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3"/>
    <p:sldId id="274" r:id="rId4"/>
    <p:sldId id="273" r:id="rId6"/>
    <p:sldId id="288" r:id="rId7"/>
    <p:sldId id="289" r:id="rId8"/>
    <p:sldId id="290" r:id="rId9"/>
    <p:sldId id="291" r:id="rId10"/>
    <p:sldId id="293" r:id="rId11"/>
    <p:sldId id="287" r:id="rId12"/>
    <p:sldId id="294" r:id="rId13"/>
    <p:sldId id="295" r:id="rId14"/>
    <p:sldId id="296" r:id="rId15"/>
    <p:sldId id="292" r:id="rId16"/>
    <p:sldId id="297" r:id="rId17"/>
    <p:sldId id="304" r:id="rId18"/>
    <p:sldId id="299" r:id="rId19"/>
    <p:sldId id="301" r:id="rId20"/>
    <p:sldId id="298" r:id="rId21"/>
    <p:sldId id="302" r:id="rId22"/>
    <p:sldId id="303" r:id="rId23"/>
    <p:sldId id="305" r:id="rId24"/>
    <p:sldId id="307" r:id="rId25"/>
    <p:sldId id="323" r:id="rId26"/>
    <p:sldId id="308" r:id="rId27"/>
    <p:sldId id="309" r:id="rId28"/>
    <p:sldId id="310" r:id="rId29"/>
    <p:sldId id="311" r:id="rId30"/>
    <p:sldId id="306" r:id="rId31"/>
    <p:sldId id="313" r:id="rId32"/>
    <p:sldId id="314" r:id="rId33"/>
    <p:sldId id="315" r:id="rId34"/>
    <p:sldId id="316" r:id="rId35"/>
    <p:sldId id="317" r:id="rId36"/>
    <p:sldId id="318" r:id="rId37"/>
    <p:sldId id="319" r:id="rId38"/>
    <p:sldId id="320" r:id="rId39"/>
    <p:sldId id="321" r:id="rId40"/>
    <p:sldId id="322" r:id="rId41"/>
    <p:sldId id="324" r:id="rId42"/>
    <p:sldId id="325" r:id="rId43"/>
    <p:sldId id="326" r:id="rId44"/>
    <p:sldId id="327" r:id="rId45"/>
    <p:sldId id="328" r:id="rId46"/>
    <p:sldId id="329" r:id="rId47"/>
    <p:sldId id="333" r:id="rId48"/>
    <p:sldId id="335" r:id="rId49"/>
    <p:sldId id="340" r:id="rId50"/>
    <p:sldId id="334" r:id="rId51"/>
    <p:sldId id="336" r:id="rId52"/>
    <p:sldId id="337" r:id="rId53"/>
    <p:sldId id="339" r:id="rId54"/>
    <p:sldId id="338" r:id="rId55"/>
    <p:sldId id="330" r:id="rId56"/>
    <p:sldId id="331" r:id="rId57"/>
    <p:sldId id="332" r:id="rId58"/>
    <p:sldId id="342" r:id="rId59"/>
    <p:sldId id="341" r:id="rId60"/>
    <p:sldId id="343" r:id="rId61"/>
    <p:sldId id="344" r:id="rId62"/>
    <p:sldId id="345" r:id="rId63"/>
    <p:sldId id="347" r:id="rId64"/>
    <p:sldId id="346" r:id="rId65"/>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4"/>
    <p:restoredTop sz="89595"/>
  </p:normalViewPr>
  <p:slideViewPr>
    <p:cSldViewPr snapToGrid="0" snapToObjects="1" showGuides="1">
      <p:cViewPr varScale="1">
        <p:scale>
          <a:sx n="50" d="100"/>
          <a:sy n="50" d="100"/>
        </p:scale>
        <p:origin x="576" y="1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7:5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29739.000000 12330.000000 1000,'1.000000'-28.000000'0,"1.000000"6.000000"0 ,1.000000 4.000000 0,2.000000 6.000000 0,1.000000 3.000000 0,2.000000 3.000000 0,4.000000 2.000000 0,1.000000 3.000000 0,3.000000 1.000000 0,1.000000 0.000000 0,1.000000 0.000000 0,2.000000 0.000000 0,-1.000000 0.000000 0,-1.000000 0.000000 0,-1.000000 0.000000 0,-2.000000 0.000000 0,1.000000 0.000000 0,1.000000 0.000000 0,1.000000 0.000000 0,2.000000 0.000000 0,-1.000000 0.000000 0,2.000000 0.000000 0,-2.000000 0.000000 0,1.000000 0.000000 0,1.000000-1.000000 0,-2.000000-1.000000 0,2.000000-1.000000 0,-1.000000-2.000000 0,0.000000 1.000000 0,0.000000 1.000000 0,0.000000 1.000000 0,-1.000000 1.000000 0,1.000000 1.000000 0,0.000000-2.000000 0,1.000000-1.000000 0,-1.000000-1.000000 0,0.000000-1.000000 0,0.000000 2.000000 0,-1.000000 1.000000 0,2.000000 2.000000 0,-2.000000-1.000000 0,-1.000000-1.000000 0,-1.000000-1.000000 0,-1.000000-1.000000 0,-2.000000-1.000000 0,2.000000 2.000000 0,-2.000000 1.000000 0,1.000000 1.000000 0,0.000000 1.000000 0,1.000000 0.000000 0,-1.000000 0.000000 0,-1.000000 0.000000 0,1.000000 0.000000 0,1.000000 0.000000 0,-1.000000 0.000000 0,0.000000 0.000000 0,0.000000 0.000000 0,2.000000-2.000000 0,1.000000-1.000000 0,2.000000-2.000000 0,0.000000 1.000000 0,0.000000 1.000000 0,-1.000000 1.000000 0,2.000000 2.000000 0,-2.000000 0.000000 0,2.000000 0.000000 0,-2.000000 0.000000 0,1.000000 0.000000 0,1.000000 0.000000 0,1.000000 0.000000 0,1.000000 0.000000 0,2.000000 0.000000 0,0.000000 0.000000 0,0.000000 0.000000 0,0.000000 0.000000 0,0.000000 0.000000 0,-1.000000 0.000000 0,-1.000000 0.000000 0,-1.000000 0.000000 0,-1.000000 0.000000 0,-1.000000 0.000000 0,2.000000 0.000000 0,1.000000 0.000000 0,2.000000 0.000000 0,-1.000000 0.000000 0,-1.000000 0.000000 0,-1.000000 0.000000 0,-2.000000 0.000000 0,0.000000 0.000000 0,0.000000 0.000000 0,1.000000 0.000000 0,-1.000000 0.000000 0,0.000000 0.000000 0,2.000000 0.000000 0,1.000000 0.000000 0,2.000000 0.000000 0,-2.000000 0.000000 0,-1.000000 0.000000 0,-4.000000 0.000000 0,-2.000000 0.000000 0,0.000000 0.000000 0,1.000000 2.000000 0,1.000000 1.000000 0,2.000000 1.000000 0,0.000000 1.000000 0,2.000000-2.000000 0,1.000000-1.000000 0,2.000000-2.000000 0,-1.000000 0.000000 0,-1.000000 0.000000 0,-1.000000 0.000000 0,-2.000000 0.000000 0,0.000000 0.000000 0,0.000000 0.000000 0,1.000000 0.000000 0,-1.000000 0.000000 0,0.000000 0.000000 0,2.000000 0.000000 0,1.000000 0.000000 0,2.000000 0.000000 0,-2.000000 1.000000 0,-1.000000 1.000000 0,-4.000000 1.000000 0,-2.000000 2.000000 0,0.000000-1.000000 0,1.000000-1.000000 0,1.000000-1.000000 0,2.000000-1.000000 0,-1.000000-1.000000 0,-1.000000 2.000000 0,-1.000000 1.000000 0,-2.000000 2.000000 0,0.000000-1.000000 0,1.000000-1.000000 0,-1.000000-1.000000 0,-1.000000-2.000000 0,1.000000 1.000000 0,1.000000 1.000000 0,-1.000000 1.000000 0,0.000000 1.000000 0,-1.000000 1.000000 0,1.000000-2.000000 0,1.000000-1.000000 0,-1.000000-1.000000 0,0.000000-1.000000 0,2.000000 0.000000 0,1.000000 0.000000 0,1.000000 0.000000 0,2.000000 0.000000 0,-2.000000 2.000000 0,2.000000 1.000000 0,-1.000000 2.000000 0,0.000000-1.000000 0,2.000000-1.000000 0,1.000000-1.000000 0,2.000000-1.000000 0,0.000000-1.000000 0,0.000000 0.000000 0,0.000000 0.000000 0,0.000000 0.000000 0,-1.000000 0.000000 0,-1.000000 0.000000 0,-1.000000 0.000000 0,-2.000000 0.000000 0,1.000000 0.000000 0,1.000000 0.000000 0,1.000000 0.000000 0,1.000000 0.000000 0,1.000000 0.000000 0,-2.000000 0.000000 0,-1.000000 0.000000 0,-1.000000 0.000000 0,-1.000000 0.000000 0,2.000000 0.000000 0,1.000000 0.000000 0,2.000000 0.000000 0,-1.000000 0.000000 0,-1.000000 0.000000 0,-1.000000 0.000000 0,-1.000000 0.000000 0,-2.000000 0.000000 0,2.000000 0.000000 0,-2.000000 0.000000 0,1.000000 0.000000 0,1.000000 0.000000 0,-2.000000 0.000000 0,2.000000 0.000000 0,-1.000000 0.000000 0,0.000000 0.000000 0,2.000000 0.000000 0,1.000000 0.000000 0,2.000000 0.000000 0,-1.000000 0.000000 0,-1.000000 0.000000 0,-1.000000 0.000000 0,-2.000000 0.000000 0,0.000000 0.000000 0,0.000000 0.000000 0,1.000000 0.000000 0,-1.000000 0.000000 0,0.000000 0.000000 0,0.000000 0.000000 0,-1.000000 0.000000 0,2.000000 0.000000 0,-2.000000 0.000000 0,2.000000 0.000000 0,-2.000000 0.000000 0,1.000000 0.000000 0,0.000000 0.000000 0,-2.000000 0.000000 0,-1.000000 0.000000 0,-1.000000 0.000000 0,-1.000000 0.000000 0,2.000000 0.000000 0,1.000000 0.000000 0,2.000000 0.000000 0,-1.000000-1.000000 0,-1.000000-1.000000 0,-1.000000-1.000000 0,-2.000000-1.000000 0,0.000000-1.000000 0,1.000000 2.000000 0,-1.000000 1.000000 0,0.000000 2.000000 0,0.000000 0.000000 0,2.000000 0.000000 0,1.000000 0.000000 0,2.000000 0.000000 0,-1.000000 0.000000 0,-1.000000 0.000000 0,-1.000000 0.000000 0,-2.000000 0.000000 0,1.000000 0.000000 0,1.000000 0.000000 0,1.000000 0.000000 0,2.000000 0.000000 0,0.000000 0.000000 0,0.000000 0.000000 0,0.000000 0.000000 0,-1.000000 0.000000 0,1.000000 0.000000 0,0.000000 0.000000 0,1.000000 0.000000 0,-1.000000 0.000000 0,0.000000 0.000000 0,0.000000 0.000000 0,-1.000000 0.000000 0,2.000000 0.000000 0,-1.000000 0.000000 0,2.000000 0.000000 0,1.000000 0.000000 0,1.000000 0.000000 0,1.000000 0.000000 0,-2.000000 0.000000 0,-1.000000 0.000000 0,-2.000000 0.000000 0,1.000000 0.000000 0,1.000000 0.000000 0,1.000000 0.000000 0,2.000000 0.000000 0,0.000000 0.000000 0,0.000000 0.000000 0,0.000000 0.000000 0,0.000000 0.000000 0,-1.000000 0.000000 0,-1.000000 0.000000 0,-1.000000 0.000000 0,-1.000000 0.000000 0,0.000000 0.000000 0,2.000000 0.000000 0,4.000000 0.000000 0,2.000000 0.000000 0,1.000000 0.000000 0,0.000000 0.000000 0,0.000000 0.000000 0,-1.000000 0.000000 0,1.000000 0.000000 0,-2.000000 0.000000 0,-1.000000 0.000000 0,-2.000000 0.000000 0,1.000000 0.000000 0,1.000000 0.000000 0,1.000000 0.000000 0,2.000000 0.000000 0,-1.000000 0.000000 0,-1.000000 0.000000 0,-1.000000 0.000000 0,-1.000000 0.000000 0,-2.000000 0.000000 0,-1.000000 0.000000 0,-1.000000 0.000000 0,-1.000000 0.000000 0,-2.000000 0.000000 0,2.000000 0.000000 0,-2.000000 0.000000 0,1.000000 0.000000 0,1.000000 0.000000 0,1.000000 0.000000 0,1.000000 0.000000 0,2.000000 0.000000 0,0.000000 0.000000 0,0.000000 0.000000 0,0.000000 0.000000 0,0.000000 0.000000 0,0.000000 0.000000 0,0.000000 0.000000 0,0.000000 0.000000 0,0.000000 0.000000 0,0.000000 0.000000 0,2.000000 0.000000 0,1.000000 0.000000 0,1.000000 0.000000 0,1.000000 0.000000 0,-2.000000 0.000000 0,-1.000000 0.000000 0,-2.000000 0.000000 0,0.000000 0.000000 0,0.000000 0.000000 0,0.000000 0.000000 0,0.000000 0.000000 0,1.000000 0.000000 0,1.000000 0.000000 0,1.000000 0.000000 0,2.000000 0.000000 0,-1.000000 0.000000 0,-1.000000 0.000000 0,-1.000000 0.000000 0,-1.000000 0.000000 0,-1.000000 0.000000 0,0.000000 0.000000 0,0.000000 0.000000 0,0.000000 0.000000 0,0.000000 0.000000 0,2.000000 0.000000 0,1.000000 0.000000 0,2.000000 0.000000 0,-1.000000 0.000000 0,2.000000 0.000000 0,-2.000000 0.000000 0,1.000000 0.000000 0,0.000000 0.000000 0,1.000000 0.000000 0,-2.000000 0.000000 0,2.000000 0.000000 0,-1.000000-1.000000 0,2.000000-1.000000 0,1.000000-1.000000 0,1.000000-2.000000 0,0.000000 1.000000 0,-3.000000 1.000000 0,-2.000000 1.000000 0,-2.000000 1.000000 0,-2.000000 1.000000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0,1.000000 0.000000 0,2.000000 0.000000 0,-1.000000 0.000000 0,-1.000000 0.000000 0,-1.000000 0.000000 0,-2.000000 0.000000 0,0.000000 0.000000 0,0.000000 0.000000 0,0.000000 0.000000 0,0.000000 0.000000 0,0.000000 1.000000 0,-2.000000 1.000000 0,-1.000000 1.000000 0,-1.000000 1.000000 0,-1.000000 1.000000 0,0.000000-2.000000 0,-1.000000-1.000000 0,2.000000-1.000000 0,-2.000000-1.000000 0,-1.000000 0.000000 0,-1.000000 0.000000 0,-1.000000 0.000000 0,-2.000000 0.000000 0,2.000000 0.000000 0,-2.000000 0.000000 0,1.000000 0.000000 0,0.000000 0.000000 0,1.000000 0.000000 0,-1.000000 0.000000 0,-1.000000 0.000000 0,1.000000 0.000000 0,1.000000 0.000000 0,-1.000000 0.000000 0,0.000000 0.000000 0,-1.000000 0.000000 0,-1.000000 2.000000 0,-1.000000 1.000000 0,-1.000000 2.000000 0,-1.000000-1.000000 0,2.000000-1.000000 0,1.000000-1.000000 0,2.000000-1.000000 0,-1.000000-1.000000 0,1.000000 2.000000 0,1.000000 1.000000 0,-1.000000 1.000000 0,0.000000 2.000000 0,0.000000-2.000000 0,-1.000000 2.000000 0,2.000000-1.000000 0,-2.000000-1.000000 0,2.000000-1.000000 0,-2.000000-1.000000 0,1.000000-1.000000 0,0.000000-1.000000 0,1.000000 0.000000 0,-1.000000 0.000000 0,-1.000000 0.000000 0,1.000000 0.000000 0,1.000000 2.000000 0,-1.000000 1.000000 0,0.000000 2.000000 0,-1.000000-1.000000 0,1.000000-1.000000 0,1.000000-1.000000 0,-1.000000-2.000000 0,0.000000 0.000000 0,2.000000 0.000000 0,1.000000 0.000000 0,1.000000 0.000000 0,2.000000 0.000000 0,-2.000000 0.000000 0,2.000000 0.000000 0,-1.000000 0.000000 0,-2.000000 0.000000 0,-1.000000-2.000000 0,-4.000000-1.000000 0,-1.000000-1.000000 0,-2.000000-1.000000 0,2.000000-1.000000 0,1.000000 2.000000 0,2.000000-1.000000 0,-1.000000 0.000000 0,-1.000000 0.000000 0,-1.000000-1.000000 0,-1.000000 1.000000 0,-1.000000 1.000000 0,-1.000000-1.000000 0,2.000000-1.000000 0,-1.000000 2.000000 0,0.000000-2.000000 0,-1.000000-1.000000 0,1.000000-1.000000 0,1.000000-2.000000 0,-1.000000 1.000000 0,0.000000 1.000000 0,-1.000000 1.000000 0,1.000000 2.000000 0,1.000000-1.000000-20,-2.000000-1.000000-40,2.000000-1.000000-40,-2.000000-1.000000-40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35"/>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36850.000000 31400.000000 1000,'71.000000'0.000000'0,"-5.000000"0.000000"0 ,-7.000000 0.000000 0,-5.000000 0.000000 0,-6.000000-2.000000 0,-3.000000-3.000000 0,-3.000000-3.000000 0,-2.000000-2.000000 0,-5.000000-3.000000 0,-2.000000 1.000000 0,-3.000000-1.000000 0,-3.000000 1.000000 0,-1.000000 1.000000 0,4.000000 3.000000 0,3.000000 3.000000 0,3.000000 4.000000 0,-8.000000 1.000000 0,-19.000000 0.000000 0,-18.000000 0.000000 0,-19.000000 0.000000 0,-10.000000 1.000000 0,1.000000 4.000000 0,-1.000000 3.000000 0,1.000000 3.000000 0,-3.000000 1.000000 0,-2.000000 1.000000 0,-3.000000-1.000000 0,-3.000000 1.000000 0,-1.000000-3.000000 0,4.000000-2.000000 0,3.000000-3.000000 0,3.000000-3.000000 0,1.000000-1.000000 0,1.000000 4.000000 0,-1.000000 3.000000 0,1.000000 3.000000 0,-1.000000-1.000000 0,1.000000-2.000000 0,-1.000000-3.000000 0,1.000000-3.000000 0,-1.000000-2.000000 0,1.000000 0.000000 0,-1.000000 0.000000 0,1.000000 0.000000 0,-3.000000 1.000000 0,-2.000000 4.000000 0,-3.000000 3.000000 0,-3.000000 3.000000 0,-1.000000-1.000000 0,4.000000-2.000000 0,3.000000-3.000000 0,3.000000-3.000000 0,-1.000000-2.000000 0,-2.000000 0.000000 0,-3.000000 0.000000 0,-3.000000 0.000000 0,1.000000 1.000000 0,6.000000 4.000000 0,7.000000 3.000000 0,6.000000 3.000000 0,-1.000000-1.000000 0,-5.000000-2.000000 0,-7.000000-3.000000 0,-5.000000-3.000000 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58"/>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10520.000000 19969.000000 1000,'-10.000000'20.000000'0,"2.000000"-2.000000"0 ,1.000000-1.000000 0,1.000000-2.000000 0,2.000000 0.000000 0,1.000000 0.000000 0,1.000000 1.000000 0,1.000000-1.000000 0,1.000000-1.000000 0,0.000000-1.000000 0,0.000000-1.000000 0,0.000000-1.000000 0,0.000000-1.000000 0,-2.000000 2.000000 0,-1.000000 1.000000 0,-1.000000 2.000000 0,-1.000000 0.000000 0,2.000000-1.000000 0,1.000000 2.000000 0,2.000000-1.000000 0,-1.000000-1.000000 0,-1.000000-1.000000 0,-1.000000-1.000000 0,-1.000000-1.000000 0,-1.000000-1.000000 0,2.000000 0.000000 0,1.000000-1.000000 0,1.000000 2.000000 0,1.000000-2.000000 0,-2.000000 2.000000 0,-1.000000-2.000000 0,-2.000000 1.000000 0,0.000000 0.000000 0,-2.000000-2.000000 0,-1.000000-1.000000 0,-1.000000-2.000000 0,0.000000-1.000000 0,2.000000-5.000000 0,4.000000-3.000000 0,1.000000-4.000000 0,1.000000-2.000000 0,-3.000000 2.000000 0,-2.000000 1.000000 0,-2.000000 2.000000 0,-2.000000-1.000000 0,2.000000-1.000000 0,1.000000-1.000000 0,1.000000-1.000000 0,1.000000-1.000000 0,-2.000000-1.000000 0,-1.000000 2.000000 0,-1.000000-1.000000 0,-2.000000-1.000000 0,1.000000 2.000000 0,1.000000-2.000000 0,-1.000000 1.000000 0,-1.000000 1.000000 0,-1.000000 1.000000 0,-1.000000 1.000000 0,-1.000000 1.000000 0,-1.000000 1.000000 0,2.000000-2.000000 0,1.000000-1.000000 0,2.000000-1.000000 0,0.000000-1.000000 0,0.000000 2.000000 0,-1.000000 1.000000 0,2.000000 2.000000 0,-2.000000-1.000000 0,2.000000-1.000000 0,-2.000000-1.000000 0,1.000000-1.000000 0,0.000000-1.000000 0,1.000000 2.000000 0,-1.000000 1.000000 0,-1.000000 1.000000 0,1.000000 1.000000 0,1.000000 1.000000 0,-1.000000-1.000000 0,0.000000 0.000000 0,-1.000000-1.000000 0,1.000000 1.000000 0,1.000000 1.000000 0,-1.000000-1.000000 0,2.000000 0.000000 0,6.000000 0.000000 0,4.000000-1.000000 0,6.000000 2.000000 0,2.000000-1.000000 0,2.000000 2.000000 0,1.000000 1.000000 0,2.000000 2.000000 0,0.000000 0.000000 0,0.000000 0.000000 0,-1.000000 0.000000 0,2.000000 0.000000 0,-2.000000-1.000000 0,-1.000000-1.000000 0,-1.000000-1.000000 0,-1.000000-2.000000 0,-1.000000 0.000000 0,2.000000 1.000000 0,1.000000-1.000000 0,2.000000-1.000000 0,-1.000000 2.000000 0,-1.000000 1.000000 0,-1.000000 1.000000 0,-1.000000 2.000000 0,-1.000000-1.000000 0,-1.000000-1.000000 0,2.000000-1.000000 0,-1.000000-1.000000 0,0.000000-1.000000 0,-1.000000 2.000000 0,1.000000 1.000000 0,1.000000 1.000000 0,-1.000000 1.000000 0,0.000000-2.000000 0,-1.000000-1.000000 0,1.000000-1.000000 0,1.000000-1.000000 0,-2.000000 0.000000 0,2.000000-1.000000 0,-2.000000 2.000000 0,0.000000-2.000000 0,-2.000000-1.000000 0,-4.000000-1.000000 0,-1.000000-1.000000 0,-2.000000 1.000000 0,2.000000 5.000000 0,1.000000 6.000000 0,2.000000 5.000000 0,-1.000000 2.000000 0,-1.000000 0.000000 0,-1.000000 0.000000 0,-1.000000-1.000000 0,-1.000000 2.000000 0,0.000000 1.000000 0,0.000000 1.000000 0,0.000000 1.000000 0,0.000000 1.000000 0,0.000000 1.000000 0,0.000000-2.000000 0,0.000000 2.000000 0,-1.000000-1.000000 0,-1.000000 0.000000 0,-1.000000 0.000000 0,-1.000000-1.000000 0,-1.000000 1.000000 0,0.000000-2.000000 0,0.000000-1.000000 0,-1.000000-2.000000 0,1.000000 1.000000 0,0.000000-2.000000 0,1.000000 2.000000 0,-1.000000-1.000000 0,0.000000-3.000000 0,0.000000-5.000000 0,-1.000000-4.000000 0,2.000000-5.000000 0,-1.000000-3.000000 0,2.000000 0.000000 0,1.000000 0.000000 0,1.000000-1.000000 0,1.000000 1.000000 0,0.000000 0.000000 0,0.000000 1.000000 0,0.000000-1.000000 0,1.000000 2.000000 0,1.000000 5.000000 0,1.000000 6.000000 0,2.000000 5.000000 0,-2.000000 1.000000 0,-2.000000 2.000000 0,-2.000000-2.000000 0,-2.000000 1.000000 0,-3.000000 1.000000 0,2.000000-2.000000 0,-2.000000 2.000000 0,1.000000-1.000000 0,1.000000-3.000000 0,1.000000-5.000000 0,1.000000-4.000000 0,2.000000-5.000000 0,0.000000-3.000000 0,0.000000 0.000000 0,0.000000 0.000000 0,0.000000-1.000000 0,1.000000 1.000000 0,3.000000 0.000000 0,2.000000 1.000000 0,2.000000-1.000000 0,3.000000 0.000000 0,-2.000000 2.000000 0,2.000000 1.000000 0,-2.000000 1.000000 0,0.000000 3.000000 0,-2.000000 4.000000 0,-4.000000 3.000000 0,-1.000000 5.000000 0,-3.000000 1.000000 0,-1.000000 0.000000 0,-1.000000 0.000000 0,-2.000000-1.000000 0,1.000000-1.000000 0,1.000000-5.000000 0,1.000000-6.000000 0,1.000000-5.000000 0,1.000000 1.000000 0,-2.000000 5.000000 0,-1.000000 4.000000 0,-1.000000 5.000000 0,-2.000000 3.000000 0,-1.000000-2.000000 0,-1.000000-1.000000 0,-2.000000-1.000000 0,0.000000-2.000000 0,1.000000-1.000000 0,-1.000000-1.000000 0,0.000000-1.000000 0,0.000000-3.000000 0,2.000000-1.000000 0,1.000000-4.000000 0,2.000000-2.000000 0,0.000000-1.000000 0,2.000000 0.000000 0,1.000000 1.000000 0,2.000000-1.000000 0,0.000000 0.000000 0,0.000000-1.000000 0,0.000000 2.000000 0,0.000000-1.000000 0,0.000000-1.000000 0,2.000000 2.000000 0,1.000000-2.000000 0,2.000000 1.000000 0,0.000000 1.000000 0,2.000000 1.000000 0,1.000000 1.000000 0,2.000000 1.000000 0,0.000000 2.000000 0,0.000000 1.000000 0,-1.000000 1.000000 0,1.000000 2.000000 0,0.000000 1.000000 0,-2.000000 5.000000 0,-1.000000 3.000000 0,-1.000000 5.000000 0,-2.000000 0.000000 0,-1.000000-1.000000 0,-1.000000-1.000000 0,-2.000000-1.000000 0,0.000000-1.000000 0,0.000000 0.000000 0,0.000000-1.000000 0,0.000000 2.000000 0,0.000000-2.000000 0,-2.000000 2.000000 0,-1.000000-2.000000 0,-1.000000 1.000000 0,-2.000000 1.000000 0,-1.000000-2.000000 0,-1.000000 2.000000 0,-2.000000-1.000000 0,0.000000-2.000000 0,1.000000-2.000000 0,-1.000000-2.000000 0,0.000000-2.000000 0,1.000000-4.000000 0,2.000000-2.000000 0,4.000000-2.000000 0,1.000000-2.000000 0,2.000000-2.000000 0,0.000000 0.000000 0,0.000000 0.000000 0,0.000000-1.000000 0,2.000000 2.000000 0,1.000000 1.000000 0,4.000000 1.000000 0,2.000000 2.000000 0,1.000000-1.000000 0,0.000000-1.000000 0,-1.000000-1.000000 0,1.000000-1.000000 0,1.000000-1.000000 0,-2.000000 2.000000 0,2.000000 1.000000 0,-2.000000 2.000000 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9:58"/>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35920.000000 18030.000000 1000,'0.000000'-19.000000'0,"2.000000"2.000000"0 ,1.000000 4.000000 0,1.000000 1.000000 0,2.000000 4.000000 0,1.000000 2.000000 0,1.000000 2.000000 0,2.000000 3.000000 0,-1.000000 2.000000 0,-1.000000 5.000000 0,-1.000000 3.000000 0,-2.000000 5.000000 0,0.000000 0.000000 0,-2.000000-1.000000 0,-1.000000-1.000000 0,-1.000000-1.000000 0,-1.000000-1.000000 0,0.000000 0.000000 0,0.000000 0.000000 0,0.000000-1.000000 0,0.000000 1.000000 0,0.000000 0.000000 0,0.000000 1.000000 0,0.000000-1.000000 0,0.000000 0.000000 0,0.000000 0.000000 0,0.000000-1.000000 0,0.000000 2.000000 0,-1.000000-2.000000 0,-1.000000 2.000000 0,-1.000000-2.000000 0,-2.000000 1.000000 0,0.000000 1.000000 0,0.000000 1.000000 0,1.000000 1.000000 0,-1.000000 1.000000 0,0.000000 1.000000 0,0.000000-2.000000 0,-1.000000-1.000000 0,2.000000-2.000000 0,-2.000000 1.000000 0,-1.000000 1.000000 0,-1.000000 1.000000 0,-1.000000 1.000000 0,-1.000000 1.000000 0,2.000000 0.000000 0,1.000000 1.000000 0,1.000000-1.000000 0,1.000000-1.000000 0,-2.000000-1.000000 0,-1.000000-1.000000 0,-1.000000-1.000000 0,-1.000000-2.000000 0,0.000000-1.000000 0,-1.000000-1.000000 0,2.000000-1.000000 0,-2.000000-2.000000 0,2.000000-1.000000 0,-2.000000-1.000000 0,1.000000-2.000000 0,0.000000 0.000000 0,1.000000 0.000000 0,-1.000000 0.000000 0,-1.000000 0.000000 0,1.000000 0.000000 0,1.000000 0.000000 0,-1.000000 0.000000 0,0.000000 0.000000 0,-1.000000 0.000000 0,-1.000000-2.000000 0,-1.000000-1.000000 0,-1.000000-1.000000 0,-1.000000-1.000000 0,2.000000 0.000000 0,1.000000-1.000000 0,2.000000 2.000000 0,-1.000000-1.000000 0,1.000000 2.000000 0,1.000000 1.000000 0,-1.000000 2.000000 0,0.000000-2.000000 0,2.000000-2.000000 0,1.000000-2.000000 0,1.000000-2.000000 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0:00"/>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35379.000000 18410.000000 1000,'-17.000000'1.000000'0,"5.000000"3.000000"0 ,4.000000 2.000000 0,5.000000 3.000000 0,4.000000 1.000000 0,1.000000 0.000000 0,1.000000 0.000000 0,2.000000-1.000000 0,0.000000 1.000000 0,-1.000000 0.000000 0,2.000000 1.000000 0,-1.000000-1.000000 0,0.000000 0.000000 0,2.000000 0.000000 0,1.000000-1.000000 0,2.000000 2.000000 0,-1.000000-2.000000 0,-1.000000 2.000000 0,-1.000000-2.000000 0,-2.000000 1.000000 0,0.000000 1.000000 0,0.000000-2.000000 0,1.000000 2.000000 0,-1.000000-1.000000 0,-2.000000-3.000000 0,-4.000000-5.000000 0,-3.000000-4.000000 0,-5.000000-5.000000 0,0.000000-3.000000 0,1.000000 0.000000 0,1.000000 0.000000 0,2.000000-1.000000 0,-1.000000 1.000000 0,-1.000000-2.000000 0,-1.000000-1.000000 0,-2.000000-2.000000 0,0.000000 1.000000 0,1.000000 1.000000 0,-1.000000 1.000000 0,-1.000000 1.000000 0,2.000000 1.000000 0,1.000000 0.000000 0,1.000000 1.000000 0,2.000000-1.000000 0,-1.000000 0.000000 0,-1.000000-1.000000 0,-1.000000 2.000000 0,-2.000000-1.000000 0,2.000000-1.000000 0,4.000000 2.000000 0,3.000000-2.000000 0,5.000000 1.000000 0,1.000000 1.000000 0,2.000000 1.000000 0,1.000000 1.000000 0,2.000000 1.000000 0,0.000000 2.000000 0,0.000000 1.000000 0,-1.000000 1.000000 0,1.000000 2.000000 0,1.000000 0.000000 0,-2.000000 0.000000 0,2.000000 0.000000 0,-2.000000 0.000000 0,2.000000 0.000000 0,-1.000000 0.000000 0,0.000000 0.000000 0,0.000000 0.000000 0,0.000000 0.000000 0,-1.000000 0.000000 0,2.000000 0.000000 0,-1.000000 0.000000 0,0.000000-1.000000 0,-1.000000-1.000000 0,1.000000-1.000000 0,1.000000-2.000000 0,-1.000000 1.000000 0,0.000000 1.000000 0,-1.000000 1.000000 0,1.000000 2.000000 0,0.000000 1.000000 0,-2.000000 3.000000 0,-1.000000 2.000000 0,-1.000000 3.000000 0,-3.000000 1.000000 0,-1.000000 0.000000 0,-4.000000 0.000000 0,-1.000000-1.000000 0,-2.000000 1.000000 0,0.000000 0.000000 0,-1.000000 1.000000 0,2.000000-1.000000 0,-2.000000 0.000000 0,2.000000 2.000000 0,-2.000000 1.000000 0,1.000000 2.000000 0,1.000000-1.000000 0,-2.000000-1.000000 0,2.000000-1.000000 0,-1.000000-1.000000 0,0.000000-1.000000 0,0.000000 0.000000 0,0.000000-1.000000 0,-1.000000 2.000000 0,2.000000-2.000000 0,1.000000 2.000000 0,1.000000-2.000000 0,1.000000 1.000000 0,0.000000-1.000000 0,-3.000000-5.000000 0,-2.000000-3.000000 0,-2.000000-4.000000 0,-1.000000-3.000000 0,3.000000-1.000000 0,2.000000-1.000000 0,2.000000-2.000000 0,2.000000 0.000000 0,-2.000000 1.000000 0,-1.000000-2.000000 0,-2.000000 2.000000 0,1.000000-1.000000 0,-2.000000 0.000000 0,2.000000 0.000000 0,-1.000000-1.000000 0,0.000000 1.000000 0,0.000000 0.000000 0,0.000000 1.000000 0,-1.000000-1.000000 0,2.000000 2.000000 0,1.000000 5.000000 0,1.000000 6.000000 0,1.000000 5.000000 0,1.000000 1.000000 0,0.000000 2.000000 0,0.000000-2.000000 0,0.000000 1.000000 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0:01"/>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34679.000000 18669.000000 1000,'-18.000000'10.000000'0,"2.000000"-2.000000"0 ,2.000000-1.000000 0,3.000000-1.000000 0,1.000000-1.000000 0,2.000000 2.000000 0,1.000000 1.000000 0,1.000000 2.000000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0:10"/>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34600.000000 18730.000000 1000,'-1.000000'19.000000'0,"-1.000000"-1.000000"0 ,-1.000000-1.000000 0,-2.000000-1.000000 0,1.000000-2.000000 0,1.000000-1.000000 0,1.000000-1.000000 0,1.000000-1.000000 0,1.000000-2.000000 0,0.000000 2.000000 0,0.000000-2.000000 0,0.000000 1.000000 0,0.000000 1.000000 0,0.000000-2.000000 0,0.000000 2.000000 0,0.000000-1.000000 0,0.000000 0.000000 0,0.000000 0.000000 0,0.000000 0.000000 0,0.000000-1.000000 0,1.000000 1.000000 0,1.000000 0.000000 0,1.000000 1.000000 0,1.000000-1.000000 0,1.000000 0.000000 0,-2.000000 0.000000 0,-1.000000-1.000000 0,-1.000000 2.000000 0,0.000000-2.000000 0,2.000000 2.000000 0,4.000000-2.000000 0,2.000000 1.000000 0,1.000000 1.000000 0,-1.000000-2.000000 0,2.000000 2.000000 0,-1.000000-1.000000 0,0.000000-2.000000 0,-1.000000-2.000000 0,1.000000-2.000000 0,1.000000-2.000000 0,-1.000000-2.000000 0,0.000000 0.000000 0,-1.000000 0.000000 0,1.000000 0.000000 0,1.000000-1.000000 0,-2.000000-1.000000 0,2.000000-1.000000 0,-2.000000-2.000000 0,1.000000 0.000000 0,-2.000000-2.000000 0,-1.000000-1.000000 0,-1.000000-1.000000 0,-1.000000-2.000000 0,0.000000 2.000000 0,0.000000-2.000000 0,-1.000000 1.000000 0,1.000000 0.000000 0,-2.000000 1.000000 0,-1.000000-2.000000 0,-2.000000 2.000000 0,1.000000-2.000000 0,1.000000-1.000000 0,1.000000-1.000000 0,2.000000-1.000000 0,-1.000000-1.000000-21,-1.000000 2.000000-39,-1.000000 1.000000-39,-1.000000 2.000000-41</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0:11"/>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34739.000000 18630.000000 1000,'1.000000'-19.000000'0,"1.000000"2.000000"0 ,1.000000 4.000000 0,2.000000 1.000000 0,-1.000000 2.000000 0,-1.000000 1.000000 0,-1.000000-2.000000 0,-1.000000 2.000000 0,-1.000000-1.000000 0,2.000000 0.000000 0,1.000000 0.000000 0,2.000000-1.000000 0,0.000000 3.000000 0,2.000000 2.000000 0,1.000000 2.000000 0,2.000000 2.000000 0,0.000000 2.000000 0,0.000000 0.000000 0,-1.000000 0.000000 0,1.000000 0.000000 0,0.000000 2.000000 0,-2.000000 2.000000 0,-1.000000 2.000000 0,-1.000000 2.000000 0,-2.000000 3.000000 0,2.000000 1.000000 0,-2.000000 1.000000 0,1.000000 1.000000 0,0.000000 1.000000 0,1.000000 0.000000 0,-2.000000 1.000000 0,2.000000-1.000000 0,-2.000000-1.000000 0,-1.000000-1.000000 0,-1.000000-1.000000 0,-1.000000-1.000000 0,-1.000000-2.000000 0,2.000000 2.000000 0,1.000000-2.000000 0,1.000000 1.000000 0,1.000000 1.000000 0,-2.000000 1.000000 0,-1.000000 1.000000 0,-2.000000 1.000000 0,0.000000 1.000000 0,0.000000-2.000000 0,0.000000-1.000000 0,0.000000-2.000000 0,0.000000 1.000000 0,0.000000-2.000000 0,0.000000 2.000000 0,0.000000-1.000000 0,0.000000 0.000000 0,-2.000000 0.000000 0,-1.000000 0.000000 0,-2.000000-1.000000 0,0.000000 0.000000 0,-2.000000-2.000000 0,-1.000000-4.000000 0,-1.000000-2.000000 0,-2.000000-1.000000 0,1.000000-2.000000 0,1.000000-1.000000 0,-1.000000-1.000000 0,0.000000-3.000000 0,0.000000-2.000000 0,-1.000000-2.000000 0,2.000000-3.000000 0,-1.000000 0.000000 0,2.000000 1.000000 0,1.000000 1.000000 0,1.000000 1.000000 0,2.000000 1.000000 0,1.000000 0.000000 0,1.000000 1.000000 0,1.000000-1.000000 0,1.000000-1.000000 0,-2.000000-1.000000 0,-1.000000-1.000000 0,-1.000000-1.000000 0,-1.000000-2.000000-21,2.000000 2.000000-39,1.000000-2.000000-39,2.000000 1.000000-41</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0:12"/>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34860.000000 18450.000000 1000,'9.000000'-19.000000'0,"-1.000000"2.000000"0 ,-1.000000 4.000000 0,-2.000000 1.000000 0,0.000000 2.000000 0,-2.000000 0.000000 0,-1.000000 1.000000 0,-1.000000-1.000000 0,0.000000 0.000000 0,2.000000 2.000000 0,4.000000 1.000000 0,2.000000 1.000000 0,1.000000 2.000000 0,-1.000000 1.000000 0,2.000000 1.000000 0,-1.000000 2.000000 0,0.000000 1.000000 0,-1.000000 3.000000 0,1.000000 2.000000 0,1.000000 3.000000 0,-2.000000 1.000000 0,-1.000000 0.000000 0,-1.000000 0.000000 0,-2.000000-1.000000 0,0.000000 1.000000 0,0.000000 0.000000 0,1.000000 1.000000 0,-1.000000-1.000000 0,0.000000 0.000000 0,-1.000000 0.000000 0,2.000000-1.000000 0,-1.000000 2.000000 0,0.000000-1.000000 0,2.000000 2.000000 0,1.000000 1.000000 0,2.000000 2.000000 0,-1.000000-1.000000 0,-1.000000-1.000000 0,-1.000000-1.000000 0,-2.000000-1.000000 0,0.000000-1.000000 0,0.000000 2.000000 0,1.000000 1.000000 0,-1.000000 2.000000 0,0.000000-1.000000 0,-1.000000-1.000000 0,2.000000-1.000000 0,-1.000000-1.000000 0,-1.000000-2.000000 0,2.000000 2.000000 0,-2.000000-2.000000 0,1.000000 1.000000 0,0.000000 1.000000 0,1.000000-2.000000 0,-2.000000 2.000000 0,2.000000-1.000000 0,-1.000000 0.000000 0,0.000000 2.000000 0,0.000000 1.000000 0,-1.000000 2.000000 0,1.000000-1.000000 0,0.000000-1.000000 0,1.000000-1.000000 0,-1.000000-1.000000 0,-1.000000-4.000000 0,-1.000000-5.000000 0,-1.000000-4.000000 0,-1.000000-5.000000 0,-1.000000-3.000000 0,0.000000 0.000000 0,0.000000 0.000000 0,0.000000-1.000000 0,0.000000 1.000000 0,0.000000 0.000000 0,0.000000 1.000000 0,0.000000-1.000000 0,0.000000 0.000000 0,0.000000-1.000000 0,0.000000 2.000000 0,0.000000-1.000000 0,0.000000-1.000000 0,2.000000 2.000000 0,1.000000-2.000000 0,2.000000 1.000000 0,-1.000000 0.000000 0,2.000000 1.000000 0,-2.000000-2.000000 0,1.000000 2.000000 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1:05"/>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35039.000000 22510.000000 1000,'-18.000000'8.000000'0,"1.000000"-1.000000"0 ,4.000000-4.000000 0,1.000000-1.000000 0,2.000000-3.000000 0,1.000000-1.000000 0,-1.000000-1.000000 0,-1.000000-2.000000 0,1.000000-1.000000 0,-2.000000-2.000000 0,-1.000000-4.000000 0,-2.000000-1.000000 0,1.000000-2.000000 0,1.000000 2.000000 0,1.000000 1.000000 0,1.000000 2.000000 0,1.000000 0.000000 0,1.000000 0.000000 0,-1.000000 0.000000 0,0.000000-1.000000 0,0.000000 1.000000 0,2.000000 0.000000 0,1.000000 1.000000 0,2.000000-1.000000 0,0.000000 0.000000 0,0.000000-1.000000 0,-1.000000 2.000000 0,2.000000-1.000000 0,-1.000000-1.000000 0,2.000000-1.000000 0,1.000000-1.000000 0,1.000000-1.000000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1:06"/>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34639.000000 22269.000000 1000,'-10.000000'-18.000000'0,"1.000000"4.000000"0 ,-1.000000 3.000000 0,0.000000 4.000000 0,1.000000 5.000000 0,2.000000 5.000000 0,4.000000 4.000000 0,1.000000 5.000000 0,3.000000 3.000000 0,1.000000 0.000000 0,1.000000 1.000000 0,1.000000-1.000000 0,1.000000-1.000000 0,-2.000000-1.000000 0,-1.000000-1.000000 0,-1.000000-1.000000 0,-1.000000-1.000000 0,0.000000 2.000000 0,0.000000 1.000000 0,0.000000 2.000000 0,0.000000-1.000000 0,2.000000-1.000000 0,1.000000-1.000000 0,2.000000-1.000000 0,-1.000000-2.000000 0,-1.000000 2.000000 0,-1.000000-2.000000 0,-1.000000 1.000000 0,-1.000000 1.000000 0,0.000000-2.000000 0,0.000000 2.000000 0,0.000000-1.000000 0,-1.000000-3.000000 0,-1.000000-5.000000 0,-1.000000-4.000000 0,-1.000000-5.000000 0,-2.000000-4.000000 0,-1.000000-1.000000 0,-1.000000-1.000000 0,-2.000000-1.000000 0,2.000000-1.000000 0,1.000000 2.000000 0,4.000000 1.000000 0,2.000000 2.000000 0,0.000000 0.000000 0,-1.000000 0.000000 0,-1.000000 0.000000 0,-1.000000-1.000000 0,-2.000000 1.000000 0,2.000000-2.000000 0,-2.000000-1.000000 0,1.000000-2.000000 0,1.000000 1.000000 0,1.000000 1.000000 0,1.000000 1.000000 0,2.000000 1.000000 0,1.000000 2.000000 0,3.000000 1.000000 0,2.000000 1.000000 0,2.000000 2.000000 0,3.000000 0.000000 0,-2.000000 2.000000 0,2.000000 1.000000 0,-2.000000 2.000000 0,2.000000-1.000000 0,-1.000000-1.000000 0,0.000000-1.000000 0,0.000000-2.000000 0,0.000000 1.000000 0,-1.000000 1.000000 0,2.000000 1.000000 0,-1.000000 2.000000 0,0.000000 0.000000 0,-1.000000 0.000000 0,1.000000 0.000000 0,1.000000 0.000000 0,-1.000000-1.000000 0,0.000000-1.000000 0,-1.000000-1.000000 0,1.000000-2.000000 0,-2.000000 2.000000 0,-5.000000 2.000000 0,-6.000000 2.000000 0,-5.000000 2.000000 0,-1.000000 3.000000 0,1.000000 1.000000 0,1.000000 1.000000 0,2.000000 2.000000 0,0.000000-1.000000 0,0.000000 2.000000 0,0.000000-2.000000 0,-1.000000 1.000000 0,1.000000 1.000000 0,0.000000-2.000000 0,1.000000 2.000000 0,-1.000000-1.000000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1:06"/>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34679.000000 21750.000000 1000,'-18.000000'-17.000000'0,"4.000000"9.000000"0 ,3.000000 6.000000 0,4.000000 9.000000 0,3.000000 3.000000 0,1.000000 0.000000 0,1.000000 0.000000 0,2.000000-1.000000 0,0.000000 1.000000 0,0.000000 0.000000 0,0.000000 1.000000 0,0.000000-1.000000 0,0.000000 0.000000 0,0.000000 0.000000 0,0.000000-1.000000 0,0.000000 2.000000 0,0.000000-2.000000 0,0.000000 2.000000 0,0.000000-2.000000 0,0.000000 1.000000 0,0.000000 1.000000 0,2.000000-2.000000 0,1.000000 2.000000 0,1.000000-1.000000 0,1.000000 0.000000 0,0.000000 0.000000 0,1.000000 0.000000 0,-1.000000-1.000000 0,0.000000 1.000000 0,-1.000000 0.000000 0,2.000000 1.000000 0,-1.000000-1.000000 0,-1.000000 0.000000 0,2.000000 0.000000 0,-2.000000-1.000000 0,1.000000 2.000000 0,2.000000-1.000000 0,1.000000 2.000000 0,4.000000 1.000000 0,1.000000 2.000000 0,2.000000-2.000000 0,-2.000000-1.000000 0,-1.000000-4.000000 0,-2.000000-2.000000 0,1.000000-1.000000 0,-1.000000-2.000000 0,0.000000-1.000000 0,0.000000-1.000000 0,0.000000-1.000000 0,-1.000000 0.000000 0,2.000000 0.000000 0,-1.000000 0.000000 0,0.000000-1.000000 0,-1.000000-1.000000 0,1.000000-1.000000 0,1.000000-2.000000 0,-3.000000 0.000000 0,-1.000000-2.000000 0,-4.000000-1.000000 0,-1.000000-1.000000 0,-2.000000-2.000000 0,2.000000-1.000000 0,1.000000-1.000000 0,1.000000-1.000000 0,1.000000-1.000000 0,-2.000000 2.000000 0,-1.000000 1.000000 0,-2.000000 2.000000 0,1.000000-1.000000-21,1.000000-1.000000-39,1.000000-1.000000-39,2.000000-1.000000-41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37"/>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38850.000000 31600.000000 1000,'1.000000'-91.000000'0,"4.000000"19.000000"0 ,3.000000 19.000000 0,3.000000 19.000000 0,4.000000 12.000000 0,7.000000 6.000000 0,6.000000 7.000000 0,7.000000 6.000000 0,2.000000 3.000000 0,1.000000 0.000000 0,-1.000000 0.000000 0,1.000000 0.000000 0,-1.000000 0.000000 0,1.000000 0.000000 0,-1.000000 0.000000 0,1.000000 0.000000 0,-3.000000 1.000000 0,-2.000000 4.000000 0,-3.000000 3.000000 0,-3.000000 3.000000 0,-1.000000-1.000000 0,4.000000-2.000000 0,3.000000-3.000000 0,3.000000-3.000000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1:07"/>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34820.000000 21650.000000 1000,'10.000000'-19.000000'0,"-1.000000"5.000000"0 ,2.000000 3.000000 0,-1.000000 5.000000 0,0.000000 1.000000 0,-1.000000 2.000000 0,1.000000 1.000000 0,1.000000 1.000000 0,-1.000000 3.000000 0,0.000000 1.000000 0,-1.000000 4.000000 0,1.000000 2.000000 0,0.000000 1.000000 0,-2.000000 2.000000 0,-1.000000 1.000000 0,-1.000000 2.000000 0,-2.000000-1.000000 0,-1.000000-1.000000 0,-1.000000-1.000000 0,-2.000000-1.000000 0,1.000000-1.000000 0,1.000000 0.000000 0,1.000000-1.000000 0,1.000000 2.000000 0,1.000000-1.000000 0,-2.000000 2.000000 0,-1.000000 1.000000 0,-1.000000 2.000000 0,-1.000000-1.000000 0,0.000000-1.000000 0,0.000000-1.000000 0,0.000000-1.000000 0,-2.000000-3.000000 0,-1.000000-1.000000 0,-4.000000-4.000000 0,-2.000000-2.000000 0,-1.000000-1.000000 0,1.000000-2.000000 0,-1.000000-1.000000 0,-1.000000-1.000000 0,2.000000-2.000000 0,1.000000-1.000000 0,1.000000-1.000000 0,2.000000-1.000000 0,0.000000-1.000000 0,0.000000 0.000000 0,0.000000 0.000000 0,-1.000000-1.000000 0,1.000000 1.000000 0,0.000000 0.000000 0,1.000000 1.000000 0,-1.000000-1.000000 0,0.000000-1.000000 0,0.000000-1.000000 0,-1.000000-1.000000 0,2.000000-1.000000 0,-2.000000-1.000000-21,2.000000 2.000000-39,-2.000000 1.000000-39,1.000000 2.000000-41</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1:08"/>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35079.000000 21569.000000 1000,'-8.000000'-18.000000'0,"1.000000"2.000000"0 ,4.000000 2.000000 0,2.000000 3.000000 0,2.000000 0.000000 0,3.000000 2.000000 0,2.000000-2.000000 0,2.000000 1.000000 0,3.000000 1.000000 0,-1.000000 1.000000 0,0.000000 1.000000 0,0.000000 1.000000 0,0.000000 2.000000 0,-1.000000 1.000000 0,2.000000 1.000000 0,-1.000000 2.000000 0,0.000000 1.000000 0,-1.000000 3.000000 0,1.000000 2.000000 0,1.000000 3.000000 0,-1.000000 1.000000 0,0.000000 2.000000 0,-1.000000 1.000000 0,1.000000 2.000000 0,0.000000 0.000000 0,-2.000000-1.000000 0,-1.000000 2.000000 0,-1.000000-1.000000 0,-2.000000-1.000000 0,2.000000-1.000000 0,-2.000000-1.000000 0,1.000000-1.000000 0,0.000000-1.000000 0,1.000000 0.000000 0,-2.000000-1.000000 0,2.000000 2.000000 0,-1.000000-1.000000 0,0.000000 2.000000 0,0.000000 1.000000 0,-1.000000 2.000000 0,1.000000-1.000000 0,0.000000-1.000000 0,1.000000-1.000000 0,-1.000000-1.000000 0,-1.000000-2.000000 0,-1.000000 2.000000 0,-1.000000-2.000000 0,-1.000000 1.000000 0,-1.000000-2.000000 0,2.000000-5.000000 0,1.000000-6.000000 0,2.000000-5.000000 0,-1.000000-2.000000 0,-1.000000 0.000000 0,-1.000000 1.000000 0,-2.000000-1.000000 0,1.000000 0.000000 0,1.000000-1.000000 0,1.000000 2.000000 0,1.000000-1.000000 0,1.000000-1.000000 0,1.000000 2.000000 0,-2.000000-2.000000 0,2.000000 1.000000 0,-1.000000 0.000000 0,0.000000 1.000000 0,0.000000-2.000000 0,-1.000000 2.000000 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2:1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24450.000000 14300.000000 1000,'50.000000'-66.000000'0,"0.000000"19.000000"0 ,0.000000 19.000000 0,0.000000 19.000000 0,0.000000 9.000000 0,0.000000 0.000000 0,0.000000 0.000000 0,0.000000 0.000000 0,0.000000 1.000000 0,0.000000 4.000000 0,0.000000 3.000000 0,0.000000 3.000000 0,-2.000000-1.000000 0,-3.000000-2.000000 0,-3.000000-3.000000 0,-2.000000-3.000000 0,0.000000-1.000000 0,7.000000 4.000000 0,6.000000 3.000000 0,7.000000 3.000000 0,2.000000 1.000000 0,1.000000 1.000000 0,-1.000000-1.000000 0,1.000000 1.000000 0,-1.000000-1.000000 0,1.000000 1.000000 0,-1.000000-1.000000 0,1.000000 1.000000 0,-4.000000-3.000000 0,-6.000000-2.000000 0,-6.000000-3.000000 0,-6.000000-3.000000 0,-2.000000-1.000000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0,2.000000-2.000000 0,7.000000-3.000000 0,6.000000-3.000000 0,7.000000-2.000000 0,-1.000000-1.000000 0,-6.000000 3.000000 0,-6.000000 3.000000 0,-6.000000 4.000000 0,-1.000000-1.000000 0,7.000000-3.000000 0,6.000000-3.000000 0,7.000000-2.000000 0,-1.000000-1.000000 0,-6.000000 3.000000 0,-6.000000 3.000000 0,-6.000000 4.000000 0,-4.000000 1.000000 0,1.000000 0.000000 0,-1.000000 0.000000 0,1.000000 0.000000 0,-1.000000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0,1.000000-2.000000 0,3.000000-3.000000 0,3.000000-3.000000 0,4.000000-2.000000 0,-1.000000-1.000000 0,-3.000000 3.000000 0,-3.000000 3.000000 0,-2.000000 4.000000 0,0.000000-1.000000 0,7.000000-3.000000 0,6.000000-3.000000 0,7.000000-2.000000 0,-1.000000-1.000000 0,-6.000000 3.000000 0,-6.000000 3.000000 0,-6.000000 4.000000 0,-4.000000-1.000000 0,1.000000-3.000000 0,-1.000000-3.000000 0,1.000000-2.000000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0,0.000000 0.000000 0,7.000000 0.000000 0,6.000000 0.000000 0,7.000000 0.000000 0,-1.000000 0.000000 0,-6.000000 0.000000 0,-6.000000 0.000000 0,-6.000000 0.000000 0,-2.000000-2.000000 0,3.000000-3.000000 0,3.000000-3.000000 0,4.000000-2.000000 0,-1.000000-1.000000 0,-3.000000 3.000000 0,-3.000000 3.000000 0,-2.000000 4.000000 0,-3.000000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0,0.000000 1.000000 0,7.000000 4.000000 0,6.000000 3.000000 0,7.000000 3.000000 0,0.000000-1.000000 0,-2.000000-2.000000 0,-3.000000-3.000000 0,-3.000000-3.000000 0,-2.000000-2.000000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0,2.000000 0.000000 0,7.000000 0.000000 0,6.000000 0.000000 0,7.000000 0.000000 0,-1.000000 0.000000 0,-6.000000 0.000000 0,-6.000000 0.000000 0,-6.000000 0.000000 0,-4.000000 1.000000 0,1.000000 4.000000 0,-1.000000 3.000000 0,1.000000 3.000000 0,1.000000-1.000000 0,3.000000-2.000000 0,3.000000-3.000000 0,4.000000-3.000000 0,1.000000-1.000000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1.000000 0,0.000000 4.000000 0,0.000000 3.000000 0,0.000000 3.000000 0,-2.000000-1.000000 0,-3.000000-2.000000 0,-3.000000-3.000000 0,-2.000000-3.000000 0,-1.000000-2.000000 0,3.000000 0.000000 0,3.000000 0.000000 0,4.000000 0.000000 0,-1.000000 1.000000 0,-3.000000 4.000000 0,-3.000000 3.000000 0,-2.000000 3.000000 0,-1.000000-1.000000 0,3.000000-2.000000 0,3.000000-3.000000 0,4.000000-3.000000 0,1.000000-2.000000 0,0.000000 0.000000 0,0.000000 0.000000 0,0.000000 0.000000 0,-2.000000 1.000000 0,-3.000000 4.000000 0,-3.000000 3.000000 0,-2.000000 3.000000 0,0.000000-1.000000 0,7.000000-2.000000 0,6.000000-3.000000 0,7.000000-3.000000 0,-1.000000-2.000000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0,9.000000 0.000000 0,10.000000 0.000000 0,10.000000 0.000000 0,-1.000000 0.000000 0,-9.000000 0.000000 0,-10.000000 0.000000 0,-8.000000 0.000000 0,-3.000000 0.000000 0,7.000000 0.000000 0,6.000000 0.000000 0,7.000000 0.000000 0,2.000000 1.000000 0,1.000000 4.000000 0,-1.000000 3.000000 0,1.000000 3.000000 0,-3.000000-1.000000 0,-2.000000-2.000000 0,-3.000000-3.000000 0,-3.000000-3.000000 0,-1.000000-2.000000 0,4.000000 0.000000 0,3.000000 0.000000 0,3.000000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0,1.000000-2.000000 0,1.000000-3.000000 0,-1.000000-3.000000 0,1.000000-2.000000 0,-4.000000-1.000000 0,-6.000000 3.000000 0,-6.000000 3.000000 0,-6.000000 4.000000 0,-4.000000-1.000000 0,1.000000-3.000000 0,-1.000000-3.000000 0,1.000000-2.000000 0,-1.000000-1.000000 0,1.000000 3.000000 0,-1.000000 3.000000 0,1.000000 4.000000 0,-1.000000 1.000000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1.000000 0,-3.000000 4.000000 0,-3.000000 3.000000 0,-2.000000 3.000000 0,-14.000000 4.000000 0,-21.000000 7.000000 0,-22.000000 6.000000 0,-22.000000 7.000000 0,-13.000000 2.000000 0,-3.000000 1.000000 0,-3.000000-1.000000 0,-2.000000 1.000000 0,-1.000000-3.000000 0,3.000000-2.000000 0,3.000000-3.000000 0,4.000000-3.000000 0,-1.000000-2.000000-21,-3.000000 0.000000-38,-3.000000 0.000000-41,-2.000000 0.000000-40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2: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85350.000000 15200.000000 1000,'-71.000000'1.000000'0,"10.000000"4.000000"0 ,10.000000 3.000000 0,9.000000 3.000000 0,2.000000-1.000000 0,-2.000000-2.000000 0,-3.000000-3.000000 0,-3.000000-3.000000 0,-1.000000-2.000000 0,4.000000 0.000000 0,3.000000 0.000000 0,3.000000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0,-6.000000 0.000000 0,-6.000000 0.000000 0,-6.000000 0.000000 0,-6.000000 0.000000 0,-6.000000 0.000000 0,-2.000000 0.000000 0,-3.000000 0.000000 0,-3.000000 0.000000 0,1.000000 0.000000 0,6.000000 0.000000 0,7.000000 0.000000 0,6.000000 0.000000 0,6.000000 0.000000 0,6.000000 0.000000 0,7.000000 0.000000 0,6.000000 0.000000 0,6.000000-2.000000 0,6.000000-3.000000 0,7.000000-3.000000 0,6.000000-2.000000 0,1.000000-3.000000 0,-3.000000 1.000000 0,-3.000000-1.000000 0,-2.000000 1.000000 0,-1.000000-1.000000 0,3.000000 1.000000 0,3.000000-1.000000 0,4.000000 1.000000 0,-1.000000 1.000000 0,-3.000000 3.000000 0,-3.000000 3.000000 0,-2.000000 4.000000 0,-3.000000-1.000000 0,1.000000-3.000000 0,-1.000000-3.000000 0,1.000000-2.000000 0,-1.000000-3.000000 0,1.000000 1.000000 0,-1.000000-1.000000 0,1.000000 1.000000 0,-1.000000-3.000000 0,1.000000-2.000000 0,-1.000000-3.000000 0,1.000000-3.000000 0,-1.000000-1.000000 0,1.000000 4.000000 0,-1.000000 3.000000 0,1.000000 3.000000 0,1.000000-1.000000 0,3.000000-2.000000 0,3.000000-3.000000 0,4.000000-3.000000 0,-1.000000-1.000000 0,-3.000000 4.000000 0,-3.000000 3.000000 0,-2.000000 3.000000 0,-6.000000-1.000000 0,-6.000000-2.000000 0,-6.000000-3.000000 0,-6.000000-3.000000 0,-2.000000-2.000000 0,3.000000 0.000000 0,3.000000 0.000000 0,4.000000 0.000000 0,1.000000 1.000000 0,0.000000 4.000000 0,0.000000 3.000000 0,0.000000 3.000000 0,1.000000-1.000000 0,4.000000-2.000000 0,3.000000-3.000000 0,3.000000-3.000000 0,3.000000-1.000000 0,3.000000 4.000000 0,3.000000 3.000000 0,4.000000 3.000000 0,2.000000 1.000000 0,4.000000 1.000000 0,3.000000-1.000000 0,3.000000 1.000000 0,1.000000-1.000000 0,1.000000 1.000000 0,-1.000000-1.000000 0,1.000000 1.000000 0,-1.000000-1.000000 0,1.000000 1.000000 0,-1.000000-1.000000 0,1.000000 1.000000 0,-3.000000-1.000000 0,-2.000000 1.000000 0,-3.000000-1.000000 0,-3.000000 1.000000 0,-4.000000-1.000000 0,-3.000000 1.000000 0,-3.000000-1.000000 0,-2.000000 1.000000 0,-3.000000 1.000000 0,1.000000 3.000000 0,-1.000000 3.000000 0,1.000000 4.000000 0,-1.000000-1.000000 0,1.000000-3.000000 0,-1.000000-3.000000 0,1.000000-2.000000 0,1.000000-3.000000 0,3.000000 1.000000 0,3.000000-1.000000 0,4.000000 1.000000 0,1.000000-1.000000 0,0.000000 1.000000 0,0.000000-1.000000 0,0.000000 1.000000 0,-2.000000-3.000000 0,-3.000000-2.000000 0,-3.000000-3.000000 0,-2.000000-3.000000 0,0.000000-1.000000 0,7.000000 4.000000 0,6.000000 3.000000 0,7.000000 3.000000 0,0.000000-2.000000 0,-2.000000-6.000000 0,-3.000000-6.000000 0,-3.000000-6.000000 0,-1.000000-4.000000 0,4.000000 1.000000 0,3.000000-1.000000 0,3.000000 1.000000 0,4.000000-1.000000 0,7.000000 1.000000 0,6.000000-1.000000 0,7.000000 1.000000 0,2.000000-1.000000 0,1.000000 1.000000 0,-1.000000-1.000000 0,1.000000 1.000000 0,4.000000-3.000000 0,9.000000-2.000000 0,10.000000-3.000000 0,10.000000-3.000000 0,7.000000-2.000000 0,6.000000 0.000000 0,7.000000 0.000000 0,6.000000 0.000000 0,3.000000 0.000000 0,0.000000 0.000000 0,0.000000 0.000000 0,0.000000 0.000000 0,-2.000000 1.000000 0,-3.000000 4.000000 0,-3.000000 3.000000 0,-2.000000 3.000000 0,-3.000000 1.000000 0,1.000000 1.000000 0,-1.000000-1.000000 0,1.000000 1.000000 0,2.000000 1.000000 0,7.000000 3.000000 0,6.000000 3.000000 0,7.000000 4.000000 0,2.000000-1.000000 0,1.000000-3.000000 0,-1.000000-3.000000 0,1.000000-2.000000 0,2.000000-3.000000 0,7.000000 1.000000 0,6.000000-1.000000 0,7.000000 1.000000 0,0.000000-1.000000 0,-2.000000 1.000000 0,-3.000000-1.000000 0,-3.000000 1.000000 0,-1.000000 1.000000 0,4.000000 3.000000 0,3.000000 3.000000 0,3.000000 4.000000 0,-1.000000-1.000000 0,-2.000000-3.000000 0,-3.000000-3.000000 0,-3.000000-2.000000 0,-2.000000-1.000000 0,0.000000 3.000000 0,0.000000 3.000000 0,0.000000 4.000000 0,1.000000 1.000000 0,4.000000 0.000000 0,3.000000 0.000000 0,3.000000 0.000000 0,4.000000 0.000000 0,7.000000 0.000000 0,6.000000 0.000000 0,7.000000 0.000000 0,0.000000 1.000000 0,-2.000000 4.000000 0,-3.000000 3.000000 0,-3.000000 3.000000 0,-4.000000-1.000000 0,-3.000000-2.000000 0,-3.000000-3.000000 0,-2.000000-3.000000 0,-5.000000-1.000000 0,-2.000000 4.000000 0,-3.000000 3.000000 0,-3.000000 3.000000 0,-2.000000 3.000000 0,0.000000 3.000000 0,0.000000 3.000000 0,0.000000 4.000000 0,1.000000-1.000000 0,4.000000-3.000000 0,3.000000-3.000000 0,3.000000-2.000000 0,4.000000-1.000000 0,7.000000 3.000000 0,6.000000 3.000000 0,7.000000 4.000000 0,0.000000-1.000000 0,-2.000000-3.000000 0,-3.000000-3.000000 0,-3.000000-2.000000 0,-2.000000-1.000000 0,0.000000 3.000000 0,0.000000 3.000000 0,0.000000 4.000000 0,-2.000000-1.000000 0,-3.000000-3.000000 0,-3.000000-3.000000 0,-2.000000-2.000000 0,-5.000000-1.000000 0,-2.000000 3.000000 0,-3.000000 3.000000 0,-3.000000 4.000000 0,-1.000000 1.000000 0,4.000000 0.000000 0,3.000000 0.000000 0,3.000000 0.000000 0,4.000000 0.000000 0,7.000000 0.000000 0,6.000000 0.000000 0,7.000000 0.000000 0,-1.000000 0.000000 0,-6.000000 0.000000 0,-6.000000 0.000000 0,-6.000000 0.000000 0,-4.000000 0.000000 0,1.000000 0.000000 0,-1.000000 0.000000 0,1.000000 0.000000 0,-3.000000 0.000000 0,-2.000000 0.000000 0,-3.000000 0.000000 0,-3.000000 0.000000 0,-4.000000 0.000000 0,-3.000000 0.000000 0,-3.000000 0.000000 0,-2.000000 0.000000 0,-1.000000 0.000000 0,3.000000 0.000000 0,3.000000 0.000000 0,4.000000 0.000000 0,4.000000 0.000000 0,6.000000 0.000000 0,7.000000 0.000000 0,6.000000 0.000000 0,3.000000 1.000000 0,0.000000 4.000000 0,0.000000 3.000000 0,0.000000 3.000000 0,-2.000000-1.000000 0,-3.000000-2.000000 0,-3.000000-3.000000 0,-2.000000-3.000000 0,-5.000000-1.000000 0,-2.000000 4.000000 0,-3.000000 3.000000 0,-3.000000 3.000000 0,-4.000000 1.000000 0,-3.000000 1.000000 0,-3.000000-1.000000 0,-2.000000 1.000000 0,-1.000000-1.000000 0,3.000000 1.000000 0,3.000000-1.000000 0,4.000000 1.000000 0,2.000000-1.000000 0,4.000000 1.000000 0,3.000000-1.000000 0,3.000000 1.000000 0,1.000000-1.000000 0,1.000000 1.000000 0,-1.000000-1.000000 0,1.000000 1.000000 0,-3.000000 1.000000 0,-2.000000 3.000000 0,-3.000000 3.000000 0,-3.000000 4.000000 0,-2.000000-1.000000 0,0.000000-3.000000 0,0.000000-3.000000 0,0.000000-2.000000 0,-5.000000-3.000000 0,-9.000000 1.000000 0,-10.000000-1.000000 0,-8.000000 1.000000 0,-6.000000 1.000000 0,1.000000 3.000000 0,-1.000000 3.000000 0,1.000000 4.000000 0,1.000000 2.000000 0,3.000000 4.000000 0,3.000000 3.000000 0,4.000000 3.000000 0,-1.000000-1.000000 0,-3.000000-2.000000 0,-3.000000-3.000000 0,-2.000000-3.000000 0,-3.000000-1.000000 0,1.000000 4.000000 0,-1.000000 3.000000 0,1.000000 3.000000 0,-1.000000 1.000000 0,1.000000 1.000000 0,-1.000000-1.000000 0,1.000000 1.000000 0,1.000000-3.000000 0,3.000000-2.000000 0,3.000000-3.000000 0,4.000000-3.000000 0,-1.000000-1.000000 0,-3.000000 4.000000 0,-3.000000 3.000000 0,-2.000000 3.000000 0,-3.000000-1.000000 0,1.000000-2.000000 0,-1.000000-3.000000 0,1.000000-3.000000 0,-1.000000-2.000000 0,1.000000 0.000000 0,-1.000000 0.000000 0,1.000000 0.000000 0,-1.000000 0.000000 0,1.000000 0.000000 0,-1.000000 0.000000 0,1.000000 0.000000 0,1.000000 3.000000 0,3.000000 6.000000 0,3.000000 7.000000 0,4.000000 6.000000 0,-1.000000 3.000000 0,-3.000000 0.000000 0,-3.000000 0.000000 0,-2.000000 0.000000 0,-5.000000 0.000000 0,-2.000000 0.000000 0,-3.000000 0.000000 0,-3.000000 0.000000 0,-4.000000 0.000000 0,-3.000000 0.000000 0,-3.000000 0.000000 0,-2.000000 0.000000 0,-3.000000-2.000000 0,1.000000-3.000000 0,-1.000000-3.000000 0,1.000000-2.000000 0,-3.000000-3.000000 0,-2.000000 1.000000 0,-3.000000-1.000000 0,-3.000000 1.000000 0,-4.000000-1.000000 0,-3.000000 1.000000 0,-3.000000-1.000000 0,-2.000000 1.000000 0,-5.000000-1.000000 0,-2.000000 1.000000 0,-3.000000-1.000000 0,-3.000000 1.000000 0,-1.000000-1.000000 0,4.000000 1.000000 0,3.000000-1.000000 0,3.000000 1.000000 0,-1.000000-1.000000 0,-2.000000 1.000000 0,-3.000000-1.000000 0,-3.000000 1.000000 0,-4.000000-1.000000 0,-3.000000 1.000000 0,-3.000000-1.000000 0,-2.000000 1.000000 0,-5.000000-1.000000 0,-2.000000 1.000000 0,-3.000000-1.000000 0,-3.000000 1.000000 0,-6.000000-3.000000 0,-5.000000-2.000000 0,-7.000000-3.000000 0,-5.000000-3.000000 0,-1.000000-4.000000 0,6.000000-3.000000 0,7.000000-3.000000 0,6.000000-2.000000 0,1.000000-5.000000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0,1.000000-1.000000 0,0.000000-2.000000 0,0.000000-3.000000 0,0.000000-3.000000 0,0.000000-2.000000 0,0.000000 0.000000 0,0.000000 0.000000 0,0.000000 0.000000 0,-2.000000 1.000000 0,-3.000000 4.000000 0,-3.000000 3.000000 0,-2.000000 3.000000 0,-6.000000-1.000000 0,-6.000000-2.000000 0,-6.000000-3.000000 0,-6.000000-3.000000 0,-4.000000-2.000000 0,1.000000 0.000000 0,-1.000000 0.000000 0,1.000000 0.000000 0,-1.000000 0.000000 0,1.000000 0.000000 0,-1.000000 0.000000 0,1.000000 0.000000 0,1.000000 0.000000 0,3.000000 0.000000 0,3.000000 0.000000 0,4.000000 0.000000 0,4.000000 0.000000 0,6.000000 0.000000 0,7.000000 0.000000 0,6.000000 0.000000 0,3.000000 1.000000 0,0.000000 4.000000 0,0.000000 3.000000 0,0.000000 3.000000 0,1.000000-1.000000 0,4.000000-2.000000 0,3.000000-3.000000 0,3.000000-3.000000 0,1.000000-2.000000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0,1.000000-2.000000 0,1.000000-3.000000 0,-1.000000-3.000000 0,1.000000-2.000000 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42: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87550.000000 14950.000000 1000,'50.000000'-66.000000'0,"0.000000"19.000000"0 ,0.000000 19.000000 0,0.000000 19.000000 0,-2.000000 7.000000 0,-3.000000-3.000000 0,-3.000000-3.000000 0,-2.000000-2.000000 0,0.000000-1.000000 0,7.000000 3.000000 0,6.000000 3.000000 0,7.000000 4.000000 0,2.000000 1.000000 0,1.000000 0.000000 0,-1.000000 0.000000 0,1.000000 0.000000 0,4.000000 0.000000 0,9.000000 0.000000 0,10.000000 0.000000 0,10.000000 0.000000 0,2.000000 1.000000 0,-3.000000 4.000000 0,-3.000000 3.000000 0,-2.000000 3.000000 0,-3.000000-1.000000 0,1.000000-2.000000 0,-1.000000-3.000000 0,1.000000-3.000000 0,1.000000-2.000000 0,3.000000 0.000000 0,3.000000 0.000000 0,4.000000 0.000000 0,1.000000 1.000000 0,0.000000 4.000000 0,0.000000 3.000000 0,0.000000 3.000000 0,4.000000-1.000000 0,10.000000-2.000000 0,10.000000-3.000000 0,9.000000-3.000000 0,4.000000-1.000000 0,1.000000 4.000000 0,-1.000000 3.000000 0,1.000000 3.000000 0,-3.000000-1.000000 0,-2.000000-2.000000 0,-3.000000-3.000000 0,-3.000000-3.000000 0,-1.000000-1.000000 0,4.000000 4.000000 0,3.000000 3.000000 0,3.000000 3.000000 0,6.000000 1.000000 0,9.000000 1.000000 0,10.000000-1.000000 0,10.000000 1.000000 0,0.000000-1.000000 0,-5.000000 1.000000 0,-7.000000-1.000000 0,-5.000000 1.000000 0,-4.000000-3.000000 0,0.000000-2.000000 0,0.000000-3.000000 0,0.000000-3.000000 0,1.000000-1.000000 0,4.000000 4.000000 0,3.000000 3.000000 0,3.000000 3.000000 0,1.000000 1.000000 0,1.000000 1.000000 0,-1.000000-1.000000 0,1.000000 1.000000 0,-6.000000-1.000000 0,-8.000000 1.000000 0,-10.000000-1.000000 0,-9.000000 1.000000 0,-5.000000-3.000000 0,0.000000-2.000000 0,0.000000-3.000000 0,0.000000-3.000000 0,1.000000-2.000000 0,4.000000 0.000000 0,3.000000 0.000000 0,3.000000 0.000000 0,-1.000000 0.000000 0,-2.000000 0.000000 0,-3.000000 0.000000 0,-3.000000 0.000000 0,-4.000000 0.000000 0,-3.000000 0.000000 0,-3.000000 0.000000 0,-2.000000 0.000000 0,-6.000000 0.000000 0,-6.000000 0.000000 0,-6.000000 0.000000 0,-6.000000 0.000000 0,-4.000000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0,-5.000000 0.000000 0,-2.000000 0.000000 0,-3.000000 0.000000 0,-3.000000 0.000000 0,-2.000000 1.000000 0,0.000000 4.000000 0,0.000000 3.000000 0,0.000000 3.000000 0,1.000000-1.000000 0,4.000000-2.000000 0,3.000000-3.000000 0,3.000000-3.000000 0,-1.000000-2.000000 0,-2.000000 0.000000 0,-3.000000 0.000000 0,-3.000000 0.000000 0,-4.000000 0.000000 0,-3.000000 0.000000 0,-3.000000 0.000000 0,-2.000000 0.000000 0,-5.000000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0,-10.000000-2.000000 0,-19.000000-3.000000 0,-18.000000-3.000000 0,-19.000000-2.000000 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2: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22750.000000 18650.000000 1000,'4.000000'-68.000000'0,"10.000000"17.000000"0 ,10.000000 15.000000 0,9.000000 16.000000 0,4.000000 12.000000 0,1.000000 9.000000 0,-1.000000 10.000000 0,1.000000 10.000000 0,1.000000 2.000000 0,3.000000-3.000000 0,3.000000-3.000000 0,4.000000-2.000000 0,1.000000-5.000000 0,0.000000-2.000000 0,0.000000-3.000000 0,0.000000-3.000000 0,0.000000-2.000000 0,0.000000 0.000000 0,0.000000 0.000000 0,0.000000 0.000000 0,3.000000 0.000000 0,6.000000 0.000000 0,7.000000 0.000000 0,6.000000 0.000000 0,4.000000 0.000000 0,4.000000 0.000000 0,3.000000 0.000000 0,3.000000 0.000000 0,4.000000-2.000000 0,7.000000-3.000000 0,6.000000-3.000000 0,7.000000-2.000000 0,2.000000-5.000000 0,1.000000-2.000000 0,-1.000000-3.000000 0,1.000000-3.000000 0,-4.000000-1.000000 0,-6.000000 4.000000 0,-6.000000 3.000000 0,-6.000000 3.000000 0,-4.000000-1.000000 0,1.000000-2.000000 0,-1.000000-3.000000 0,1.000000-3.000000 0,-1.000000-1.000000 0,1.000000 4.000000 0,-1.000000 3.000000 0,1.000000 3.000000 0,-1.000000 3.000000 0,1.000000 3.000000 0,-1.000000 3.000000 0,1.000000 4.000000 0,-1.000000-1.000000 0,1.000000-3.000000 0,-1.000000-3.000000 0,1.000000-2.000000 0,-3.000000-1.000000 0,-2.000000 3.000000 0,-3.000000 3.000000 0,-3.000000 4.000000 0,-2.000000 1.000000 0,0.000000 0.000000 0,0.000000 0.000000 0,0.000000 0.000000 0,-4.000000 0.000000 0,-5.000000 0.000000 0,-7.000000 0.000000 0,-5.000000 0.000000 0,-6.000000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0,-3.000000 1.000000 0,-2.000000 1.000000 0,-3.000000-1.000000 0,-3.000000 1.000000 0,-4.000000-3.000000 0,-3.000000-2.000000 0,-3.000000-3.000000 0,-2.000000-3.000000 0,-1.000000-1.000000 0,3.000000 4.000000 0,3.000000 3.000000 0,4.000000 3.000000 0,-1.000000 1.000000 0,-3.000000 1.000000 0,-3.000000-1.000000 0,-2.000000 1.000000 0,0.000000-3.000000 0,7.000000-2.000000 0,6.000000-3.000000 0,7.000000-3.000000 0,4.000000-1.000000 0,3.000000 4.000000 0,3.000000 3.000000 0,4.000000 3.000000 0,1.000000-1.000000 0,0.000000-2.000000 0,0.000000-3.000000 0,0.000000-3.000000 0,1.000000-1.000000 0,4.000000 4.000000 0,3.000000 3.000000 0,3.000000 3.000000 0,1.000000-1.000000 0,1.000000-2.000000 0,-1.000000-3.000000 0,1.000000-3.000000 0,-4.000000-2.000000 0,-6.000000 0.000000 0,-6.000000 0.000000 0,-6.000000 0.000000 0,-4.000000 0.000000 0,1.000000 0.000000 0,-1.000000 0.000000 0,1.000000 0.000000 0,1.000000 0.000000 0,3.000000 0.000000 0,3.000000 0.000000 0,4.000000 0.000000 0,-1.000000 0.000000 0,-3.000000 0.000000 0,-3.000000 0.000000 0,-2.000000 0.000000 0,0.000000-2.000000 0,7.000000-3.000000 0,6.000000-3.000000 0,7.000000-2.000000 0,0.000000-1.000000 0,-2.000000 3.000000 0,-3.000000 3.000000 0,-3.000000 4.000000 0,-2.000000 1.000000 0,0.000000 0.000000 0,0.000000 0.000000 0,0.000000 0.000000 0,-2.000000-2.000000 0,-3.000000-3.000000 0,-3.000000-3.000000 0,-2.000000-2.000000 0,-3.000000-1.000000 0,1.000000 3.000000 0,-1.000000 3.000000 0,1.000000 4.000000 0,-3.000000 1.000000 0,-2.000000 0.000000 0,-3.000000 0.000000 0,-3.000000 0.000000 0,-1.000000 0.000000 0,4.000000 0.000000 0,3.000000 0.000000 0,3.000000 0.000000 0,3.000000-2.000000 0,3.000000-3.000000 0,3.000000-3.000000 0,4.000000-2.000000 0,1.000000-1.000000 0,0.000000 3.000000 0,0.000000 3.000000 0,0.000000 4.000000 0,0.000000 1.000000 0,0.000000 0.000000 0,0.000000 0.000000 0,0.000000 0.000000 0,0.000000 0.000000 0,0.000000 0.000000 0,0.000000 0.000000 0,0.000000 0.000000 0,-4.000000-2.000000 0,-5.000000-3.000000 0,-7.000000-3.000000 0,-5.000000-2.000000 0,-4.000000-1.000000 0,0.000000 3.000000 0,0.000000 3.000000 0,0.000000 4.000000 0,1.000000 1.000000 0,4.000000 0.000000 0,3.000000 0.000000 0,3.000000 0.000000 0,-2.000000 0.000000 0,-6.000000 0.000000 0,-6.000000 0.000000 0,-6.000000 0.000000 0,-1.000000-2.000000 0,7.000000-3.000000 0,6.000000-3.000000 0,7.000000-2.000000 0,2.000000-1.000000 0,1.000000 3.000000 0,-1.000000 3.000000 0,1.000000 4.000000 0,1.000000 1.000000 0,3.000000 0.000000 0,3.000000 0.000000 0,4.000000 0.000000 0,-1.000000-2.000000 0,-3.000000-3.000000 0,-3.000000-3.000000 0,-2.000000-2.000000 0,-3.000000-1.000000 0,1.000000 3.000000 0,-1.000000 3.000000 0,1.000000 4.000000 0,-3.000000-1.000000 0,-2.000000-3.000000 0,-3.000000-3.000000 0,-3.000000-2.000000 0,-2.000000-1.000000 0,0.000000 3.000000 0,0.000000 3.000000 0,0.000000 4.000000 0,0.000000-1.000000 0,0.000000-3.000000 0,0.000000-3.000000 0,0.000000-2.000000 0,1.000000-1.000000 0,4.000000 3.000000 0,3.000000 3.000000 0,3.000000 4.000000 0,1.000000-1.000000 0,1.000000-3.000000 0,-1.000000-3.000000 0,1.000000-2.000000 0,2.000000-1.000000 0,7.000000 3.000000 0,6.000000 3.000000 0,7.000000 4.000000 0,0.000000 1.000000 0,-2.000000 0.000000 0,-3.000000 0.000000 0,-3.000000 0.000000 0,-4.000000-2.000000 0,-3.000000-3.000000 0,-3.000000-3.000000 0,-2.000000-2.000000 0,-1.000000-1.000000 0,3.000000 3.000000 0,3.000000 3.000000 0,4.000000 4.000000 0,-4.000000 1.000000 0,-9.000000 0.000000 0,-10.000000 0.000000 0,-8.000000 0.000000 0,-4.000000 0.000000 0,3.000000 0.000000 0,3.000000 0.000000 0,4.000000 0.000000 0,-1.000000-2.000000 0,-3.000000-3.000000 0,-3.000000-3.000000 0,-2.000000-2.000000 0,-1.000000-1.000000 0,3.000000 3.000000 0,3.000000 3.000000 0,4.000000 4.000000 0,2.000000 1.000000 0,4.000000 0.000000 0,3.000000 0.000000 0,3.000000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0,-1.000000-2.000000 0,1.000000-3.000000 0,-1.000000-3.000000 0,1.000000-2.000000 0,1.000000-1.000000 0,3.000000 3.000000 0,3.000000 3.000000 0,4.000000 4.000000 0,1.000000-1.000000 0,0.000000-3.000000 0,0.000000-3.000000 0,0.000000-2.000000 0,1.000000-1.000000 0,4.000000 3.000000 0,3.000000 3.000000 0,3.000000 4.000000 0,-1.000000 1.000000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0,2.000000-2.000000 0,4.000000-3.000000 0,3.000000-3.000000 0,3.000000-2.000000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0,0.000000-2.000000 0,7.000000-3.000000 0,6.000000-3.000000 0,7.000000-2.000000 0,5.000000-1.000000 0,7.000000 3.000000 0,6.000000 3.000000 0,7.000000 4.000000 0,2.000000 1.000000 0,1.000000 0.000000 0,-1.000000 0.000000 0,1.000000 0.000000 0,-3.000000-2.000000 0,-2.000000-3.000000 0,-3.000000-3.000000 0,-3.000000-2.000000 0,-4.000000-1.000000 0,-3.000000 3.000000 0,-3.000000 3.000000 0,-2.000000 4.000000 0,-3.000000 1.000000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0,-6.000000-2.000000 0,-3.000000-3.000000 0,-3.000000-3.000000 0,-2.000000-2.000000 0,-3.000000-1.000000 0,1.000000 3.000000 0,-1.000000 3.000000 0,1.000000 4.000000 0,1.000000 1.000000 0,3.000000 0.000000 0,3.000000 0.000000 0,4.000000 0.000000 0,2.000000 0.000000 0,4.000000 0.000000 0,3.000000 0.000000 0,3.000000 0.000000 0,-1.000000 0.000000 0,-2.000000 0.000000 0,-3.000000 0.000000 0,-3.000000 0.000000 0,-2.000000 0.000000 0,0.000000 0.000000 0,0.000000 0.000000 0,0.000000 0.000000 0,-4.000000-2.000000 0,-5.000000-3.000000 0,-7.000000-3.000000 0,-5.000000-2.000000 0,-4.000000-1.000000 0,0.000000 3.000000 0,0.000000 3.000000 0,0.000000 4.000000 0,0.000000 1.000000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0,0.000000-2.000000 0,0.000000-3.000000 0,0.000000-3.000000 0,0.000000-2.000000 0,-4.000000-1.000000 0,-5.000000 3.000000 0,-7.000000 3.000000 0,-5.000000 4.000000 0,-3.000000 1.000000 0,4.000000 0.000000 0,3.000000 0.000000 0,3.000000 0.000000 0,-1.000000 0.000000 0,-2.000000 0.000000 0,-3.000000 0.000000 0,-3.000000 0.000000 0,-1.000000-2.000000 0,4.000000-3.000000 0,3.000000-3.000000 0,3.000000-2.000000 0,4.000000-1.000000 0,7.000000 3.000000 0,6.000000 3.000000 0,7.000000 4.000000 0,2.000000 1.000000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0,3.000000-2.000000 0,3.000000-3.000000 0,3.000000-3.000000 0,4.000000-2.000000 0,1.000000-1.000000 0,0.000000 3.000000 0,0.000000 3.000000 0,0.000000 4.000000 0,0.000000 1.000000 0,0.000000 0.000000 0,0.000000 0.000000 0,0.000000 0.000000 0,-5.000000 0.000000 0,-9.000000 0.000000 0,-10.000000 0.000000 0,-8.000000 0.000000 0,-6.000000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0,-3.000000 0.000000 0,-2.000000 0.000000 0,-3.000000 0.000000 0,-3.000000 0.000000 0,-2.000000 0.000000 0,0.000000 0.000000 0,0.000000 0.000000 0,0.000000 0.000000 0,3.000000 0.000000 0,6.000000 0.000000 0,7.000000 0.000000 0,6.000000 0.000000 0,3.000000 0.000000 0,0.000000 0.000000 0,0.000000 0.000000 0,0.000000 0.000000 0,0.000000 1.000000 0,0.000000 4.000000 0,0.000000 3.000000 0,0.000000 3.000000 0,1.000000-1.000000 0,4.000000-2.000000 0,3.000000-3.000000 0,3.000000-3.000000 0,-2.000000-2.000000 0,-6.000000 0.000000 0,-6.000000 0.000000 0,-6.000000 0.000000 0,-6.000000 0.000000 0,-2.000000 0.000000 0,-3.000000 0.000000 0,-3.000000 0.000000 0,-2.000000 0.000000 0,0.000000 0.000000 0,0.000000 0.000000 0,0.000000 0.000000 0,1.000000 0.000000 0,4.000000 0.000000 0,3.000000 0.000000 0,3.000000 0.000000 0,3.000000 0.000000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0,-4.000000 0.000000 0,-5.000000 0.000000 0,-7.000000 0.000000 0,-5.000000 0.000000 0,-6.000000 0.000000 0,-3.000000 0.000000 0,-3.000000 0.000000 0,-2.000000 0.000000 0,0.000000 0.000000 0,7.000000 0.000000 0,6.000000 0.000000 0,7.000000 0.000000 0,0.000000 0.000000 0,-2.000000 0.000000 0,-3.000000 0.000000 0,-3.000000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0,-12.000000 3.000000 0,-19.000000 6.000000 0,-18.000000 7.000000 0,-19.000000 6.000000 0,-10.000000 1.000000-21,1.000000-3.000000-38,-1.000000-3.000000-41,1.000000-2.000000-40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2: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11750.000000 21250.000000 1000,'-5.000000'-69.000000'0,"-9.000000"13.000000"0 ,-10.000000 12.000000 0,-8.000000 13.000000 0,-6.000000 12.000000 0,1.000000 13.000000 0,-1.000000 12.000000 0,1.000000 13.000000 0,-4.000000 7.000000 0,-6.000000 4.000000 0,-6.000000 3.000000 0,-6.000000 3.000000 0,-1.000000-1.000000 0,7.000000-2.000000 0,6.000000-3.000000 0,7.000000-3.000000 0,2.000000-1.000000 0,1.000000 4.000000 0,-1.000000 3.000000 0,1.000000 3.000000 0,-1.000000-1.000000 0,1.000000-2.000000 0,-1.000000-3.000000 0,1.000000-3.000000 0,-1.000000-1.000000 0,1.000000 4.000000 0,-1.000000 3.000000 0,1.000000 3.000000 0,-1.000000 1.000000 0,1.000000 1.000000 0,-1.000000-1.000000 0,1.000000 1.000000 0,-3.000000 1.000000 0,-2.000000 3.000000 0,-3.000000 3.000000 0,-3.000000 4.000000 0,-1.000000-1.000000 0,4.000000-3.000000 0,3.000000-3.000000 0,3.000000-2.000000 0,6.000000-12.000000 0,9.000000-19.000000 0,10.000000-18.000000 0,10.000000-19.000000 0,4.000000-10.000000 0,0.000000 1.000000 0,0.000000-1.000000 0,0.000000 1.000000 0,1.000000-1.000000 0,4.000000 1.000000 0,3.000000-1.000000 0,3.000000 1.000000 0,1.000000-1.000000 0,1.000000 1.000000 0,-1.000000-1.000000 0,1.000000 1.000000 0,2.000000 1.000000 0,7.000000 3.000000 0,6.000000 3.000000 0,7.000000 4.000000 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3: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11050.000000 28150.000000 1000,'-5.000000'-65.000000'0,"-9.000000"23.000000"0 ,-10.000000 22.000000 0,-8.000000 22.000000 0,-6.000000 12.000000 0,1.000000 3.000000 0,-1.000000 3.000000 0,1.000000 4.000000 0,-1.000000 4.000000 0,1.000000 6.000000 0,-1.000000 7.000000 0,1.000000 6.000000 0,1.000000 1.000000 0,3.000000-3.000000 0,3.000000-3.000000 0,4.000000-2.000000 0,-1.000000-5.000000 0,-3.000000-2.000000 0,-3.000000-3.000000 0,-2.000000-3.000000 0,-1.000000-1.000000 0,3.000000 4.000000 0,3.000000 3.000000 0,4.000000 3.000000 0,-1.000000-1.000000 0,-3.000000-2.000000 0,-3.000000-3.000000 0,-2.000000-3.000000 0,-3.000000-1.000000 0,1.000000 4.000000 0,-1.000000 3.000000 0,1.000000 3.000000 0,-1.000000-1.000000 0,1.000000-2.000000 0,-1.000000-3.000000 0,1.000000-3.000000 0,-1.000000-2.000000 0,1.000000 0.000000 0,-1.000000 0.000000 0,1.000000 0.000000 0,-1.000000 0.000000 0,1.000000 0.000000 0,-1.000000 0.000000 0,1.000000 0.000000 0,-1.000000-2.000000 0,1.000000-3.000000 0,-1.000000-3.000000 0,1.000000-2.000000 0,-3.000000-1.000000 0,-2.000000 3.000000 0,-3.000000 3.000000 0,-3.000000 4.000000 0,-1.000000-3.000000 0,4.000000-5.000000 0,3.000000-7.000000 0,3.000000-5.000000 0,6.000000-9.000000 0,9.000000-9.000000 0,10.000000-10.000000 0,10.000000-8.000000 0,4.000000-6.000000 0,0.000000 1.000000 0,0.000000-1.000000 0,0.000000 1.000000 0,1.000000-1.000000-21,4.000000 1.000000-38,3.000000-1.000000-41,3.000000 1.000000-40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3:0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10850.000000 32300.000000 1000,'-49.000000'-66.000000'0,"4.000000"19.000000"0 ,3.000000 19.000000 0,3.000000 19.000000 0,3.000000 13.000000 0,3.000000 10.000000 0,3.000000 10.000000 0,4.000000 9.000000 0,-3.000000 4.000000 0,-5.000000 1.000000 0,-7.000000-1.000000 0,-5.000000 1.000000 0,-6.000000 2.000000 0,-3.000000 7.000000 0,-3.000000 6.000000 0,-2.000000 7.000000 0,2.000000-1.000000 0,9.000000-6.000000 0,10.000000-6.000000 0,10.000000-6.000000 0,0.000000-6.000000 0,-5.000000-2.000000 0,-7.000000-3.000000 0,-5.000000-3.000000 0,-3.000000-1.000000 0,4.000000 4.000000 0,3.000000 3.000000 0,3.000000 3.000000 0,-1.000000-1.000000 0,-2.000000-2.000000 0,-3.000000-3.000000 0,-3.000000-3.000000 0,-2.000000-2.000000 0,0.000000 0.000000 0,0.000000 0.000000 0,0.000000 0.000000 0,1.000000-2.000000 0,4.000000-3.000000 0,3.000000-3.000000 0,3.000000-2.000000 0,-2.000000-1.000000 0,-6.000000 3.000000 0,-6.000000 3.000000 0,-6.000000 4.000000 0,1.000000-7.000000 0,9.000000-16.000000 0,10.000000-15.000000 0,10.000000-15.000000 0,7.000000-9.000000 0,6.000000 1.000000 0,7.000000-1.000000 0,6.000000 1.000000 0,4.000000-1.000000 0,4.000000 1.000000 0,3.000000-1.000000 0,3.000000 1.000000 0,1.000000-1.000000-21,1.000000 1.000000-38,-1.000000-1.000000-41,1.000000 1.000000-40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3:2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69050.000000 37950.000000 1000,'70.000000'-43.000000'0,"-9.000000"17.000000"0 ,-10.000000 15.000000 0,-8.000000 16.000000 0,-6.000000 7.000000 0,1.000000 1.000000 0,-1.000000-1.000000 0,1.000000 1.000000 0,2.000000-1.000000 0,7.000000 1.000000 0,6.000000-1.000000 0,7.000000 1.000000 0,-1.000000-3.000000 0,-6.000000-2.000000 0,-6.000000-3.000000 0,-6.000000-3.000000 0,-2.000000-2.000000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0,1.000000 0.000000 0,4.000000 0.000000 0,3.000000 0.000000 0,3.000000 0.000000 0,-4.000000 0.000000 0,-8.000000 0.000000 0,-10.000000 0.000000 0,-9.000000 0.000000 0,-5.000000 0.000000 0,0.000000 0.000000 0,0.000000 0.000000 0,0.000000 0.000000 0,1.000000 0.000000 0,4.000000 0.000000 0,3.000000 0.000000 0,3.000000 0.000000 0,-1.000000 0.000000 0,-2.000000 0.000000 0,-3.000000 0.000000 0,-3.000000 0.000000 0,1.000000 0.000000 0,6.000000 0.000000 0,7.000000 0.000000 0,6.000000 0.000000 0,4.000000 0.000000 0,4.000000 0.000000 0,3.000000 0.000000 0,3.000000 0.000000 0,-1.000000 0.000000 0,-2.000000 0.000000 0,-3.000000 0.000000 0,-3.000000 0.000000 0,-2.000000 0.000000 0,0.000000 0.000000 0,0.000000 0.000000 0,0.000000 0.000000 0,0.000000 0.000000 0,0.000000 0.000000 0,0.000000 0.000000 0,0.000000 0.000000 0,-4.000000 0.000000 0,-5.000000 0.000000 0,-7.000000 0.000000 0,-5.000000 0.000000 0,-3.000000 0.000000 0,4.000000 0.000000 0,3.000000 0.000000 0,3.000000 0.000000 0,3.000000-2.000000 0,3.000000-3.000000 0,3.000000-3.000000 0,4.000000-2.000000 0,1.000000-1.000000 0,0.000000 3.000000 0,0.000000 3.000000 0,0.000000 4.000000 0,0.000000 1.000000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0,-1.000000 0.000000 0,3.000000 0.000000 0,3.000000 0.000000 0,4.000000 0.000000 0,-4.000000-2.000000 0,-9.000000-3.000000 0,-10.000000-3.000000 0,-8.000000-2.000000 0,-4.000000-1.000000 0,3.000000 3.000000 0,3.000000 3.000000 0,4.000000 4.000000 0,1.000000 1.000000 0,0.000000 0.000000 0,0.000000 0.000000 0,0.000000 0.000000 0,0.000000 0.000000 0,0.000000 0.000000 0,0.000000 0.000000 0,0.000000 0.000000 0,1.000000 0.000000 0,4.000000 0.000000 0,3.000000 0.000000 0,3.000000 0.000000 0,3.000000 0.000000 0,3.000000 0.000000 0,3.000000 0.000000 0,4.000000 0.000000 0,-1.000000-2.000000 0,-3.000000-3.000000 0,-3.000000-3.000000 0,-2.000000-2.000000 0,-1.000000-1.000000 0,3.000000 3.000000 0,3.000000 3.000000 0,4.000000 4.000000 0,-1.000000 1.000000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0,-4.000000 0.000000 0,-5.000000 0.000000 0,-7.000000 0.000000 0,-5.000000 0.000000 0,-4.000000 1.000000 0,0.000000 4.000000 0,0.000000 3.000000 0,0.000000 3.000000 0,-2.000000-1.000000 0,-3.000000-2.000000 0,-3.000000-3.000000 0,-2.000000-3.000000 0,0.000000-2.000000 0,7.000000 0.000000 0,6.000000 0.000000 0,7.000000 0.000000 0,4.000000 0.000000 0,3.000000 0.000000 0,3.000000 0.000000 0,4.000000 0.000000 0,-1.000000 1.000000 0,-3.000000 4.000000 0,-3.000000 3.000000 0,-2.000000 3.000000 0,-3.000000-1.000000 0,1.000000-2.000000 0,-1.000000-3.000000 0,1.000000-3.000000 0,-1.000000-2.000000 0,1.000000 0.000000 0,-1.000000 0.000000 0,1.000000 0.000000 0,-4.000000 0.000000 0,-6.000000 0.000000 0,-6.000000 0.000000 0,-6.000000 0.000000 0,-2.000000 1.000000 0,3.000000 4.000000 0,3.000000 3.000000 0,4.000000 3.000000 0,2.000000-1.000000 0,4.000000-2.000000 0,3.000000-3.000000 0,3.000000-3.000000 0,1.000000-2.000000 0,1.000000 0.000000 0,-1.000000 0.000000 0,1.000000 0.000000 0,1.000000 0.000000 0,3.000000 0.000000 0,3.000000 0.000000 0,4.000000 0.000000 0,-3.000000 0.000000 0,-5.000000 0.000000 0,-7.000000 0.000000 0,-5.000000 0.000000 0,-6.000000 0.000000 0,-3.000000 0.000000 0,-3.000000 0.000000 0,-2.000000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0,4.000000 0.000000 0,3.000000 0.000000 0,3.000000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0,-1.000000-2.000000 0,3.000000-3.000000 0,3.000000-3.000000 0,4.000000-2.000000 0,2.000000-1.000000 0,4.000000 3.000000 0,3.000000 3.000000 0,3.000000 4.000000 0,-2.000000 1.000000 0,-6.000000 0.000000 0,-6.000000 0.000000 0,-6.000000 0.000000 0,-4.000000 0.000000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0,-1.000000-3.000000 0,1.000000-5.000000 0,-1.000000-7.000000 0,1.000000-5.000000 0,-1.000000-4.000000 0,1.000000 0.000000 0,-1.000000 0.000000 0,1.000000 0.000000 0,-10.000000 1.000000-21,-19.000000 4.000000-38,-18.000000 3.000000-41,-19.000000 3.000000-40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48"/>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3360.000000 35710.000000 1000,'-27.000000'21.000000'0,"6.000000"5.000000"0 ,7.000000 3.000000 0,5.000000 5.000000 0,5.000000 0.000000 0,1.000000-1.000000 0,1.000000-1.000000 0,1.000000-1.000000 0,1.000000 0.000000 0,-2.000000 2.000000 0,-1.000000 4.000000 0,-1.000000 1.000000 0,-1.000000 2.000000 0,2.000000-2.000000 0,1.000000-1.000000 0,2.000000-2.000000 0,0.000000 0.000000 0,0.000000-2.000000 0,0.000000-1.000000 0,0.000000-1.000000 0,0.000000-2.000000 0,0.000000 2.000000 0,0.000000-2.000000 0,0.000000 1.000000 0,0.000000 0.000000 0,2.000000 1.000000 0,1.000000-2.000000 0,2.000000 2.000000 0,-1.000000-1.000000 0,2.000000 0.000000 0,-2.000000 0.000000 0,1.000000-1.000000 0,0.000000 2.000000 0,1.000000 1.000000 0,-2.000000 1.000000 0,2.000000 2.000000 0,-1.000000-1.000000 0,0.000000-1.000000 0,0.000000-1.000000 0,-1.000000-2.000000 0,2.000000 0.000000 0,1.000000 1.000000 0,1.000000-2.000000 0,2.000000 2.000000 0,-1.000000-3.000000 0,-1.000000-2.000000 0,-1.000000-2.000000 0,-2.000000-2.000000 0,0.000000-4.000000 0,1.000000-1.000000 0,-2.000000-4.000000 0,2.000000-1.000000 0,-1.000000-2.000000 0,2.000000-1.000000 0,1.000000 2.000000 0,1.000000-1.000000 0,2.000000 0.000000 0,1.000000-1.000000 0,1.000000 1.000000 0,1.000000 1.000000 0,1.000000-3.000000 0,1.000000-1.000000 0,-1.000000-4.000000 0,0.000000-1.000000 0,-1.000000-4.000000 0,1.000000-1.000000 0,1.000000-4.000000 0,-1.000000-1.000000 0,-1.000000-3.000000 0,-1.000000 1.000000 0,-1.000000 1.000000 0,-1.000000-1.000000 0,-1.000000-1.000000 0,-1.000000-1.000000 0,1.000000-1.000000 0,1.000000-1.000000 0,-2.000000-1.000000 0,-1.000000-1.000000 0,-1.000000 1.000000 0,-2.000000 1.000000 0,1.000000-3.000000 0,1.000000-1.000000 0,1.000000-4.000000 0,2.000000-1.000000 0,0.000000-3.000000 0,-1.000000-1.000000 0,1.000000-1.000000 0,1.000000-1.000000 0,-2.000000-3.000000 0,-1.000000-4.000000 0,-1.000000-3.000000 0,-2.000000-4.000000 0,0.000000-2.000000 0,0.000000 2.000000 0,1.000000 1.000000 0,-1.000000 1.000000 0,0.000000 2.000000 0,-1.000000 1.000000 0,2.000000 1.000000 0,-1.000000 1.000000 0,-1.000000 2.000000 0,2.000000 1.000000 0,-2.000000 1.000000 0,1.000000 2.000000 0,0.000000 1.000000 0,-2.000000 2.000000 0,-1.000000 4.000000 0,-1.000000 2.000000 0,-1.000000 1.000000 0,0.000000 2.000000 0,0.000000 1.000000 0,0.000000 1.000000 0,0.000000 2.000000 0,0.000000-2.000000 0,0.000000 2.000000 0,0.000000-2.000000 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44: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40000.000000 54250.000000 1000,'48.000000'-66.000000'0,"-3.000000"19.000000"0 ,-3.000000 19.000000 0,-2.000000 19.000000 0,-3.000000 9.000000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0,2.000000-2.000000 0,7.000000-3.000000 0,6.000000-3.000000 0,7.000000-2.000000 0,0.000000-3.000000 0,-2.000000 1.000000 0,-3.000000-1.000000 0,-3.000000 1.000000 0,-4.000000-1.000000 0,-3.000000 1.000000 0,-3.000000-1.000000 0,-2.000000 1.000000 0,0.000000-1.000000 0,7.000000 1.000000 0,6.000000-1.000000 0,7.000000 1.000000 0,-1.000000 1.000000 0,-6.000000 3.000000 0,-6.000000 3.000000 0,-6.000000 4.000000 0,-2.000000 1.000000 0,3.000000 0.000000 0,3.000000 0.000000 0,4.000000 0.000000 0,1.000000-2.000000 0,0.000000-3.000000 0,0.000000-3.000000 0,0.000000-2.000000 0,-2.000000-1.000000 0,-3.000000 3.000000 0,-3.000000 3.000000 0,-2.000000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0,0.000000-2.000000 0,-2.000000-3.000000 0,-3.000000-3.000000 0,-3.000000-2.000000 0,-4.000000-1.000000 0,-3.000000 3.000000 0,-3.000000 3.000000 0,-2.000000 4.000000 0,0.000000 1.000000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0,2.000000 1.000000 0,4.000000 1.000000 0,3.000000-1.000000 0,3.000000 1.000000 0,1.000000-3.000000 0,1.000000-2.000000 0,-1.000000-3.000000 0,1.000000-3.000000 0,-4.000000-1.000000 0,-6.000000 4.000000 0,-6.000000 3.000000 0,-6.000000 3.000000 0,-4.000000-1.000000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0,-1.000000-2.000000 0,-6.000000-3.000000 0,-6.000000-3.000000 0,-6.000000-2.000000 0,-2.000000-1.000000 0,3.000000 3.000000 0,3.000000 3.000000 0,4.000000 4.000000 0,1.000000 1.000000 0,0.000000 0.000000 0,0.000000 0.000000 0,0.000000 0.000000 0,0.000000 0.000000 0,0.000000 0.000000 0,0.000000 0.000000 0,0.000000 0.000000 0,1.000000-2.000000 0,4.000000-3.000000 0,3.000000-3.000000 0,3.000000-2.000000 0,1.000000-1.000000 0,1.000000 3.000000 0,-1.000000 3.000000 0,1.000000 4.000000 0,-3.000000-1.000000 0,-2.000000-3.000000 0,-3.000000-3.000000 0,-3.000000-2.000000 0,-2.000000-1.000000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0,-3.000000 1.000000 0,-2.000000 4.000000 0,-3.000000 3.000000 0,-3.000000 3.000000 0,-1.000000-1.000000 0,4.000000-2.000000 0,3.000000-3.000000 0,3.000000-3.000000 0,-2.000000-2.000000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0,-1.000000-2.000000 0,3.000000-3.000000 0,3.000000-3.000000 0,4.000000-2.000000 0,2.000000-1.000000 0,4.000000 3.000000 0,3.000000 3.000000 0,3.000000 4.000000 0,-1.000000 1.000000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0,0.000000 0.000000 0,7.000000 0.000000 0,6.000000 0.000000 0,7.000000 0.000000 0,0.000000-2.000000 0,-2.000000-3.000000 0,-3.000000-3.000000 0,-3.000000-2.000000 0,-2.000000-1.000000 0,0.000000 3.000000 0,0.000000 3.000000 0,0.000000 4.000000 0,0.000000 1.000000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0,-2.000000-1.000000 0,-3.000000 3.000000 0,-3.000000 3.000000 0,-2.000000 4.000000 0,0.000000 1.000000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0,-2.000000-2.000000 0,3.000000-3.000000 0,3.000000-3.000000 0,4.000000-2.000000 0,-1.000000-1.000000 0,-3.000000 3.000000 0,-3.000000 3.000000 0,-2.000000 4.000000 0,-1.000000-1.000000 0,3.000000-3.000000 0,3.000000-3.000000 0,4.000000-2.000000 0,-1.000000-1.000000 0,-3.000000 3.000000 0,-3.000000 3.000000 0,-2.000000 4.000000 0,0.000000-1.000000 0,7.000000-3.000000 0,6.000000-3.000000 0,7.000000-2.000000 0,-1.000000-1.000000 0,-6.000000 3.000000 0,-6.000000 3.000000 0,-6.000000 4.000000 0,-4.000000 1.000000 0,1.000000 0.000000 0,-1.000000 0.000000 0,1.000000 0.000000 0,1.000000-2.000000 0,3.000000-3.000000 0,3.000000-3.000000 0,4.000000-2.000000 0,2.000000-1.000000 0,4.000000 3.000000 0,3.000000 3.000000 0,3.000000 4.000000 0,-1.000000 1.000000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0,2.000000-2.000000 0,7.000000-3.000000 0,6.000000-3.000000 0,7.000000-2.000000 0,0.000000-1.000000 0,-2.000000 3.000000 0,-3.000000 3.000000 0,-3.000000 4.000000 0,-4.000000 1.000000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0,3.000000 0.000000 0,3.000000 0.000000 0,4.000000 0.000000 0,2.000000-2.000000 0,4.000000-3.000000 0,3.000000-3.000000 0,3.000000-2.000000 0,-2.000000-1.000000 0,-6.000000 3.000000 0,-6.000000 3.000000 0,-6.000000 4.000000 0,-4.000000 1.000000 0,1.000000 0.000000 0,-1.000000 0.000000 0,1.000000 0.000000 0,2.000000-2.000000 0,7.000000-3.000000 0,6.000000-3.000000 0,7.000000-2.000000 0,0.000000-1.000000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0,9.000000 0.000000 0,10.000000 0.000000 0,10.000000 0.000000 0,-1.000000 0.000000 0,-9.000000 0.000000 0,-10.000000 0.000000 0,-8.000000 0.000000 0,-6.000000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0,-2.000000 0.000000 0,-3.000000 0.000000 0,-3.000000 0.000000 0,-2.000000 0.000000 0,0.000000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0,-2.000000 0.000000 0,0.000000 0.000000 0,0.000000 0.000000 0,0.000000 0.000000 0,3.000000 0.000000 0,6.000000 0.000000 0,7.000000 0.000000 0,6.000000 0.000000 0,-1.000000 0.000000 0,-5.000000 0.000000 0,-7.000000 0.000000 0,-5.000000 0.000000 0,-4.000000-2.000000 0,0.000000-3.000000 0,0.000000-3.000000 0,0.000000-2.000000 0,0.000000-1.000000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0,-1.000000-2.000000 0,1.000000-3.000000 0,-1.000000-3.000000 0,1.000000-2.000000 0,1.000000-1.000000 0,3.000000 3.000000 0,3.000000 3.000000 0,4.000000 4.000000 0,2.000000 1.000000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0,2.000000 1.000000 0,7.000000 4.000000 0,6.000000 3.000000 0,7.000000 3.000000 0,2.000000-1.000000 0,1.000000-2.000000 0,-1.000000-3.000000 0,1.000000-3.000000 0,-3.000000-2.000000 0,-2.000000 0.000000 0,-3.000000 0.000000 0,-3.000000 0.000000 0,-4.000000 0.000000 0,-3.000000 0.000000 0,-3.000000 0.000000 0,-2.000000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0,0.000000-1.000000 0,7.000000-2.000000 0,6.000000-3.000000 0,7.000000-3.000000 0,0.000000-1.000000 0,-2.000000 4.000000 0,-3.000000 3.000000 0,-3.000000 3.000000 0,-2.000000-1.000000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1.000000 0,3.000000 4.000000 0,3.000000 3.000000 0,4.000000 3.000000 0,2.000000-1.000000 0,4.000000-2.000000 0,3.000000-3.000000 0,3.000000-3.000000 0,-1.000000-2.000000 0,-2.000000 0.000000 0,-3.000000 0.000000 0,-3.000000 0.000000 0,-4.000000 1.000000 0,-3.000000 4.000000 0,-3.000000 3.000000 0,-2.000000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0,-2.000000-2.000000 0,-3.000000-3.000000 0,-3.000000-3.000000 0,-2.000000-2.000000 0,-3.000000-1.000000 0,1.000000 3.000000 0,-1.000000 3.000000 0,1.000000 4.000000 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44:0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6250.000000 58200.000000 1000,'70.000000'-46.000000'0,"-9.000000"10.000000"0 ,-10.000000 10.000000 0,-8.000000 9.000000 0,-4.000000 2.000000 0,3.000000-2.000000 0,3.000000-3.000000 0,4.000000-3.000000 0,4.000000-1.000000 0,6.000000 4.000000 0,7.000000 3.000000 0,6.000000 3.000000 0,-1.000000 1.000000 0,-5.000000 1.000000 0,-7.000000-1.000000 0,-5.000000 1.000000 0,-6.000000-1.000000 0,-3.000000 1.000000 0,-3.000000-1.000000 0,-2.000000 1.000000 0,-1.000000-1.000000 0,3.000000 1.000000 0,3.000000-1.000000 0,4.000000 1.000000 0,-1.000000 1.000000 0,-3.000000 3.000000 0,-3.000000 3.000000 0,-2.000000 4.000000 0,-1.000000-1.000000 0,3.000000-3.000000 0,3.000000-3.000000 0,4.000000-2.000000 0,2.000000-1.000000 0,4.000000 3.000000 0,3.000000 3.000000 0,3.000000 4.000000 0,-1.000000 1.000000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0,3.000000-3.000000 0,6.000000 1.000000 0,7.000000-1.000000 0,6.000000 1.000000 0,-1.000000-3.000000 0,-5.000000-2.000000 0,-7.000000-3.000000 0,-5.000000-3.000000 0,-3.000000-1.000000 0,4.000000 4.000000 0,3.000000 3.000000 0,3.000000 3.000000 0,-1.000000 3.000000 0,-2.000000 3.000000 0,-3.000000 3.000000 0,-3.000000 4.000000 0,-2.000000-1.000000 0,0.000000-3.000000 0,0.000000-3.000000 0,0.000000-2.000000 0,0.000000-3.000000 0,0.000000 1.000000 0,0.000000-1.000000 0,0.000000 1.000000 0,0.000000 1.000000 0,0.000000 3.000000 0,0.000000 3.000000 0,0.000000 4.000000 0,1.000000-1.000000 0,4.000000-3.000000 0,3.000000-3.000000 0,3.000000-2.000000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1.000000 0,3.000000 4.000000 0,3.000000 3.000000 0,4.000000 3.000000 0,2.000000 1.000000 0,4.000000 1.000000 0,3.000000-1.000000 0,3.000000 1.000000 0,-1.000000 1.000000 0,-2.000000 3.000000 0,-3.000000 3.000000 0,-3.000000 4.000000 0,-2.000000-1.000000 0,0.000000-3.000000 0,0.000000-3.000000 0,0.000000-2.000000 0,-2.000000-3.000000 0,-3.000000 1.000000 0,-3.000000-1.000000 0,-2.000000 1.000000 0,-1.000000-1.000000 0,3.000000 1.000000 0,3.000000-1.000000 0,4.000000 1.000000 0,1.000000-1.000000 0,0.000000 1.000000 0,0.000000-1.000000 0,0.000000 1.000000 0,0.000000-1.000000 0,0.000000 1.000000 0,0.000000-1.000000 0,0.000000 1.000000 0,0.000000-3.000000 0,0.000000-2.000000 0,0.000000-3.000000 0,0.000000-3.000000 0,-2.000000-1.000000 0,-3.000000 4.000000 0,-3.000000 3.000000 0,-2.000000 3.000000 0,-3.000000-1.000000 0,1.000000-2.000000 0,-1.000000-3.000000 0,1.000000-3.000000 0,-1.000000-1.000000-21,1.000000 4.000000-38,-1.000000 3.000000-41,1.000000 3.000000-40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0: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37450.000000 8200.000000 1000,'-61.000000'-4.000000'0,"28.000000"-5.000000"0 ,28.000000-7.000000 0,29.000000-5.000000 0,13.000000-1.000000 0,1.000000 6.000000 0,-1.000000 7.000000 0,1.000000 6.000000 0,-1.000000 3.000000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0,4.000000 0.000000 0,10.000000 0.000000 0,10.000000 0.000000 0,9.000000 0.000000 0,1.000000 0.000000 0,-6.000000 0.000000 0,-6.000000 0.000000 0,-6.000000 0.000000 0,-2.000000 0.000000 0,3.000000 0.000000 0,3.000000 0.000000 0,4.000000 0.000000 0,-3.000000 0.000000 0,-5.000000 0.000000 0,-7.000000 0.000000 0,-5.000000 0.000000 0,-6.000000 0.000000 0,-3.000000 0.000000 0,-3.000000 0.000000 0,-2.000000 0.000000 0,-3.000000 0.000000 0,1.000000 0.000000 0,-1.000000 0.000000 0,1.000000 0.000000 0,1.000000 1.000000 0,3.000000 4.000000 0,3.000000 3.000000 0,4.000000 3.000000 0,-1.000000-1.000000 0,-3.000000-2.000000 0,-3.000000-3.000000 0,-2.000000-3.000000 0,-3.000000-1.000000 0,1.000000 4.000000 0,-1.000000 3.000000 0,1.000000 3.000000 0,-3.000000 1.000000 0,-2.000000 1.000000 0,-3.000000-1.000000 0,-3.000000 1.000000 0,-2.000000-3.000000 0,0.000000-2.000000 0,0.000000-3.000000 0,0.000000-3.000000 0,1.000000 1.000000 0,4.000000 6.000000 0,3.000000 7.000000 0,3.000000 6.000000 0,-2.000000-1.000000 0,-6.000000-5.000000 0,-6.000000-7.000000 0,-6.000000-5.000000 0,-4.000000-3.000000 0,1.000000 4.000000 0,-1.000000 3.000000 0,1.000000 3.000000 0,-12.000000-2.000000 0,-21.000000-6.000000 0,-22.000000-6.000000 0,-22.000000-6.000000 0,-10.000000-4.000000 0,4.000000 1.000000 0,3.000000-1.000000 0,3.000000 1.000000 0,-1.000000-1.000000 0,-2.000000 1.000000 0,-3.000000-1.000000 0,-3.000000 1.000000 0,-2.000000-1.000000 0,0.000000 1.000000 0,0.000000-1.000000 0,0.000000 1.000000 0,1.000000 1.000000 0,4.000000 3.000000 0,3.000000 3.000000 0,3.000000 4.000000 0,1.000000 1.000000 0,1.000000 0.000000 0,-1.000000 0.000000 0,1.000000 0.000000 0,-4.000000 0.000000 0,-6.000000 0.000000 0,-6.000000 0.000000 0,-6.000000 0.000000 0,-4.000000 0.000000 0,1.000000 0.000000 0,-1.000000 0.000000 0,1.000000 0.000000 0,-4.000000 0.000000 0,-6.000000 0.000000 0,-6.000000 0.000000 0,-6.000000 0.000000 0,-2.000000 0.000000 0,3.000000 0.000000 0,3.000000 0.000000 0,4.000000 0.000000 0,1.000000 0.000000 0,0.000000 0.000000 0,0.000000 0.000000 0,0.000000 0.000000 0,-2.000000 0.000000 0,-3.000000 0.000000 0,-3.000000 0.000000 0,-2.000000 0.000000 0,-5.000000 0.000000 0,-2.000000 0.000000 0,-3.000000 0.000000 0,-3.000000 0.000000 0,-4.000000 0.000000 0,-3.000000 0.000000 0,-3.000000 0.000000 0,-2.000000 0.000000 0,-3.000000 1.000000 0,1.000000 4.000000 0,-1.000000 3.000000 0,1.000000 3.000000 0,1.000000 1.000000 0,3.000000 1.000000 0,3.000000-1.000000 0,4.000000 1.000000 0,4.000000-1.000000 0,6.000000 1.000000 0,7.000000-1.000000 0,6.000000 1.000000 0,6.000000-3.000000 0,6.000000-2.000000 0,7.000000-3.000000 0,6.000000-3.000000 0,3.000000-1.000000 0,0.000000 4.000000 0,0.000000 3.000000 0,0.000000 3.000000 0,0.000000-1.000000 0,0.000000-2.000000 0,0.000000-3.000000 0,0.000000-3.000000 0,1.000000-2.000000 0,4.000000 0.000000 0,3.000000 0.000000 0,3.000000 0.000000 0,1.000000 0.000000 0,1.000000 0.000000 0,-1.000000 0.000000 0,1.000000 0.000000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0: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48200.000000 5650.000000 1000,'70.000000'0.000000'0,"-9.000000"0.000000"0 ,-10.000000 0.000000 0,-8.000000 0.000000 0,-6.000000-2.000000 0,1.000000-3.000000 0,-1.000000-3.000000 0,1.000000-2.000000 0,-1.000000-1.000000 0,1.000000 3.000000 0,-1.000000 3.000000 0,1.000000 4.000000 0,-1.000000 1.000000 0,1.000000 0.000000 0,-1.000000 0.000000 0,1.000000 0.000000 0,-1.000000 0.000000 0,1.000000 0.000000 0,-1.000000 0.000000 0,1.000000 0.000000 0,2.000000-2.000000 0,7.000000-3.000000 0,6.000000-3.000000 0,7.000000-2.000000 0,-1.000000-1.000000 0,-6.000000 3.000000 0,-6.000000 3.000000 0,-6.000000 4.000000 0,-4.000000 1.000000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0,0.000000-1.000000 0,0.000000 4.000000 0,0.000000 3.000000 0,0.000000 3.000000 0,0.000000-1.000000 0,0.000000-2.000000 0,0.000000-3.000000 0,0.000000-3.000000 0,0.000000-1.000000 0,0.000000 4.000000 0,0.000000 3.000000 0,0.000000 3.000000 0,-2.000000-1.000000 0,-3.000000-2.000000 0,-3.000000-3.000000 0,-2.000000-3.000000 0,-3.000000-1.000000 0,1.000000 4.000000 0,-1.000000 3.000000 0,1.000000 3.000000 0,1.000000 1.000000 0,3.000000 1.000000 0,3.000000-1.000000 0,4.000000 1.000000 0,2.000000-3.000000 0,4.000000-2.000000 0,3.000000-3.000000 0,3.000000-3.000000 0,1.000000-1.000000 0,1.000000 4.000000 0,-1.000000 3.000000 0,1.000000 3.000000 0,2.000000-1.000000 0,7.000000-2.000000 0,6.000000-3.000000 0,7.000000-3.000000 0,0.000000-1.000000 0,-2.000000 4.000000 0,-3.000000 3.000000 0,-3.000000 3.000000 0,-4.000000-1.000000 0,-3.000000-2.000000 0,-3.000000-3.000000 0,-2.000000-3.000000 0,-3.000000-1.000000 0,1.000000 4.000000 0,-1.000000 3.000000 0,1.000000 3.000000 0,-3.000000-1.000000 0,-2.000000-2.000000 0,-3.000000-3.000000 0,-3.000000-3.000000 0,-1.000000-2.000000 0,4.000000 0.000000 0,3.000000 0.000000 0,3.000000 0.000000 0,-1.000000 0.000000 0,-2.000000 0.000000 0,-3.000000 0.000000 0,-3.000000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0,-1.000000 0.000000 0,3.000000 0.000000 0,3.000000 0.000000 0,4.000000 0.000000 0,-3.000000 0.000000 0,-5.000000 0.000000 0,-7.000000 0.000000 0,-5.000000 0.000000 0,-6.000000 0.000000 0,-3.000000 0.000000 0,-3.000000 0.000000 0,-2.000000 0.000000 0,0.000000 0.000000 0,7.000000 0.000000 0,6.000000 0.000000 0,7.000000 0.000000 0,0.000000 0.000000 0,-2.000000 0.000000 0,-3.000000 0.000000 0,-3.000000 0.000000 0,-1.000000 0.000000 0,4.000000 0.000000 0,3.000000 0.000000 0,3.000000 0.000000 0,3.000000 0.000000 0,3.000000 0.000000 0,3.000000 0.000000 0,4.000000 0.000000 0,-1.000000-2.000000 0,-3.000000-3.000000 0,-3.000000-3.000000 0,-2.000000-2.000000 0,-3.000000-1.000000 0,1.000000 3.000000 0,-1.000000 3.000000 0,1.000000 4.000000 0,-1.000000-1.000000 0,1.000000-3.000000 0,-1.000000-3.000000 0,1.000000-2.000000 0,-3.000000-1.000000 0,-2.000000 3.000000 0,-3.000000 3.000000 0,-3.000000 4.000000 0,-2.000000 1.000000 0,0.000000 0.000000 0,0.000000 0.000000 0,0.000000 0.000000 0,0.000000-2.000000 0,0.000000-3.000000 0,0.000000-3.000000 0,0.000000-2.000000 0,0.000000-1.000000 0,0.000000 3.000000 0,0.000000 3.000000 0,0.000000 4.000000 0,1.000000-1.000000 0,4.000000-3.000000 0,3.000000-3.000000 0,3.000000-2.000000 0,3.000000-1.000000 0,3.000000 3.000000 0,3.000000 3.000000 0,4.000000 4.000000 0,-1.000000-1.000000 0,-3.000000-3.000000 0,-3.000000-3.000000 0,-2.000000-2.000000 0,-3.000000-1.000000 0,1.000000 3.000000 0,-1.000000 3.000000 0,1.000000 4.000000 0,-3.000000-1.000000 0,-2.000000-3.000000 0,-3.000000-3.000000 0,-3.000000-2.000000 0,-2.000000-1.000000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0,0.000000 1.000000 0,7.000000 1.000000 0,6.000000-1.000000 0,7.000000 1.000000 0,2.000000-1.000000 0,1.000000 1.000000 0,-1.000000-1.000000 0,1.000000 1.000000 0,-3.000000-3.000000 0,-2.000000-2.000000 0,-3.000000-3.000000 0,-3.000000-3.000000 0,-4.000000-2.000000 0,-3.000000 0.000000 0,-3.000000 0.000000 0,-2.000000 0.000000 0,-1.000000 1.000000 0,3.000000 4.000000 0,3.000000 3.000000 0,4.000000 3.000000 0,-1.000000-1.000000 0,-3.000000-2.000000 0,-3.000000-3.000000 0,-2.000000-3.000000 0,-1.000000-1.000000 0,3.000000 4.000000 0,3.000000 3.000000 0,4.000000 3.000000 0,-1.000000-1.000000 0,-3.000000-2.000000 0,-3.000000-3.000000 0,-2.000000-3.000000 0,-3.000000-1.000000 0,1.000000 4.000000 0,-1.000000 3.000000 0,1.000000 3.000000 0,-1.000000-1.000000 0,1.000000-2.000000 0,-1.000000-3.000000 0,1.000000-3.000000 0,-1.000000-1.000000 0,1.000000 4.000000 0,-1.000000 3.000000 0,1.000000 3.000000 0,2.000000 1.000000 0,7.000000 1.000000 0,6.000000-1.000000 0,7.000000 1.000000 0,-1.000000-1.000000 0,-6.000000 1.000000 0,-6.000000-1.000000 0,-6.000000 1.000000 0,-4.000000-1.000000 0,1.000000 1.000000 0,-1.000000-1.000000 0,1.000000 1.000000 0,-1.000000 1.000000 0,1.000000 3.000000 0,-1.000000 3.000000 0,1.000000 4.000000 0,-6.000000 2.000000 0,-8.000000 4.000000 0,-10.000000 3.000000 0,-9.000000 3.000000 0,-5.000000 1.000000 0,0.000000 1.000000 0,0.000000-1.000000 0,0.000000 1.000000 0,0.000000-1.000000 0,0.000000 1.000000 0,0.000000-1.000000 0,0.000000 1.000000 0,-2.000000-1.000000 0,-3.000000 1.000000 0,-3.000000-1.000000 0,-2.000000 1.000000 0,-3.000000 1.000000 0,1.000000 3.000000 0,-1.000000 3.000000 0,1.000000 4.000000 0,-1.000000-1.000000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0,-1.000000-2.000000 0,-3.000000-3.000000 0,-3.000000-3.000000 0,-2.000000-2.000000 0,-6.000000-8.000000 0,-6.000000-8.000000 0,-6.000000-10.000000 0,-6.000000-9.000000 0,-6.000000-5.000000 0,-2.000000 0.000000 0,-3.000000 0.000000 0,-3.000000 0.000000 0,-6.000000 0.000000 0,-5.000000 0.000000 0,-7.000000 0.000000 0,-5.000000 0.000000 0,0.000000-2.000000 0,10.000000-3.000000 0,10.000000-3.000000 0,9.000000-2.000000 0,2.000000-1.000000 0,-2.000000 3.000000 0,-3.000000 3.000000 0,-3.000000 4.000000 0,-2.000000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0,-6.000000 0.000000 0,-8.000000 0.000000 0,-10.000000 0.000000 0,-9.000000 0.000000 0,-1.000000 0.000000 0,10.000000 0.000000 0,10.000000 0.000000 0,9.000000 0.000000 0,2.000000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1.000000 0,1.000000 4.000000 0,-1.000000 3.000000 0,1.000000 3.000000 0,-3.000000-1.000000 0,-2.000000-2.000000 0,-3.000000-3.000000 0,-3.000000-3.000000 0,-4.000000-2.000000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0,-5.000000-2.000000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0,2.000000 1.000000 0,4.000000 4.000000 0,3.000000 3.000000 0,3.000000 3.000000 0,1.000000-1.000000 0,1.000000-2.000000 0,-1.000000-3.000000 0,1.000000-3.000000 0,-1.000000-2.000000 0,1.000000 0.000000 0,-1.000000 0.000000 0,1.000000 0.000000 0,-3.000000 1.000000 0,-2.000000 4.000000 0,-3.000000 3.000000 0,-3.000000 3.000000 0,-2.000000-1.000000 0,0.000000-2.000000 0,0.000000-3.000000 0,0.000000-3.000000 0,-2.000000-2.000000 0,-3.000000 0.000000 0,-3.000000 0.000000 0,-2.000000 0.000000 0,-5.000000 1.000000 0,-2.000000 4.000000 0,-3.000000 3.000000 0,-3.000000 3.000000 0,-1.000000-1.000000 0,4.000000-2.000000 0,3.000000-3.000000 0,3.000000-3.000000 0,1.000000-1.000000 0,1.000000 4.000000 0,-1.000000 3.000000 0,1.000000 3.000000 0,1.000000-1.000000 0,3.000000-2.000000 0,3.000000-3.000000 0,4.000000-3.000000 0,2.000000-2.000000 0,4.000000 0.000000 0,3.000000 0.000000 0,3.000000 0.000000 0,-1.000000 0.000000 0,-2.000000 0.000000 0,-3.000000 0.000000 0,-3.000000 0.000000 0,-1.000000 0.000000 0,4.000000 0.000000 0,3.000000 0.000000 0,3.000000 0.000000 0,-2.000000 1.000000 0,-6.000000 4.000000 0,-6.000000 3.000000 0,-6.000000 3.000000 0,-2.000000-1.000000 0,3.000000-2.000000 0,3.000000-3.000000 0,4.000000-3.000000 0,2.000000-1.000000 0,4.000000 4.000000 0,3.000000 3.000000 0,3.000000 3.000000 0,-1.000000-1.000000 0,-2.000000-2.000000 0,-3.000000-3.000000 0,-3.000000-3.000000 0,-1.000000-2.000000 0,4.000000 0.000000 0,3.000000 0.000000 0,3.000000 0.000000 0,1.000000 1.000000 0,1.000000 4.000000 0,-1.000000 3.000000 0,1.000000 3.000000 0,-1.000000-1.000000 0,1.000000-2.000000 0,-1.000000-3.000000 0,1.000000-3.000000 0,-3.000000-2.000000 0,-2.000000 0.000000 0,-3.000000 0.000000 0,-3.000000 0.000000 0,-1.000000 1.000000 0,4.000000 4.000000 0,3.000000 3.000000 0,3.000000 3.000000 0,1.000000-1.000000 0,1.000000-2.000000 0,-1.000000-3.000000 0,1.000000-3.000000 0,-3.000000-1.000000 0,-2.000000 4.000000 0,-3.000000 3.000000 0,-3.000000 3.000000 0,-2.000000-1.000000 0,0.000000-2.000000 0,0.000000-3.000000 0,0.000000-3.000000 0,0.000000-2.000000 0,0.000000 0.000000 0,0.000000 0.000000 0,0.000000 0.000000 0,1.000000 0.000000 0,4.000000 0.000000 0,3.000000 0.000000 0,3.000000 0.000000 0,-2.000000 1.000000 0,-6.000000 4.000000 0,-6.000000 3.000000 0,-6.000000 3.000000 0,-1.000000-1.000000 0,7.000000-2.000000 0,6.000000-3.000000 0,7.000000-3.000000 0,-1.000000-2.000000 0,-6.000000 0.000000 0,-6.000000 0.000000 0,-6.000000 0.000000 0,-2.000000 0.000000 0,3.000000 0.000000 0,3.000000 0.000000 0,4.000000 0.000000 0,1.000000-2.000000 0,0.000000-3.000000 0,0.000000-3.000000 0,0.000000-2.000000 0,0.000000-1.000000 0,0.000000 3.000000 0,0.000000 3.000000 0,0.000000 4.000000 0,1.000000-1.000000 0,4.000000-3.000000 0,3.000000-3.000000 0,3.000000-2.000000 0,1.000000-3.000000 0,1.000000 1.000000 0,-1.000000-1.000000 0,1.000000 1.000000 0,2.000000-4.000000 0,7.000000-6.000000 0,6.000000-6.000000 0,7.000000-6.000000 0,4.000000-4.000000 0,3.000000 1.000000 0,3.000000-1.000000 0,4.000000 1.000000 0,2.000000-1.000000 0,4.000000 1.000000 0,3.000000-1.000000 0,3.000000 1.000000 0,3.000000-1.000000 0,3.000000 1.000000 0,3.000000-1.000000 0,4.000000 1.000000 0,-1.000000-1.000000 0,-3.000000 1.000000 0,-3.000000-1.000000 0,-2.000000 1.000000 0,-3.000000-3.000000 0,1.000000-2.000000 0,-1.000000-3.000000 0,1.000000-3.000000 0,-3.000000-1.000000 0,-2.000000 4.000000 0,-3.000000 3.000000 0,-3.000000 3.000000 0,-1.000000 1.000000 0,4.000000 1.000000 0,3.000000-1.000000 0,3.000000 1.000000 0,-1.000000-1.000000 0,-2.000000 1.000000 0,-3.000000-1.000000 0,-3.000000 1.000000 0,-2.000000-1.000000 0,0.000000 1.000000 0,0.000000-1.000000 0,0.000000 1.000000 0,0.000000-1.000000 0,0.000000 1.000000 0,0.000000-1.000000 0,0.000000 1.000000 0,-2.000000-1.000000 0,-3.000000 1.000000 0,-3.000000-1.000000 0,-2.000000 1.000000 0,-1.000000-1.000000 0,3.000000 1.000000 0,3.000000-1.000000 0,4.000000 1.000000 0,1.000000-1.000000 0,0.000000 1.000000 0,0.000000-1.000000 0,0.000000 1.000000 0,1.000000-3.000000 0,4.000000-2.000000 0,3.000000-3.000000 0,3.000000-3.000000 0,4.000000-1.000000 0,7.000000 4.000000 0,6.000000 3.000000 0,7.000000 3.000000 0,2.000000 1.000000 0,1.000000 1.000000 0,-1.000000-1.000000 0,1.000000 1.000000 0,1.000000-3.000000 0,3.000000-2.000000 0,3.000000-3.000000 0,4.000000-3.000000 0,2.000000-2.000000 0,4.000000 0.000000 0,3.000000 0.000000 0,3.000000 0.000000 0,-1.000000 4.000000 0,-2.000000 10.000000 0,-3.000000 10.000000 0,-3.000000 9.000000 0,-4.000000 4.000000 0,-3.000000 1.000000 0,-3.000000-1.000000 0,-2.000000 1.000000 0,-3.000000 1.000000 0,1.000000 3.000000 0,-1.000000 3.000000 0,1.000000 4.000000 0,-1.000000-1.000000 0,1.000000-3.000000 0,-1.000000-3.000000 0,1.000000-2.000000 0,1.000000-1.000000 0,3.000000 3.000000 0,3.000000 3.000000 0,4.000000 4.000000 0,-1.000000 4.000000 0,-3.000000 6.000000 0,-3.000000 7.000000 0,-2.000000 6.000000 0,-6.000000 6.000000 0,-6.000000 6.000000 0,-6.000000 7.000000 0,-6.000000 6.000000 0,-6.000000 1.000000 0,-2.000000-3.000000 0,-3.000000-3.000000 0,-3.000000-2.000000 0,-2.000000-1.000000 0,0.000000 3.000000 0,0.000000 3.000000 0,0.000000 4.000000 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1: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72150.000000 8550.000000 1000,'50.000000'-66.000000'0,"0.000000"19.000000"0 ,0.000000 19.000000 0,0.000000 19.000000 0,-2.000000 7.000000 0,-3.000000-3.000000 0,-3.000000-3.000000 0,-2.000000-2.000000 0,-3.000000-1.000000 0,1.000000 3.000000 0,-1.000000 3.000000 0,1.000000 4.000000 0,1.000000 1.000000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0,2.000000-2.000000 0,9.000000-3.000000 0,10.000000-3.000000 0,10.000000-2.000000 0,-1.000000-1.000000 0,-9.000000 3.000000 0,-10.000000 3.000000 0,-8.000000 4.000000 0,-6.000000-1.000000 0,1.000000-3.000000 0,-1.000000-3.000000 0,1.000000-2.000000 0,-1.000000-1.000000 0,1.000000 3.000000 0,-1.000000 3.000000 0,1.000000 4.000000 0,1.000000-1.000000 0,3.000000-3.000000 0,3.000000-3.000000 0,4.000000-2.000000 0,-1.000000-1.000000 0,-3.000000 3.000000 0,-3.000000 3.000000 0,-2.000000 4.000000 0,-1.000000 1.000000 0,3.000000 0.000000 0,3.000000 0.000000 0,4.000000 0.000000 0,1.000000-2.000000 0,0.000000-3.000000 0,0.000000-3.000000 0,0.000000-2.000000 0,-2.000000-1.000000 0,-3.000000 3.000000 0,-3.000000 3.000000 0,-2.000000 4.000000 0,0.000000 1.000000 0,7.000000 0.000000 0,6.000000 0.000000 0,7.000000 0.000000 0,-1.000000 0.000000 0,-6.000000 0.000000 0,-6.000000 0.000000 0,-6.000000 0.000000 0,-4.000000-2.000000 0,1.000000-3.000000 0,-1.000000-3.000000 0,1.000000-2.000000 0,-1.000000-1.000000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0,1.000000 1.000000 0,4.000000 4.000000 0,3.000000 3.000000 0,3.000000 3.000000 0,-2.000000-1.000000 0,-6.000000-2.000000 0,-6.000000-3.000000 0,-6.000000-3.000000 0,-2.000000-2.000000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1.000000 0,4.000000 4.000000 0,3.000000 3.000000 0,3.000000 3.000000 0,1.000000 1.000000 0,1.000000 1.000000 0,-1.000000-1.000000 0,1.000000 1.000000 0,-4.000000-1.000000 0,-6.000000 1.000000 0,-6.000000-1.000000 0,-6.000000 1.000000 0,-2.000000-3.000000 0,3.000000-2.000000 0,3.000000-3.000000 0,4.000000-3.000000 0,-1.000000-1.000000 0,-3.000000 4.000000 0,-3.000000 3.000000 0,-2.000000 3.000000 0,-1.000000-1.000000 0,3.000000-2.000000 0,3.000000-3.000000 0,4.000000-3.000000 0,1.000000-1.000000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1.000000 0,0.000000 4.000000 0,0.000000 3.000000 0,0.000000 3.000000 0,0.000000-1.000000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0,-1.000000-2.000000 0,1.000000-3.000000 0,-1.000000-3.000000 0,1.000000-2.000000 0,-1.000000-3.000000 0,1.000000 1.000000 0,-1.000000-1.000000 0,1.000000 1.000000 0,2.000000 1.000000 0,7.000000 3.000000 0,6.000000 3.000000 0,7.000000 4.000000 0,4.000000-1.000000 0,3.000000-3.000000 0,3.000000-3.000000 0,4.000000-2.000000 0,-3.000000-1.000000 0,-5.000000 3.000000 0,-7.000000 3.000000 0,-5.000000 4.000000 0,-4.000000 1.000000 0,0.000000 0.000000 0,0.000000 0.000000 0,0.000000 0.000000 0,0.000000-2.000000 0,0.000000-3.000000 0,0.000000-3.000000 0,0.000000-2.000000 0,-4.000000-3.000000 0,-5.000000 1.000000 0,-7.000000-1.000000 0,-5.000000 1.000000 0,-4.000000 1.000000 0,0.000000 3.000000 0,0.000000 3.000000 0,0.000000 4.000000 0,1.000000 1.000000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0,1.000000 1.000000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0,0.000000 1.000000 0,-2.000000 4.000000 0,-3.000000 3.000000 0,-3.000000 3.000000 0,-2.000000-1.000000 0,0.000000-2.000000 0,0.000000-3.000000 0,0.000000-3.000000 0,1.000000-2.000000 0,4.000000 0.000000 0,3.000000 0.000000 0,3.000000 0.000000 0,-1.000000 1.000000 0,-2.000000 4.000000 0,-3.000000 3.000000 0,-3.000000 3.000000 0,-4.000000-1.000000 0,-3.000000-2.000000 0,-3.000000-3.000000 0,-2.000000-3.000000 0,-1.000000-2.000000 0,3.000000 0.000000 0,3.000000 0.000000 0,4.000000 0.000000 0,-1.000000 1.000000 0,-3.000000 4.000000 0,-3.000000 3.000000 0,-2.000000 3.000000 0,-3.000000-1.000000 0,1.000000-2.000000 0,-1.000000-3.000000 0,1.000000-3.000000 0,-1.000000-2.000000 0,1.000000 0.000000 0,-1.000000 0.000000 0,1.000000 0.000000 0,1.000000 1.000000 0,3.000000 4.000000 0,3.000000 3.000000 0,4.000000 3.000000 0,-1.000000-1.000000 0,-3.000000-2.000000 0,-3.000000-3.000000 0,-2.000000-3.000000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0,-2.000000 0.000000 0,-3.000000 0.000000 0,-3.000000 0.000000 0,-2.000000 0.000000 0,-3.000000 1.000000 0,1.000000 4.000000 0,-1.000000 3.000000 0,1.000000 3.000000 0,2.000000-1.000000 0,7.000000-2.000000 0,6.000000-3.000000 0,7.000000-3.000000 0,0.000000-2.000000 0,-2.000000 0.000000 0,-3.000000 0.000000 0,-3.000000 0.000000 0,-4.000000 1.000000 0,-3.000000 4.000000 0,-3.000000 3.000000 0,-2.000000 3.000000 0,-3.000000-1.000000 0,1.000000-2.000000 0,-1.000000-3.000000 0,1.000000-3.000000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0,-2.000000-2.000000 0,-3.000000-3.000000 0,-3.000000-3.000000 0,-4.000000-2.000000 0,-3.000000 0.000000 0,-3.000000 0.000000 0,-2.000000 0.000000 0,-1.000000 0.000000 0,3.000000 0.000000 0,3.000000 0.000000 0,4.000000 0.000000 0,2.000000 0.000000 0,4.000000 0.000000 0,3.000000 0.000000 0,3.000000 0.000000 0,-1.000000 1.000000 0,-2.000000 4.000000 0,-3.000000 3.000000 0,-3.000000 3.000000 0,-4.000000-1.000000 0,-3.000000-2.000000 0,-3.000000-3.000000 0,-2.000000-3.000000 0,-3.000000-2.000000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1.000000 0,0.000000 4.000000 0,0.000000 3.000000 0,0.000000 3.000000 0,0.000000-1.000000 0,0.000000-2.000000 0,0.000000-3.000000 0,0.000000-3.000000 0,0.000000-2.000000 0,0.000000 0.000000 0,0.000000 0.000000 0,0.000000 0.000000 0,-2.000000 1.000000 0,-3.000000 4.000000 0,-3.000000 3.000000 0,-2.000000 3.000000 0,-3.000000-1.000000 0,1.000000-2.000000 0,-1.000000-3.000000 0,1.000000-3.000000 0,1.000000-1.000000 0,3.000000 4.000000 0,3.000000 3.000000 0,4.000000 3.000000 0,-1.000000-1.000000 0,-3.000000-2.000000 0,-3.000000-3.000000 0,-2.000000-3.000000 0,0.000000-2.000000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1.000000 0,3.000000 4.000000 0,3.000000 3.000000 0,4.000000 3.000000 0,1.000000-1.000000 0,0.000000-2.000000 0,0.000000-3.000000 0,0.000000-3.000000 0,-2.000000-2.000000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0,-12.000000-5.000000-21,-21.000000-2.000000-38,-22.000000-3.000000-41,-22.000000-3.000000-40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51: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81700.000000 11850.000000 1000,'70.000000'0.000000'0,"-9.000000"0.000000"0 ,-10.000000 0.000000 0,-8.000000 0.000000 0,-4.000000 0.000000 0,3.000000 0.000000 0,3.000000 0.000000 0,4.000000 0.000000 0,1.000000 0.000000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0,-1.000000 1.000000 0,-3.000000 4.000000 0,-3.000000 3.000000 0,-2.000000 3.000000 0,-5.000000-1.000000 0,-2.000000-2.000000 0,-3.000000-3.000000 0,-3.000000-3.000000 0,-2.000000-2.000000 0,0.000000 0.000000 0,0.000000 0.000000 0,0.000000 0.000000 0,-4.000000 1.000000 0,-5.000000 4.000000 0,-7.000000 3.000000 0,-5.000000 3.000000 0,-1.000000-1.000000 0,6.000000-2.000000 0,7.000000-3.000000 0,6.000000-3.000000 0,3.000000-2.000000 0,0.000000 0.000000 0,0.000000 0.000000 0,0.000000 0.000000 0,0.000000 0.000000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0,-10.000000 0.000000 0,-19.000000 0.000000 0,-18.000000 0.000000 0,-19.000000 0.000000 0,-10.000000 0.000000 0,1.000000 0.000000 0,-1.000000 0.000000 0,1.000000 0.000000 0,-3.000000-2.000000 0,-2.000000-3.000000 0,-3.000000-3.000000 0,-3.000000-2.000000 0,-4.000000-1.000000 0,-3.000000 3.000000 0,-3.000000 3.000000 0,-2.000000 4.000000 0,-6.000000 1.000000 0,-6.000000 0.000000 0,-6.000000 0.000000 0,-6.000000 0.000000 0,-4.000000-2.000000 0,1.000000-3.000000 0,-1.000000-3.000000 0,1.000000-2.000000 0,-1.000000-1.000000 0,1.000000 3.000000 0,-1.000000 3.000000 0,1.000000 4.000000 0,-4.000000 1.000000 0,-6.000000 0.000000 0,-6.000000 0.000000 0,-6.000000 0.000000 0,-2.000000 0.000000 0,3.000000 0.000000 0,3.000000 0.000000 0,4.000000 0.000000 0,-4.000000-2.000000 0,-9.000000-3.000000 0,-10.000000-3.000000 0,-8.000000-2.000000 0,-6.000000-1.000000 0,1.000000 3.000000 0,-1.000000 3.000000 0,1.000000 4.000000 0,1.000000-1.000000 0,3.000000-3.000000 0,3.000000-3.000000 0,4.000000-2.000000 0,4.000000-3.000000 0,6.000000 1.000000 0,7.000000-1.000000 0,6.000000 1.000000 0,6.000000-1.000000 0,6.000000 1.000000 0,7.000000-1.000000 0,6.000000 1.000000 0,4.000000-1.000000 0,4.000000 1.000000 0,3.000000-1.000000 0,3.000000 1.000000 0,3.000000 1.000000 0,3.000000 3.000000 0,3.000000 3.000000 0,4.000000 4.000000 0,1.000000-1.000000 0,0.000000-3.000000 0,0.000000-3.000000 0,0.000000-2.000000 0,0.000000-1.000000 0,0.000000 3.000000 0,0.000000 3.000000 0,0.000000 4.000000 0,7.000000 7.000000 0,17.000000 13.000000 0,15.000000 12.000000 0,16.000000 13.000000 0,10.000000 4.000000 0,7.000000-3.000000 0,6.000000-3.000000 0,7.000000-2.000000 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1: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11750.000000 15500.000000 1000,'-40.000000'-68.000000'0,"23.000000"17.000000"0 ,22.000000 15.000000 0,22.000000 16.000000 0,10.000000 9.000000 0,1.000000 3.000000 0,-1.000000 3.000000 0,1.000000 4.000000 0,1.000000 1.000000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0,3.000000 0.000000 0,6.000000 0.000000 0,7.000000 0.000000 0,6.000000 0.000000 0,3.000000-2.000000 0,0.000000-3.000000 0,0.000000-3.000000 0,0.000000-2.000000 0,0.000000-1.000000 0,0.000000 3.000000 0,0.000000 3.000000 0,0.000000 4.000000 0,0.000000 1.000000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0,-2.000000-3.000000 0,-3.000000-3.000000 0,-3.000000-2.000000 0,-2.000000-1.000000 0,0.000000 3.000000 0,0.000000 3.000000 0,0.000000 4.000000 0,0.000000-1.000000 0,0.000000-3.000000 0,0.000000-3.000000 0,0.000000-2.000000 0,-2.000000-1.000000 0,-3.000000 3.000000 0,-3.000000 3.000000 0,-2.000000 4.000000 0,2.000000-1.000000 0,9.000000-3.000000 0,10.000000-3.000000 0,10.000000-2.000000 0,2.000000-1.000000 0,-3.000000 3.000000 0,-3.000000 3.000000 0,-2.000000 4.000000 0,-3.000000 1.000000 0,1.000000 0.000000 0,-1.000000 0.000000 0,1.000000 0.000000 0,-1.000000-2.000000 0,1.000000-3.000000 0,-1.000000-3.000000 0,1.000000-2.000000 0,-3.000000-1.000000 0,-2.000000 3.000000 0,-3.000000 3.000000 0,-3.000000 4.000000 0,-4.000000 1.000000 0,-3.000000 0.000000 0,-3.000000 0.000000 0,-2.000000 0.000000 0,0.000000 0.000000 0,7.000000 0.000000 0,6.000000 0.000000 0,7.000000 0.000000 0,2.000000-2.000000 0,1.000000-3.000000 0,-1.000000-3.000000 0,1.000000-2.000000 0,1.000000-1.000000 0,3.000000 3.000000 0,3.000000 3.000000 0,4.000000 4.000000 0,1.000000 1.000000 0,0.000000 0.000000 0,0.000000 0.000000 0,0.000000 0.000000 0,-4.000000 0.000000 0,-5.000000 0.000000 0,-7.000000 0.000000 0,-5.000000 0.000000 0,-3.000000-2.000000 0,4.000000-3.000000 0,3.000000-3.000000 0,3.000000-2.000000 0,3.000000-1.000000 0,3.000000 3.000000 0,3.000000 3.000000 0,4.000000 4.000000 0,1.000000 1.000000 0,0.000000 0.000000 0,0.000000 0.000000 0,0.000000 0.000000 0,1.000000 0.000000 0,4.000000 0.000000 0,3.000000 0.000000 0,3.000000 0.000000 0,-2.000000 0.000000 0,-6.000000 0.000000 0,-6.000000 0.000000 0,-6.000000 0.000000 0,-6.000000 0.000000 0,-2.000000 0.000000 0,-3.000000 0.000000 0,-3.000000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0,-4.000000 1.000000 0,-8.000000 4.000000 0,-10.000000 3.000000 0,-9.000000 3.000000 0,-5.000000-1.000000 0,0.000000-2.000000 0,0.000000-3.000000 0,0.000000-3.000000 0,0.000000-1.000000 0,0.000000 4.000000 0,0.000000 3.000000 0,0.000000 3.000000 0,1.000000-1.000000 0,4.000000-2.000000 0,3.000000-3.000000 0,3.000000-3.000000 0,1.000000-1.000000 0,1.000000 4.000000 0,-1.000000 3.000000 0,1.000000 3.000000 0,2.000000-1.000000 0,7.000000-2.000000 0,6.000000-3.000000 0,7.000000-3.000000 0,-3.000000-2.000000 0,-8.000000 0.000000 0,-10.000000 0.000000 0,-9.000000 0.000000 0,-5.000000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0,2.000000 0.000000 0,7.000000 0.000000 0,6.000000 0.000000 0,7.000000 0.000000 0,2.000000-2.000000 0,1.000000-3.000000 0,-1.000000-3.000000 0,1.000000-2.000000 0,1.000000-1.000000 0,3.000000 3.000000 0,3.000000 3.000000 0,4.000000 4.000000 0,-1.000000 1.000000 0,-3.000000 0.000000 0,-3.000000 0.000000 0,-2.000000 0.000000 0,-6.000000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0,3.000000 0.000000 0,3.000000 0.000000 0,4.000000 0.000000 0,1.000000-2.000000 0,0.000000-3.000000 0,0.000000-3.000000 0,0.000000-2.000000 0,-2.000000-1.000000 0,-3.000000 3.000000 0,-3.000000 3.000000 0,-2.000000 4.000000 0,-5.000000 1.000000 0,-2.000000 0.000000 0,-3.000000 0.000000 0,-3.000000 0.000000 0,1.000000 0.000000 0,6.000000 0.000000 0,7.000000 0.000000 0,6.000000 0.000000 0,3.000000 0.000000 0,0.000000 0.000000 0,0.000000 0.000000 0,0.000000 0.000000 0,1.000000 0.000000 0,4.000000 0.000000 0,3.000000 0.000000 0,3.000000 0.000000 0,1.000000 0.000000 0,1.000000 0.000000 0,-1.000000 0.000000 0,1.000000 0.000000 0,-6.000000 0.000000 0,-8.000000 0.000000 0,-10.000000 0.000000 0,-9.000000 0.000000 0,-4.000000 0.000000 0,4.000000 0.000000 0,3.000000 0.000000 0,3.000000 0.000000 0,3.000000 1.000000 0,3.000000 4.000000 0,3.000000 3.000000 0,4.000000 3.000000 0,2.000000-1.000000 0,4.000000-2.000000 0,3.000000-3.000000 0,3.000000-3.000000 0,-1.000000-2.000000 0,-2.000000 0.000000 0,-3.000000 0.000000 0,-3.000000 0.000000 0,-4.000000 0.000000 0,-3.000000 0.000000 0,-3.000000 0.000000 0,-2.000000 0.000000 0,-5.000000 0.000000 0,-2.000000 0.000000 0,-3.000000 0.000000 0,-3.000000 0.000000 0,-1.000000 1.000000 0,4.000000 4.000000 0,3.000000 3.000000 0,3.000000 3.000000 0,4.000000-1.000000 0,7.000000-2.000000 0,6.000000-3.000000 0,7.000000-3.000000 0,2.000000-2.000000 0,1.000000 0.000000 0,-1.000000 0.000000 0,1.000000 0.000000 0,-3.000000 0.000000 0,-2.000000 0.000000 0,-3.000000 0.000000 0,-3.000000 0.000000 0,-4.000000 0.000000 0,-3.000000 0.000000 0,-3.000000 0.000000 0,-2.000000 0.000000 0,-5.000000 1.000000 0,-2.000000 4.000000 0,-3.000000 3.000000 0,-3.000000 3.000000 0,1.000000-1.000000 0,6.000000-2.000000 0,7.000000-3.000000 0,6.000000-3.000000 0,4.000000-2.000000 0,4.000000 0.000000 0,3.000000 0.000000 0,3.000000 0.000000 0,-1.000000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0,3.000000 0.000000 0,3.000000 0.000000 0,4.000000 0.000000 0,4.000000 1.000000 0,6.000000 4.000000 0,7.000000 3.000000 0,6.000000 3.000000 0,-1.000000-1.000000 0,-5.000000-2.000000 0,-7.000000-3.000000 0,-5.000000-3.000000 0,-6.000000-1.000000 0,-3.000000 4.000000 0,-3.000000 3.000000 0,-2.000000 3.000000 0,-3.000000-1.000000 0,1.000000-2.000000 0,-1.000000-3.000000 0,1.000000-3.000000 0,-1.000000-2.000000 0,1.000000 0.000000 0,-1.000000 0.000000 0,1.000000 0.000000 0,-1.000000 1.000000 0,1.000000 4.000000 0,-1.000000 3.000000 0,1.000000 3.000000 0,1.000000-1.000000 0,3.000000-2.000000 0,3.000000-3.000000 0,4.000000-3.000000 0,-3.000000-1.000000 0,-5.000000 4.000000 0,-7.000000 3.000000 0,-5.000000 3.000000 0,-6.000000-1.000000 0,-3.000000-2.000000 0,-3.000000-3.000000 0,-2.000000-3.000000 0,-3.000000-1.000000 0,1.000000 4.000000 0,-1.000000 3.000000 0,1.000000 3.000000 0,-1.000000-1.000000 0,1.000000-2.000000 0,-1.000000-3.000000 0,1.000000-3.000000 0,1.000000-2.000000 0,3.000000 0.000000 0,3.000000 0.000000 0,4.000000 0.000000 0,2.000000 1.000000 0,4.000000 4.000000 0,3.000000 3.000000 0,3.000000 3.000000 0,1.000000-1.000000 0,1.000000-2.000000 0,-1.000000-3.000000 0,1.000000-3.000000 0,-4.000000-2.000000 0,-6.000000 0.000000 0,-6.000000 0.000000 0,-6.000000 0.000000 0,-4.000000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0,-1.000000-2.000000 0,4.000000-3.000000 0,3.000000-3.000000 0,3.000000-2.000000 0,-2.000000-1.000000 0,-6.000000 3.000000 0,-6.000000 3.000000 0,-6.000000 4.000000 0,-4.000000-1.000000 0,1.000000-3.000000 0,-1.000000-3.000000 0,1.000000-2.000000 0,1.000000-1.000000 0,3.000000 3.000000 0,3.000000 3.000000 0,4.000000 4.000000 0,1.000000-1.000000 0,0.000000-3.000000 0,0.000000-3.000000 0,0.000000-2.000000 0,0.000000-1.000000 0,0.000000 3.000000 0,0.000000 3.000000 0,0.000000 4.000000 0,1.000000 1.000000 0,4.000000 0.000000 0,3.000000 0.000000 0,3.000000 0.000000 0,-1.000000-2.000000 0,-2.000000-3.000000 0,-3.000000-3.000000 0,-3.000000-2.000000 0,-4.000000-1.000000 0,-3.000000 3.000000 0,-3.000000 3.000000 0,-2.000000 4.000000 0,-3.000000 1.000000 0,1.000000 0.000000 0,-1.000000 0.000000 0,1.000000 0.000000 0,-6.000000 6.000000 0,-8.000000 13.000000 0,-10.000000 12.000000 0,-9.000000 13.000000 0,-15.000000 4.000000-21,-18.000000-3.000000-38,-19.000000-3.000000-41,-18.000000-2.000000-40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1: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11200.000000 20450.000000 1000,'70.000000'-2.000000'0,"-9.000000"-3.000000"0 ,-10.000000-3.000000 0,-8.000000-2.000000 0,-6.000000-1.000000 0,1.000000 3.000000 0,-1.000000 3.000000 0,1.000000 4.000000 0,1.000000-1.000000 0,3.000000-3.000000 0,3.000000-3.000000 0,4.000000-2.000000 0,1.000000-1.000000 0,0.000000 3.000000 0,0.000000 3.000000 0,0.000000 4.000000 0,0.000000 1.000000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0,-3.000000 3.000000 0,-3.000000 3.000000 0,-2.000000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0,-1.000000 0.000000 0,-3.000000 0.000000 0,-3.000000 0.000000 0,-2.000000 0.000000 0,0.000000 1.000000 0,7.000000 4.000000 0,6.000000 3.000000 0,7.000000 3.000000 0,0.000000-1.000000 0,-2.000000-2.000000 0,-3.000000-3.000000 0,-3.000000-3.000000 0,-4.000000-2.000000 0,-3.000000 0.000000 0,-3.000000 0.000000 0,-2.000000 0.000000 0,0.000000-2.000000 0,7.000000-3.000000 0,6.000000-3.000000 0,7.000000-2.000000 0,0.000000-1.000000 0,-2.000000 3.000000 0,-3.000000 3.000000 0,-3.000000 4.000000 0,-4.000000 1.000000 0,-3.000000 0.000000 0,-3.000000 0.000000 0,-2.000000 0.000000 0,0.000000-2.000000 0,7.000000-3.000000 0,6.000000-3.000000 0,7.000000-2.000000 0,0.000000-1.000000 0,-2.000000 3.000000 0,-3.000000 3.000000 0,-3.000000 4.000000 0,-1.000000 1.000000 0,4.000000 0.000000 0,3.000000 0.000000 0,3.000000 0.000000 0,-1.000000-2.000000 0,-2.000000-3.000000 0,-3.000000-3.000000 0,-3.000000-2.000000 0,-1.000000-1.000000 0,4.000000 3.000000 0,3.000000 3.000000 0,3.000000 4.000000 0,-2.000000 1.000000 0,-6.000000 0.000000 0,-6.000000 0.000000 0,-6.000000 0.000000 0,-4.000000 0.000000 0,1.000000 0.000000 0,-1.000000 0.000000 0,1.000000 0.000000 0,-1.000000-2.000000 0,1.000000-3.000000 0,-1.000000-3.000000 0,1.000000-2.000000 0,-1.000000-1.000000 0,1.000000 3.000000 0,-1.000000 3.000000 0,1.000000 4.000000 0,-1.000000 1.000000 0,1.000000 0.000000 0,-1.000000 0.000000 0,1.000000 0.000000 0,2.000000-2.000000 0,7.000000-3.000000 0,6.000000-3.000000 0,7.000000-2.000000 0,0.000000-1.000000 0,-2.000000 3.000000 0,-3.000000 3.000000 0,-3.000000 4.000000 0,-1.000000-1.000000 0,4.000000-3.000000 0,3.000000-3.000000 0,3.000000-2.000000 0,1.000000-1.000000 0,1.000000 3.000000 0,-1.000000 3.000000 0,1.000000 4.000000 0,-3.000000 1.000000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0,-1.000000-2.000000 0,-6.000000-3.000000 0,-6.000000-3.000000 0,-6.000000-2.000000 0,-4.000000-1.000000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0,7.000000 0.000000 0,6.000000 0.000000 0,7.000000 0.000000 0,-1.000000 1.000000 0,-6.000000 4.000000 0,-6.000000 3.000000 0,-6.000000 3.000000 0,-4.000000-1.000000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0,-1.000000-1.000000 0,-3.000000 4.000000 0,-3.000000 3.000000 0,-2.000000 3.000000 0,0.000000-1.000000 0,7.000000-2.000000 0,6.000000-3.000000 0,7.000000-3.000000 0,2.000000-2.000000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0,-1.000000 1.000000 0,1.000000 4.000000 0,-1.000000 3.000000 0,1.000000 3.000000 0,-4.000000-1.000000 0,-6.000000-2.000000 0,-6.000000-3.000000 0,-6.000000-3.000000 0,-4.000000-2.000000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0,2.000000-1.000000 0,7.000000 4.000000 0,6.000000 3.000000 0,7.000000 3.000000 0,-1.000000 1.000000 0,-6.000000 1.000000 0,-6.000000-1.000000 0,-6.000000 1.000000 0,-4.000000-3.000000 0,1.000000-2.000000 0,-1.000000-3.000000 0,1.000000-3.000000 0,-1.000000-1.000000 0,1.000000 4.000000 0,-1.000000 3.000000 0,1.000000 3.000000 0,-1.000000 1.000000 0,1.000000 1.000000 0,-1.000000-1.000000 0,1.000000 1.000000 0,2.000000-1.000000 0,7.000000 1.000000 0,6.000000-1.000000 0,7.000000 1.000000 0,2.000000-3.000000 0,1.000000-2.000000 0,-1.000000-3.000000 0,1.000000-3.000000 0,-3.000000-2.000000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0,-1.000000-1.000000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1.000000 0,-3.000000 4.000000 0,-3.000000 3.000000 0,-2.000000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1.000000 0,1.000000 4.000000 0,-1.000000 3.000000 0,1.000000 3.000000 0,2.000000-1.000000 0,7.000000-2.000000 0,6.000000-3.000000 0,7.000000-3.000000 0,0.000000-2.000000 0,-2.000000 0.000000 0,-3.000000 0.000000 0,-3.000000 0.000000 0,-2.000000 0.000000 0,0.000000 0.000000 0,0.000000 0.000000 0,0.000000 0.000000 0,0.000000 1.000000 0,0.000000 4.000000 0,0.000000 3.000000 0,0.000000 3.000000 0,1.000000-1.000000 0,4.000000-2.000000 0,3.000000-3.000000 0,3.000000-3.000000 0,-1.000000-2.000000 0,-2.000000 0.000000 0,-3.000000 0.000000 0,-3.000000 0.000000 0,-1.000000 0.000000 0,4.000000 0.000000 0,3.000000 0.000000 0,3.000000 0.000000 0,-2.000000 0.000000 0,-6.000000 0.000000 0,-6.000000 0.000000 0,-6.000000 0.000000 0,-2.000000 0.000000 0,3.000000 0.000000 0,3.000000 0.000000 0,4.000000 0.000000 0,-1.000000 1.000000 0,-3.000000 4.000000 0,-3.000000 3.000000 0,-2.000000 3.000000 0,0.000000-1.000000 0,7.000000-2.000000 0,6.000000-3.000000 0,7.000000-3.000000 0,0.000000-2.000000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0,1.000000-1.000000 0,4.000000 3.000000 0,3.000000 3.000000 0,3.000000 4.000000 0,1.000000-1.000000 0,1.000000-3.000000 0,-1.000000-3.000000 0,1.000000-2.000000 0,-1.000000-1.000000 0,1.000000 3.000000 0,-1.000000 3.000000 0,1.000000 4.000000 0,-3.000000 1.000000 0,-2.000000 0.000000 0,-3.000000 0.000000 0,-3.000000 0.000000 0,-2.000000-2.000000 0,0.000000-3.000000 0,0.000000-3.000000 0,0.000000-2.000000 0,0.000000-1.000000 0,0.000000 3.000000 0,0.000000 3.000000 0,0.000000 4.000000 0,-2.000000-1.000000 0,-3.000000-3.000000 0,-3.000000-3.000000 0,-2.000000-2.000000 0,-3.000000-1.000000 0,1.000000 3.000000 0,-1.000000 3.000000 0,1.000000 4.000000 0,1.000000-1.000000 0,3.000000-3.000000 0,3.000000-3.000000 0,4.000000-2.000000 0,1.000000-1.000000 0,0.000000 3.000000 0,0.000000 3.000000 0,0.000000 4.000000 0,0.000000 1.000000 0,0.000000 0.000000 0,0.000000 0.000000 0,0.000000 0.000000 0,0.000000 0.000000 0,0.000000 0.000000 0,0.000000 0.000000 0,0.000000 0.000000 0,1.000000-2.000000 0,4.000000-3.000000 0,3.000000-3.000000 0,3.000000-2.000000 0,-1.000000-1.000000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1.000000 0,1.000000 4.000000 0,-1.000000 3.000000 0,1.000000 3.000000 0,-1.000000 1.000000 0,1.000000 1.000000 0,-1.000000-1.000000 0,1.000000 1.000000 0,-10.000000 2.000000 0,-19.000000 7.000000 0,-18.000000 6.000000 0,-19.000000 7.000000 0,-10.000000-3.000000 0,1.000000-8.000000 0,-1.000000-10.000000 0,1.000000-9.000000 0,-3.000000-5.000000 0,-2.000000 0.000000 0,-3.000000 0.000000 0,-3.000000 0.000000 0,-2.000000 0.000000 0,0.000000 0.000000 0,0.000000 0.000000 0,0.000000 0.000000 0,1.000000 0.000000 0,4.000000 0.000000 0,3.000000 0.000000 0,3.000000 0.000000 0,-2.000000 0.000000 0,-6.000000 0.000000 0,-6.000000 0.000000 0,-6.000000 0.000000 0,-1.000000-2.000000 0,7.000000-3.000000 0,6.000000-3.000000 0,7.000000-2.000000 0,0.000000-1.000000 0,-2.000000 3.000000 0,-3.000000 3.000000 0,-3.000000 4.000000 0,-4.000000-1.000000 0,-3.000000-3.000000 0,-3.000000-3.000000 0,-2.000000-2.000000 0,-3.000000-1.000000 0,1.000000 3.000000 0,-1.000000 3.000000 0,1.000000 4.000000 0,-1.000000-1.000000 0,1.000000-3.000000 0,-1.000000-3.000000 0,1.000000-2.000000 0,-3.000000-1.000000 0,-2.000000 3.000000 0,-3.000000 3.000000 0,-3.000000 4.000000 0,-1.000000 1.000000 0,4.000000 0.000000 0,3.000000 0.000000 0,3.000000 0.000000 0,1.000000-2.000000 0,1.000000-3.000000 0,-1.000000-3.000000 0,1.000000-2.000000 0,1.000000-1.000000 0,3.000000 3.000000 0,3.000000 3.000000 0,4.000000 4.000000 0,2.000000 1.000000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1.000000 0,3.000000 4.000000 0,3.000000 3.000000 0,4.000000 3.000000 0,1.000000-1.000000 0,0.000000-2.000000 0,0.000000-3.000000 0,0.000000-3.000000 0,1.000000-1.000000 0,4.000000 4.000000 0,3.000000 3.000000 0,3.000000 3.000000 0,1.000000-1.000000 0,1.000000-2.000000 0,-1.000000-3.000000 0,1.000000-3.000000 0,-1.000000-2.000000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0,-2.000000 0.000000 0,-3.000000 0.000000 0,-3.000000 0.000000 0,-1.000000 1.000000 0,4.000000 4.000000 0,3.000000 3.000000 0,3.000000 3.000000 0,1.000000-1.000000 0,1.000000-2.000000 0,-1.000000-3.000000 0,1.000000-3.000000 0,-4.000000-2.000000 0,-6.000000 0.000000 0,-6.000000 0.000000 0,-6.000000 0.000000 0,-4.000000 0.000000 0,1.000000 0.000000 0,-1.000000 0.000000 0,1.000000 0.000000 0,-3.000000 1.000000 0,-2.000000 4.000000 0,-3.000000 3.000000 0,-3.000000 3.000000 0,-2.000000-1.000000 0,0.000000-2.000000 0,0.000000-3.000000 0,0.000000-3.000000 0,1.000000-2.000000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1.000000 0,-3.000000 4.000000 0,-3.000000 3.000000 0,-2.000000 3.000000 0,-3.000000-1.000000 0,1.000000-2.000000 0,-1.000000-3.000000 0,1.000000-3.000000 0,-1.000000-2.000000 0,1.000000 0.000000 0,-1.000000 0.000000 0,1.000000 0.000000 0,-3.000000 0.000000 0,-2.000000 0.000000 0,-3.000000 0.000000 0,-3.000000 0.000000 0,-2.000000 0.000000 0,0.000000 0.000000 0,0.000000 0.000000 0,0.000000 0.000000 0,3.000000 0.000000 0,6.000000 0.000000 0,7.000000 0.000000 0,6.000000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0,-2.000000 0.000000 0,-6.000000 0.000000 0,-6.000000 0.000000 0,-6.000000 0.000000 0,-2.000000 0.000000 0,3.000000 0.000000 0,3.000000 0.000000 0,4.000000 0.000000 0,4.000000 0.000000 0,6.000000 0.000000 0,7.000000 0.000000 0,6.000000 0.000000 0,3.000000-2.000000 0,0.000000-3.000000 0,0.000000-3.000000 0,0.000000-2.000000 0,-2.000000-1.000000 0,-3.000000 3.000000 0,-3.000000 3.000000 0,-2.000000 4.000000 0,-1.000000 1.000000 0,3.000000 0.000000 0,3.000000 0.000000 0,4.000000 0.000000 0,-3.000000 0.000000 0,-5.000000 0.000000 0,-7.000000 0.000000 0,-5.000000 0.000000 0,-4.000000-2.000000 0,0.000000-3.000000 0,0.000000-3.000000 0,0.000000-2.000000 0,-2.000000-1.000000 0,-3.000000 3.000000 0,-3.000000 3.000000 0,-2.000000 4.000000 0,-1.000000 1.000000 0,3.000000 0.000000 0,3.000000 0.000000 0,4.000000 0.000000 0,1.000000-2.000000 0,0.000000-3.000000 0,0.000000-3.000000 0,0.000000-2.000000 0,3.000000-1.000000 0,6.000000 3.000000 0,7.000000 3.000000 0,6.000000 4.000000 0,1.000000 1.000000 0,-3.000000 0.000000 0,-3.000000 0.000000 0,-2.000000 0.000000 0,-3.000000 0.000000 0,1.000000 0.000000 0,-1.000000 0.000000 0,1.000000 0.000000 0,-4.000000-2.000000 0,-6.000000-3.000000 0,-6.000000-3.000000 0,-6.000000-2.000000 0,-4.000000-1.000000 0,1.000000 3.000000 0,-1.000000 3.000000 0,1.000000 4.000000 0,-3.000000 1.000000 0,-2.000000 0.000000 0,-3.000000 0.000000 0,-3.000000 0.000000 0,1.000000 0.000000 0,6.000000 0.000000 0,7.000000 0.000000 0,6.000000 0.000000 0,4.000000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0,1.000000-2.000000 0,4.000000-3.000000 0,3.000000-3.000000 0,3.000000-2.000000 0,4.000000-1.000000 0,7.000000 3.000000 0,6.000000 3.000000 0,7.000000 4.000000 0,0.000000 1.000000 0,-2.000000 0.000000 0,-3.000000 0.000000 0,-3.000000 0.000000 0,-4.000000-2.000000 0,-3.000000-3.000000 0,-3.000000-3.000000 0,-2.000000-2.000000 0,-1.000000-1.000000 0,3.000000 3.000000 0,3.000000 3.000000 0,4.000000 4.000000 0,-3.000000 1.000000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0,-4.000000 1.000000 0,-6.000000 4.000000 0,-6.000000 3.000000 0,-6.000000 3.000000 0,-4.000000-1.000000 0,1.000000-2.000000 0,-1.000000-3.000000 0,1.000000-3.000000 0,1.000000-2.000000 0,3.000000 0.000000 0,3.000000 0.000000 0,4.000000 0.000000 0,2.000000 0.000000 0,4.000000 0.000000 0,3.000000 0.000000 0,3.000000 0.000000 0,1.000000 1.000000 0,1.000000 4.000000 0,-1.000000 3.000000 0,1.000000 3.000000 0,-3.000000-1.000000 0,-2.000000-2.000000 0,-3.000000-3.000000 0,-3.000000-3.000000 0,-4.000000-2.000000 0,-3.000000 0.000000 0,-3.000000 0.000000 0,-2.000000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0,2.000000 0.000000 0,7.000000 0.000000 0,6.000000 0.000000 0,7.000000 0.000000 0,-1.000000-2.000000 0,-6.000000-3.000000 0,-6.000000-3.000000 0,-6.000000-2.000000 0,-4.000000-1.000000 0,1.000000 3.000000 0,-1.000000 3.000000 0,1.000000 4.000000 0,-1.000000-1.000000 0,1.000000-3.000000 0,-1.000000-3.000000 0,1.000000-2.000000 0,-1.000000-1.000000 0,1.000000 3.000000 0,-1.000000 3.000000 0,1.000000 4.000000 0,-1.000000-1.000000 0,1.000000-3.000000 0,-1.000000-3.000000 0,1.000000-2.000000 0,1.000000-1.000000 0,3.000000 3.000000 0,3.000000 3.000000 0,4.000000 4.000000 0,2.000000 1.000000 0,4.000000 0.000000 0,3.000000 0.000000 0,3.000000 0.000000 0,1.000000 0.000000 0,1.000000 0.000000 0,-1.000000 0.000000 0,1.000000 0.000000 0,-4.000000 0.000000 0,-6.000000 0.000000 0,-6.000000 0.000000 0,-6.000000 0.000000 0,-1.000000 0.000000 0,7.000000 0.000000 0,6.000000 0.000000 0,7.000000 0.000000 0,2.000000 1.000000 0,1.000000 4.000000 0,-1.000000 3.000000 0,1.000000 3.000000 0,-1.000000-1.000000 0,1.000000-2.000000 0,-1.000000-3.000000 0,1.000000-3.000000 0,-4.000000-2.000000 0,-6.000000 0.000000 0,-6.000000 0.000000 0,-6.000000 0.000000 0,-2.000000 1.000000 0,3.000000 4.000000 0,3.000000 3.000000 0,4.000000 3.000000 0,1.000000-1.000000 0,0.000000-2.000000 0,0.000000-3.000000 0,0.000000-3.000000 0,-2.000000-2.000000 0,-3.000000 0.000000 0,-3.000000 0.000000 0,-2.000000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0,-4.000000 0.000000 0,-3.000000 0.000000 0,-3.000000 0.000000 0,-2.000000 0.000000 0,-3.000000 1.000000 0,1.000000 4.000000 0,-1.000000 3.000000 0,1.000000 3.000000 0,-3.000000-1.000000 0,-2.000000-2.000000 0,-3.000000-3.000000 0,-3.000000-3.000000 0,-1.000000-2.000000 0,4.000000 0.000000 0,3.000000 0.000000 0,3.000000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0,-1.000000 0.000000 0,6.000000 0.000000 0,7.000000 0.000000 0,6.000000 0.000000 0,1.000000 0.000000 0,-3.000000 0.000000 0,-3.000000 0.000000 0,-2.000000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0,-6.000000 1.000000 0,-8.000000 4.000000 0,-10.000000 3.000000 0,-9.000000 3.000000 0,-1.000000 1.000000 0,10.000000 1.000000 0,10.000000-1.000000 0,9.000000 1.000000 0,4.000000-1.000000 0,1.000000 1.000000 0,-1.000000-1.000000 0,1.000000 1.000000 0,-1.000000-1.000000 0,1.000000 1.000000 0,-1.000000-1.000000 0,1.000000 1.000000 0,-1.000000 1.000000 0,1.000000 3.000000 0,-1.000000 3.000000 0,1.000000 4.000000 0,-1.000000 1.000000 0,1.000000 0.000000 0,-1.000000 0.000000 0,1.000000 0.000000 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1:5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64450.000000 20950.000000 1000,'71.000000'-24.000000'0,"-5.000000"4.000000"0 ,-7.000000 3.000000 0,-5.000000 3.000000 0,-6.000000 3.000000 0,-3.000000 3.000000 0,-3.000000 3.000000 0,-2.000000 4.000000 0,-3.000000 1.000000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0,2.000000 0.000000 0,7.000000 0.000000 0,6.000000 0.000000 0,7.000000 0.000000 0,2.000000-2.000000 0,1.000000-3.000000 0,-1.000000-3.000000 0,1.000000-2.000000 0,2.000000-1.000000 0,7.000000 3.000000 0,6.000000 3.000000 0,7.000000 4.000000 0,-1.000000-1.000000 0,-6.000000-3.000000 0,-6.000000-3.000000 0,-6.000000-2.000000 0,-2.000000-1.000000 0,3.000000 3.000000 0,3.000000 3.000000 0,4.000000 4.000000 0,2.000000-1.000000 0,4.000000-3.000000 0,3.000000-3.000000 0,3.000000-2.000000 0,-1.000000-1.000000 0,-2.000000 3.000000 0,-3.000000 3.000000 0,-3.000000 4.000000 0,-1.000000 1.000000 0,4.000000 0.000000 0,3.000000 0.000000 0,3.000000 0.000000 0,-1.000000 0.000000 0,-2.000000 0.000000 0,-3.000000 0.000000 0,-3.000000 0.000000 0,-7.000000 1.000000 0,-9.000000 4.000000 0,-10.000000 3.000000 0,-8.000000 3.000000 0,-6.000000-1.000000 0,1.000000-2.000000 0,-1.000000-3.000000 0,1.000000-3.000000 0,1.000000-1.000000 0,3.000000 4.000000 0,3.000000 3.000000 0,4.000000 3.000000 0,1.000000-1.000000 0,0.000000-2.000000 0,0.000000-3.000000 0,0.000000-3.000000 0,3.000000-1.000000 0,6.000000 4.000000 0,7.000000 3.000000 0,6.000000 3.000000 0,1.000000-1.000000 0,-3.000000-2.000000 0,-3.000000-3.000000 0,-2.000000-3.000000 0,-3.000000-1.000000 0,1.000000 4.000000 0,-1.000000 3.000000 0,1.000000 3.000000 0,-3.000000-1.000000 0,-2.000000-2.000000 0,-3.000000-3.000000 0,-3.000000-3.000000 0,-1.000000-2.000000 0,4.000000 0.000000 0,3.000000 0.000000 0,3.000000 0.000000 0,3.000000 0.000000 0,3.000000 0.000000 0,3.000000 0.000000 0,4.000000 0.000000 0,1.000000 1.000000 0,0.000000 4.000000 0,0.000000 3.000000 0,0.000000 3.000000 0,0.000000-1.000000 0,0.000000-2.000000 0,0.000000-3.000000 0,0.000000-3.000000 0,-5.000000-2.000000 0,-9.000000 0.000000 0,-10.000000 0.000000 0,-8.000000 0.000000 0,-8.000000 1.000000 0,-2.000000 4.000000 0,-3.000000 3.000000 0,-3.000000 3.000000 0,-1.000000-1.000000 0,4.000000-2.000000 0,3.000000-3.000000 0,3.000000-3.000000 0,1.000000-1.000000 0,1.000000 4.000000 0,-1.000000 3.000000 0,1.000000 3.000000 0,-1.000000-1.000000 0,1.000000-2.000000 0,-1.000000-3.000000 0,1.000000-3.000000 0,1.000000-2.000000 0,3.000000 0.000000 0,3.000000 0.000000 0,4.000000 0.000000 0,1.000000 1.000000 0,0.000000 4.000000 0,0.000000 3.000000 0,0.000000 3.000000 0,0.000000-1.000000 0,0.000000-2.000000 0,0.000000-3.000000 0,0.000000-3.000000 0,-2.000000-2.000000 0,-3.000000 0.000000 0,-3.000000 0.000000 0,-2.000000 0.000000 0,-5.000000 0.000000 0,-2.000000 0.000000 0,-3.000000 0.000000 0,-3.000000 0.000000 0,-4.000000 1.000000 0,-3.000000 4.000000 0,-3.000000 3.000000 0,-2.000000 3.000000 0,0.000000-1.000000 0,7.000000-2.000000 0,6.000000-3.000000 0,7.000000-3.000000 0,2.000000-2.000000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0,-4.000000-2.000000 0,-6.000000 0.000000 0,-6.000000 0.000000 0,-6.000000 0.000000 0,-2.000000 0.000000 0,3.000000 0.000000 0,3.000000 0.000000 0,4.000000 0.000000 0,2.000000 0.000000 0,4.000000 0.000000 0,3.000000 0.000000 0,3.000000 0.000000 0,3.000000 0.000000 0,3.000000 0.000000 0,3.000000 0.000000 0,4.000000 0.000000 0,-4.000000 0.000000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0,0.000000-2.000000 0,7.000000-3.000000 0,6.000000-3.000000 0,7.000000-2.000000 0,2.000000-1.000000 0,1.000000 3.000000 0,-1.000000 3.000000 0,1.000000 4.000000 0,-3.000000 1.000000 0,-2.000000 0.000000 0,-3.000000 0.000000 0,-3.000000 0.000000 0,-4.000000 0.000000 0,-3.000000 0.000000 0,-3.000000 0.000000 0,-2.000000 0.000000 0,-1.000000 0.000000 0,3.000000 0.000000 0,3.000000 0.000000 0,4.000000 0.000000 0,-1.000000 0.000000 0,-3.000000 0.000000 0,-3.000000 0.000000 0,-2.000000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0,2.000000 1.000000 0,7.000000 0.000000 0,6.000000 0.000000 0,7.000000 0.000000 0,0.000000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0,-5.000000-2.000000 0,-2.000000-3.000000 0,-3.000000-3.000000 0,-3.000000-2.000000 0,-4.000000-1.000000 0,-3.000000 3.000000 0,-3.000000 3.000000 0,-2.000000 4.000000 0,-1.000000 1.000000 0,3.000000 0.000000 0,3.000000 0.000000 0,4.000000 0.000000 0,1.000000 0.000000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0,-4.000000 0.000000 0,-9.000000 0.000000 0,-10.000000 0.000000 0,-8.000000 0.000000 0,-4.000000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0,-2.000000-2.000000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0,1.000000-2.000000 0,4.000000-3.000000 0,3.000000-3.000000 0,3.000000-2.000000 0,1.000000-1.000000 0,1.000000 3.000000 0,-1.000000 3.000000 0,1.000000 4.000000 0,-1.000000 1.000000 0,1.000000 0.000000 0,-1.000000 0.000000 0,1.000000 0.000000 0,-3.000000 0.000000 0,-2.000000 0.000000 0,-3.000000 0.000000 0,-3.000000 0.000000 0,-2.000000-2.000000 0,0.000000-3.000000 0,0.000000-3.000000 0,0.000000-2.000000 0,-2.000000-1.000000 0,-3.000000 3.000000 0,-3.000000 3.000000 0,-2.000000 4.000000 0,-1.000000-1.000000 0,3.000000-3.000000 0,3.000000-3.000000 0,4.000000-2.000000 0,-1.000000-1.000000 0,-3.000000 3.000000 0,-3.000000 3.000000 0,-2.000000 4.000000 0,2.000000 1.000000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0,0.000000 0.000000 0,7.000000 0.000000 0,6.000000 0.000000 0,7.000000 0.000000 0,0.000000 1.000000 0,-2.000000 4.000000 0,-3.000000 3.000000 0,-3.000000 3.000000 0,-2.000000 1.000000 0,0.000000 1.000000 0,0.000000-1.000000 0,0.000000 1.000000 0,-2.000000-3.000000 0,-3.000000-2.000000 0,-3.000000-3.000000 0,-2.000000-3.000000 0,-12.000000-2.000000 0,-19.000000 0.000000 0,-18.000000 0.000000 0,-19.000000 0.000000 0,-10.000000 0.000000 0,1.000000 0.000000 0,-1.000000 0.000000 0,1.000000 0.000000 0,-3.000000 1.000000 0,-2.000000 4.000000 0,-3.000000 3.000000 0,-3.000000 3.000000 0,-1.000000-1.000000 0,4.000000-2.000000 0,3.000000-3.000000 0,3.000000-3.000000 0,1.000000-1.000000 0,1.000000 4.000000 0,-1.000000 3.000000 0,1.000000 3.000000 0,-3.000000-1.000000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0,2.000000 1.000000 0,7.000000 0.000000 0,6.000000 0.000000 0,7.000000 0.000000 0,0.000000-2.000000 0,-2.000000-3.000000 0,-3.000000-3.000000 0,-3.000000-2.000000 0,-2.000000-1.000000 0,0.000000 3.000000 0,0.000000 3.000000 0,0.000000 4.000000 0,0.000000 1.000000 0,0.000000 0.000000 0,0.000000 0.000000 0,0.000000 0.000000 0,-2.000000-2.000000 0,-3.000000-3.000000 0,-3.000000-3.000000 0,-2.000000-2.000000 0,-3.000000-1.000000 0,1.000000 3.000000 0,-1.000000 3.000000 0,1.000000 4.000000 0,-3.000000 1.000000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0,4.000000 0.000000 0,6.000000 0.000000 0,7.000000 0.000000 0,6.000000 0.000000 0,-1.000000 0.000000 0,-5.000000 0.000000 0,-7.000000 0.000000 0,-5.000000 0.000000 0,-1.000000 0.000000 0,6.000000 0.000000 0,7.000000 0.000000 0,6.000000 0.000000 0,-1.000000 0.000000 0,-5.000000 0.000000 0,-7.000000 0.000000 0,-5.000000 0.000000 0,-4.000000 0.000000 0,0.000000 0.000000 0,0.000000 0.000000 0,0.000000 0.000000 0,1.000000 0.000000 0,4.000000 0.000000 0,3.000000 0.000000 0,3.000000 0.000000 0,-1.000000 0.000000 0,-2.000000 0.000000 0,-3.000000 0.000000 0,-3.000000 0.000000 0,-2.000000 0.000000 0,0.000000 0.000000 0,0.000000 0.000000 0,0.000000 0.000000 0,3.000000 0.000000 0,6.000000 0.000000 0,7.000000 0.000000 0,6.000000 0.000000 0,3.000000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0,-2.000000 0.000000 0,-3.000000 0.000000 0,-3.000000 0.000000 0,-2.000000 0.000000 0,0.000000-2.000000 0,7.000000-3.000000 0,6.000000-3.000000 0,7.000000-2.000000 0,2.000000-1.000000 0,1.000000 3.000000 0,-1.000000 3.000000 0,1.000000 4.000000 0,1.000000 1.000000 0,3.000000 0.000000 0,3.000000 0.000000 0,4.000000 0.000000 0,-1.000000 0.000000 0,-3.000000 0.000000 0,-3.000000 0.000000 0,-2.000000 0.000000 0,-3.000000 0.000000 0,1.000000 0.000000 0,-1.000000 0.000000 0,1.000000 0.000000 0,-4.000000 0.000000 0,-6.000000 0.000000 0,-6.000000 0.000000 0,-6.000000 0.000000 0,-1.000000 0.000000 0,7.000000 0.000000 0,6.000000 0.000000 0,7.000000 0.000000 0,0.000000 0.000000 0,-2.000000 0.000000 0,-3.000000 0.000000 0,-3.000000 0.000000 0,-1.000000 0.000000 0,4.000000 0.000000 0,3.000000 0.000000 0,3.000000 0.000000 0,3.000000 1.000000 0,3.000000 4.000000 0,3.000000 3.000000 0,4.000000 3.000000 0,1.000000-1.000000 0,0.000000-2.000000 0,0.000000-3.000000 0,0.000000-3.000000 0,0.000000-2.000000 0,0.000000 0.000000 0,0.000000 0.000000 0,0.000000 0.000000 0,-2.000000 0.000000 0,-3.000000 0.000000 0,-3.000000 0.000000 0,-2.000000 0.000000 0,-5.000000 0.000000 0,-2.000000 0.000000 0,-3.000000 0.000000 0,-3.000000 0.000000 0,-2.000000 0.000000 0,0.000000 0.000000 0,0.000000 0.000000 0,0.000000 0.000000 0,0.000000 1.000000 0,0.000000 4.000000 0,0.000000 3.000000 0,0.000000 3.000000 0,3.000000-1.000000 0,6.000000-2.000000 0,7.000000-3.000000 0,6.000000-3.000000 0,1.000000-1.000000 0,-3.000000 4.000000 0,-3.000000 3.000000 0,-2.000000 3.000000 0,0.000000-1.000000 0,7.000000-2.000000 0,6.000000-3.000000 0,7.000000-3.000000 0,2.000000-1.000000 0,1.000000 4.000000 0,-1.000000 3.000000 0,1.000000 3.000000 0,-1.000000-1.000000 0,1.000000-2.000000 0,-1.000000-3.000000 0,1.000000-3.000000 0,-3.000000-1.000000 0,-2.000000 4.000000 0,-3.000000 3.000000 0,-3.000000 3.000000 0,-1.000000-1.000000 0,4.000000-2.000000 0,3.000000-3.000000 0,3.000000-3.000000 0,-2.000000-2.000000 0,-6.000000 0.000000 0,-6.000000 0.000000 0,-6.000000 0.000000 0,-2.000000 1.000000 0,3.000000 4.000000 0,3.000000 3.000000 0,4.000000 3.000000 0,-1.000000-1.000000 0,-3.000000-2.000000 0,-3.000000-3.000000 0,-2.000000-3.000000 0,-1.000000-2.000000 0,3.000000 0.000000 0,3.000000 0.000000 0,4.000000 0.000000 0,1.000000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0,-2.000000-2.000000 0,0.000000-3.000000 0,0.000000-3.000000 0,0.000000-2.000000 0,1.000000-1.000000 0,4.000000 3.000000 0,3.000000 3.000000 0,3.000000 4.000000 0,1.000000-1.000000 0,1.000000-3.000000 0,-1.000000-3.000000 0,1.000000-2.000000 0,1.000000-3.000000 0,3.000000 1.000000 0,3.000000-1.000000 0,4.000000 1.000000 0,1.000000 1.000000 0,0.000000 3.000000 0,0.000000 3.000000 0,0.000000 4.000000 0,-4.000000-1.000000 0,-5.000000-3.000000 0,-7.000000-3.000000 0,-5.000000-2.000000 0,-3.000000-1.000000 0,4.000000 3.000000 0,3.000000 3.000000 0,3.000000 4.000000 0,-2.000000-1.000000 0,-6.000000-3.000000 0,-6.000000-3.000000 0,-6.000000-2.000000 0,-4.000000-1.000000 0,1.000000 3.000000 0,-1.000000 3.000000 0,1.000000 4.000000 0,1.000000-1.000000 0,3.000000-3.000000 0,3.000000-3.000000 0,4.000000-2.000000 0,1.000000-3.000000 0,0.000000 1.000000 0,0.000000-1.000000 0,0.000000 1.000000 0,1.000000 1.000000 0,4.000000 3.000000 0,3.000000 3.000000 0,3.000000 4.000000 0,3.000000-1.000000 0,3.000000-3.000000 0,3.000000-3.000000 0,4.000000-2.000000 0,-1.000000-1.000000 0,-3.000000 3.000000 0,-3.000000 3.000000 0,-2.000000 4.000000 0,-3.000000-1.000000 0,1.000000-3.000000 0,-1.000000-3.000000 0,1.000000-2.000000 0,-3.000000-1.000000 0,-2.000000 3.000000 0,-3.000000 3.000000 0,-3.000000 4.000000 0,-2.000000 1.000000 0,0.000000 0.000000 0,0.000000 0.000000 0,0.000000 0.000000 0,1.000000-2.000000 0,4.000000-3.000000 0,3.000000-3.000000 0,3.000000-2.000000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0,-4.000000 1.000000 0,-6.000000 4.000000 0,-6.000000 3.000000 0,-6.000000 3.000000 0,-1.000000-1.000000 0,7.000000-2.000000 0,6.000000-3.000000 0,7.000000-3.000000 0,2.000000-1.000000 0,1.000000 4.000000 0,-1.000000 3.000000 0,1.000000 3.000000 0,-3.000000-1.000000 0,-2.000000-2.000000 0,-3.000000-3.000000 0,-3.000000-3.000000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0,-4.000000 1.000000 0,-6.000000 4.000000 0,-6.000000 3.000000 0,-6.000000 3.000000 0,-1.000000-1.000000 0,7.000000-2.000000 0,6.000000-3.000000 0,7.000000-3.000000 0,0.000000-1.000000 0,-2.000000 4.000000 0,-3.000000 3.000000 0,-3.000000 3.000000 0,-2.000000-1.000000 0,0.000000-2.000000 0,0.000000-3.000000 0,0.000000-3.000000 0,-2.000000-1.000000 0,-3.000000 4.000000 0,-3.000000 3.000000 0,-2.000000 3.000000 0,-3.000000-1.000000 0,1.000000-2.000000 0,-1.000000-3.000000 0,1.000000-3.000000 0,1.000000-2.000000 0,3.000000 0.000000 0,3.000000 0.000000 0,4.000000 0.000000 0,-1.000000 1.000000 0,-3.000000 4.000000 0,-3.000000 3.000000 0,-2.000000 3.000000 0,0.000000-1.000000 0,7.000000-2.000000 0,6.000000-3.000000 0,7.000000-3.000000 0,2.000000-2.000000 0,1.000000 0.000000 0,-1.000000 0.000000 0,1.000000 0.000000 0,-1.000000 1.000000 0,1.000000 4.000000 0,-1.000000 3.000000 0,1.000000 3.000000 0,-4.000000-1.000000 0,-6.000000-2.000000 0,-6.000000-3.000000 0,-6.000000-3.000000 0,-2.000000-1.000000 0,3.000000 4.000000 0,3.000000 3.000000 0,4.000000 3.000000 0,1.000000-1.000000 0,0.000000-2.000000 0,0.000000-3.000000 0,0.000000-3.000000 0,0.000000-1.000000 0,0.000000 4.000000 0,0.000000 3.000000 0,0.000000 3.000000 0,0.000000-1.000000 0,0.000000-2.000000 0,0.000000-3.000000 0,0.000000-3.000000 0,0.000000-2.000000 0,0.000000 0.000000 0,0.000000 0.000000 0,0.000000 0.000000 0,0.000000 1.000000 0,0.000000 4.000000 0,0.000000 3.000000 0,0.000000 3.000000 0,1.000000-1.000000 0,4.000000-2.000000 0,3.000000-3.000000 0,3.000000-3.000000 0,1.000000-2.000000 0,1.000000 0.000000 0,-1.000000 0.000000 0,1.000000 0.000000 0,-1.000000 1.000000 0,1.000000 4.000000 0,-1.000000 3.000000 0,1.000000 3.000000 0,-1.000000-1.000000 0,1.000000-2.000000 0,-1.000000-3.000000 0,1.000000-3.000000 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52:0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11850.000000 24150.000000 1000,'4.000000'-66.000000'0,"10.000000"19.000000"0 ,10.000000 19.000000 0,9.000000 19.000000 0,4.000000 10.000000 0,1.000000 4.000000 0,-1.000000 3.000000 0,1.000000 3.000000 0,-1.000000-1.000000 0,1.000000-2.000000 0,-1.000000-3.000000 0,1.000000-3.000000 0,-1.000000-1.000000 0,1.000000 4.000000 0,-1.000000 3.000000 0,1.000000 3.000000 0,-1.000000-1.000000 0,1.000000-2.000000 0,-1.000000-3.000000 0,1.000000-3.000000 0,2.000000-4.000000 0,7.000000-3.000000 0,6.000000-3.000000 0,7.000000-2.000000 0,0.000000-3.000000 0,-2.000000 1.000000 0,-3.000000-1.000000 0,-3.000000 1.000000 0,-1.000000-1.000000 0,4.000000 1.000000 0,3.000000-1.000000 0,3.000000 1.000000 0,1.000000-1.000000 0,1.000000 1.000000 0,-1.000000-1.000000 0,1.000000 1.000000 0,1.000000-1.000000 0,3.000000 1.000000 0,3.000000-1.000000 0,4.000000 1.000000 0,-3.000000-1.000000 0,-5.000000 1.000000 0,-7.000000-1.000000 0,-5.000000 1.000000 0,-6.000000 1.000000 0,-3.000000 3.000000 0,-3.000000 3.000000 0,-2.000000 4.000000 0,-1.000000 1.000000 0,3.000000 0.000000 0,3.000000 0.000000 0,4.000000 0.000000 0,-1.000000 4.000000 0,-3.000000 10.000000 0,-3.000000 10.000000 0,-2.000000 9.000000 0,-3.000000 4.000000 0,1.000000 1.000000 0,-1.000000-1.000000 0,1.000000 1.000000 0,-1.000000-4.000000 0,1.000000-6.000000 0,-1.000000-6.000000 0,1.000000-6.000000 0,1.000000-4.000000 0,3.000000 1.000000 0,3.000000-1.000000 0,4.000000 1.000000 0,2.000000-1.000000 0,4.000000 1.000000 0,3.000000-1.000000 0,3.000000 1.000000 0,-2.000000-3.000000 0,-6.000000-2.000000 0,-6.000000-3.000000 0,-6.000000-3.000000 0,-2.000000-2.000000 0,3.000000 0.000000 0,3.000000 0.000000 0,4.000000 0.000000 0,2.000000 1.000000 0,4.000000 4.000000 0,3.000000 3.000000 0,3.000000 3.000000 0,-1.000000-1.000000 0,-2.000000-2.000000 0,-3.000000-3.000000 0,-3.000000-3.000000 0,-1.000000-2.000000 0,4.000000 0.000000 0,3.000000 0.000000 0,3.000000 0.000000 0,3.000000 0.000000 0,3.000000 0.000000 0,3.000000 0.000000 0,4.000000 0.000000 0,-3.000000 0.000000 0,-5.000000 0.000000 0,-7.000000 0.000000 0,-5.000000 0.000000 0,-4.000000 0.000000 0,0.000000 0.000000 0,0.000000 0.000000 0,0.000000 0.000000 0,1.000000 0.000000 0,4.000000 0.000000 0,3.000000 0.000000 0,3.000000 0.000000 0,1.000000 1.000000 0,1.000000 4.000000 0,-1.000000 3.000000 0,1.000000 3.000000 0,1.000000-1.000000 0,3.000000-2.000000 0,3.000000-3.000000 0,4.000000-3.000000 0,1.000000-2.000000 0,0.000000 0.000000 0,0.000000 0.000000 0,0.000000 0.000000 0,0.000000 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0,-3.000000-2.000000 0,1.000000 0.000000 0,-1.000000 0.000000 0,1.000000 0.000000 0,-4.000000 0.000000 0,-6.000000 0.000000 0,-6.000000 0.000000 0,-6.000000 0.000000 0,-2.000000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0,-1.000000 0.000000 0,4.000000 0.000000 0,3.000000 0.000000 0,3.000000 0.000000 0,3.000000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0,-5.000000 1.000000 0,-2.000000 4.000000 0,-3.000000 3.000000 0,-3.000000 3.000000 0,-4.000000-1.000000 0,-3.000000-2.000000 0,-3.000000-3.000000 0,-2.000000-3.000000 0,-1.000000-2.000000 0,3.000000 0.000000 0,3.000000 0.000000 0,4.000000 0.000000 0,2.000000 1.000000 0,4.000000 4.000000 0,3.000000 3.000000 0,3.000000 3.000000 0,1.000000-1.000000 0,1.000000-2.000000 0,-1.000000-3.000000 0,1.000000-3.000000 0,1.000000-2.000000 0,3.000000 0.000000 0,3.000000 0.000000 0,4.000000 0.000000 0,-1.000000 1.000000 0,-3.000000 4.000000 0,-3.000000 3.000000 0,-2.000000 3.000000 0,-3.000000-1.000000 0,1.000000-2.000000 0,-1.000000-3.000000 0,1.000000-3.000000 0,-3.000000-2.000000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0,0.000000-2.000000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0,-2.000000-1.000000 0,0.000000-2.000000 0,0.000000-3.000000 0,0.000000-3.000000 0,-2.000000-1.000000 0,-3.000000 4.000000 0,-3.000000 3.000000 0,-2.000000 3.000000 0,-3.000000-1.000000 0,1.000000-2.000000 0,-1.000000-3.000000 0,1.000000-3.000000 0,-1.000000-1.000000 0,1.000000 4.000000 0,-1.000000 3.000000 0,1.000000 3.000000 0,1.000000-1.000000 0,3.000000-2.000000 0,3.000000-3.000000 0,4.000000-3.000000 0,1.000000-1.000000 0,0.000000 4.000000 0,0.000000 3.000000 0,0.000000 3.000000 0,0.000000-1.000000 0,0.000000-2.000000 0,0.000000-3.000000 0,0.000000-3.000000 0,0.000000-1.000000 0,0.000000 4.000000 0,0.000000 3.000000 0,0.000000 3.000000 0,0.000000-1.000000 0,0.000000-2.000000 0,0.000000-3.000000 0,0.000000-3.000000 0,0.000000-2.000000 0,0.000000 0.000000 0,0.000000 0.000000 0,0.000000 0.000000 0,0.000000 1.000000 0,0.000000 4.000000 0,0.000000 3.000000 0,0.000000 3.000000 0,-2.000000-1.000000 0,-3.000000-2.000000 0,-3.000000-3.000000 0,-2.000000-3.000000 0,-1.000000-2.000000 0,3.000000 0.000000 0,3.000000 0.000000 0,4.000000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1.000000 0,1.000000 4.000000 0,-1.000000 3.000000 0,1.000000 3.000000 0,1.000000-1.000000 0,3.000000-2.000000 0,3.000000-3.000000 0,4.000000-3.000000 0,1.000000-2.000000 0,0.000000 0.000000 0,0.000000 0.000000 0,0.000000 0.000000 0,0.000000 1.000000 0,0.000000 4.000000 0,0.000000 3.000000 0,0.000000 3.000000 0,1.000000-1.000000 0,4.000000-2.000000 0,3.000000-3.000000 0,3.000000-3.000000 0,1.000000-2.000000 0,1.000000 0.000000 0,-1.000000 0.000000 0,1.000000 0.000000 0,-3.000000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0,0.000000 3.000000 0,0.000000 3.000000 0,0.000000 4.000000 0,1.000000 1.000000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0,-10.000000 0.000000 0,-19.000000 0.000000 0,-18.000000 0.000000 0,-19.000000 0.000000 0,-12.000000 0.000000 0,-2.000000 0.000000 0,-3.000000 0.000000 0,-3.000000 0.000000 0,-2.000000 0.000000 0,0.000000 0.000000 0,0.000000 0.000000 0,0.000000 0.000000 0,1.000000 0.000000 0,4.000000 0.000000 0,3.000000 0.000000 0,3.000000 0.000000 0,-4.000000 0.000000 0,-8.000000 0.000000 0,-10.000000 0.000000 0,-9.000000 0.000000 0,-4.000000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0,6.000000 0.000000 0,7.000000 0.000000 0,6.000000 0.000000 0,-1.000000 0.000000 0,-5.000000 0.000000 0,-7.000000 0.000000 0,-5.000000 0.000000 0,-4.000000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0,-3.000000-2.000000 0,1.000000-3.000000 0,-1.000000-3.000000 0,1.000000-2.000000 0,-3.000000-1.000000 0,-2.000000 3.000000 0,-3.000000 3.000000 0,-3.000000 4.000000 0,1.000000 1.000000 0,6.000000 0.000000 0,7.000000 0.000000 0,6.000000 0.000000 0,3.000000 0.000000 0,0.000000 0.000000 0,0.000000 0.000000 0,0.000000 0.000000 0,-2.000000 0.000000 0,-3.000000 0.000000 0,-3.000000 0.000000 0,-2.000000 0.000000 0,-1.000000 0.000000 0,3.000000 0.000000 0,3.000000 0.000000 0,4.000000 0.000000 0,-4.000000 0.000000 0,-9.000000 0.000000 0,-10.000000 0.000000 0,-8.000000 0.000000 0,-4.000000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0,-6.000000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0,1.000000 0.000000 0,-1.000000 0.000000 0,1.000000 0.000000 0,-3.000000-2.000000 0,-2.000000-3.000000 0,-3.000000-3.000000 0,-3.000000-2.000000 0,-4.000000-3.000000 0,-3.000000 1.000000 0,-3.000000-1.000000 0,-2.000000 1.000000 0,-1.000000 1.000000 0,3.000000 3.000000 0,3.000000 3.000000 0,4.000000 4.000000 0,4.000000-1.000000 0,6.000000-3.000000 0,7.000000-3.000000 0,6.000000-2.000000 0,1.000000-1.000000 0,-3.000000 3.000000 0,-3.000000 3.000000 0,-2.000000 4.000000 0,-5.000000 1.000000 0,-2.000000 0.000000 0,-3.000000 0.000000 0,-3.000000 0.000000 0,-6.000000 0.000000 0,-5.000000 0.000000 0,-7.000000 0.000000 0,-5.000000 0.000000 0,-4.000000 0.000000 0,0.000000 0.000000 0,0.000000 0.000000 0,0.000000 0.000000 0,3.000000 0.000000 0,6.000000 0.000000 0,7.000000 0.000000 0,6.000000 0.000000 0,3.000000 0.000000 0,0.000000 0.000000 0,0.000000 0.000000 0,0.000000 0.000000 0,-2.000000 1.000000 0,-3.000000 4.000000 0,-3.000000 3.000000 0,-2.000000 3.000000 0,-5.000000-1.000000 0,-2.000000-2.000000 0,-3.000000-3.000000 0,-3.000000-3.000000 0,-1.000000-2.000000 0,4.000000 0.000000 0,3.000000 0.000000 0,3.000000 0.000000 0,3.000000 1.000000 0,3.000000 4.000000 0,3.000000 3.000000 0,4.000000 3.000000 0,1.000000-1.000000 0,0.000000-2.000000 0,0.000000-3.000000 0,0.000000-3.000000 0,-2.000000-2.000000 0,-3.000000 0.000000 0,-3.000000 0.000000 0,-2.000000 0.000000 0,-5.000000 0.000000 0,-2.000000 0.000000 0,-3.000000 0.000000 0,-3.000000 0.000000 0,-2.000000 0.000000 0,0.000000 0.000000 0,0.000000 0.000000 0,0.000000 0.000000 0,4.000000 0.000000 0,10.000000 0.000000 0,10.000000 0.000000 0,9.000000 0.000000 0,1.000000 0.000000 0,-6.000000 0.000000 0,-6.000000 0.000000 0,-6.000000 0.000000 0,-6.000000 0.000000 0,-2.000000 0.000000 0,-3.000000 0.000000 0,-3.000000 0.000000 0,-2.000000 1.000000 0,0.000000 4.000000 0,0.000000 3.000000 0,0.000000 3.000000 0,1.000000-1.000000 0,4.000000-2.000000 0,3.000000-3.000000 0,3.000000-3.000000 0,4.000000-2.000000 0,7.000000 0.000000 0,6.000000 0.000000 0,7.000000 0.000000 0,2.000000 0.000000 0,1.000000 0.000000 0,-1.000000 0.000000 0,1.000000 0.000000 0,-6.000000 0.000000 0,-8.000000 0.000000 0,-10.000000 0.000000 0,-9.000000 0.000000 0,-4.000000 0.000000 0,4.000000 0.000000 0,3.000000 0.000000 0,3.000000 0.000000 0,3.000000 0.000000 0,3.000000 0.000000 0,3.000000 0.000000 0,4.000000 0.000000 0,2.000000 0.000000 0,4.000000 0.000000 0,3.000000 0.000000 0,3.000000 0.000000 0,1.000000 0.000000 0,1.000000 0.000000 0,-1.000000 0.000000 0,1.000000 0.000000 0,-4.000000 0.000000 0,-6.000000 0.000000 0,-6.000000 0.000000 0,-6.000000 0.000000 0,-6.000000 0.000000 0,-2.000000 0.000000 0,-3.000000 0.000000 0,-3.000000 0.000000 0,1.000000 0.000000 0,6.000000 0.000000 0,7.000000 0.000000 0,6.000000 0.000000 0,6.000000 0.000000 0,6.000000 0.000000 0,7.000000 0.000000 0,6.000000 0.000000 0,3.000000 0.000000 0,0.000000 0.000000 0,0.000000 0.000000 0,0.000000 0.000000 0,0.000000 0.000000 0,0.000000 0.000000 0,0.000000 0.000000 0,0.000000 0.000000 0,-4.000000 1.000000 0,-5.000000 4.000000 0,-7.000000 3.000000 0,-5.000000 3.000000 0,-4.000000-1.000000 0,0.000000-2.000000 0,0.000000-3.000000 0,0.000000-3.000000 0,1.000000-1.000000 0,4.000000 4.000000 0,3.000000 3.000000 0,3.000000 3.000000 0,3.000000-1.000000 0,3.000000-2.000000 0,3.000000-3.000000 0,4.000000-3.000000 0,1.000000-2.000000 0,0.000000 0.000000 0,0.000000 0.000000 0,0.000000 0.000000 0,0.000000 1.000000 0,0.000000 4.000000 0,0.000000 3.000000 0,0.000000 3.000000 0,-4.000000-1.000000 0,-5.000000-2.000000 0,-7.000000-3.000000 0,-5.000000-3.000000 0,-6.000000-2.000000 0,-3.000000 0.000000 0,-3.000000 0.000000 0,-2.000000 0.000000 0,0.000000 1.000000 0,7.000000 4.000000 0,6.000000 3.000000 0,7.000000 3.000000 0,4.000000-1.000000 0,3.000000-2.000000 0,3.000000-3.000000 0,4.000000-3.000000 0,2.000000-2.000000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0,-4.000000 0.000000 0,-5.000000 0.000000 0,-7.000000 0.000000 0,-5.000000 0.000000 0,-3.000000-2.000000 0,4.000000-3.000000 0,3.000000-3.000000 0,3.000000-2.000000 0,-1.000000-1.000000 0,-2.000000 3.000000 0,-3.000000 3.000000 0,-3.000000 4.000000 0,-4.000000 1.000000 0,-3.000000 0.000000 0,-3.000000 0.000000 0,-2.000000 0.000000 0,0.000000 0.000000 0,7.000000 0.000000 0,6.000000 0.000000 0,7.000000 0.000000 0,4.000000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0,-3.000000 0.000000 0,-5.000000 0.000000 0,-7.000000 0.000000 0,-5.000000 0.000000 0,-3.000000 0.000000 0,4.000000 0.000000 0,3.000000 0.000000 0,3.000000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0,-3.000000-2.000000 0,-2.000000-3.000000 0,-3.000000-3.000000 0,-3.000000-2.000000 0,-1.000000-1.000000 0,4.000000 3.000000 0,3.000000 3.000000 0,3.000000 4.000000 0,1.000000-3.000000 0,1.000000-5.000000 0,-1.000000-7.000000 0,1.000000-5.000000 0,4.000000-6.000000 0,9.000000-3.000000 0,10.000000-3.000000 0,10.000000-2.000000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48"/>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4700.000000 35650.000000 1000,'-10.000000'-17.000000'0,"2.000000"9.000000"0 ,1.000000 6.000000 0,2.000000 8.000000 0,-1.000000 5.000000 0,-1.000000 1.000000 0,-1.000000 1.000000 0,-2.000000 1.000000 0,0.000000 3.000000 0,1.000000 1.000000 0,-1.000000 4.000000 0,0.000000 2.000000 0,-1.000000 1.000000 0,1.000000 0.000000 0,1.000000 0.000000 0,-1.000000 0.000000 0,0.000000 0.000000 0,0.000000 0.000000 0,-1.000000 0.000000 0,2.000000 0.000000 0,0.000000 0.000000 0,2.000000 0.000000 0,4.000000 0.000000 0,2.000000 0.000000 0,0.000000 0.000000 0,-1.000000 0.000000 0,-1.000000 0.000000 0,-2.000000 0.000000 0,1.000000 0.000000 0,1.000000 0.000000 0,1.000000 0.000000 0,1.000000 0.000000 0,2.000000-1.000000 0,1.000000-1.000000 0,1.000000-1.000000 0,1.000000-1.000000 0,3.000000-2.000000 0,1.000000-1.000000 0,4.000000-1.000000 0,1.000000-1.000000 0,2.000000-2.000000 0,-2.000000 2.000000 0,-1.000000-2.000000 0,-2.000000 1.000000 0,1.000000 0.000000 0,-1.000000 1.000000 0,0.000000-1.000000 0,0.000000-1.000000 0,0.000000 1.000000 0,2.000000-2.000000 0,1.000000-1.000000 0,2.000000-2.000000 0,-1.000000 2.000000 0,-1.000000 1.000000 0,-1.000000 4.000000 0,-1.000000 2.000000 0,-1.000000 0.000000 0,-1.000000 2.000000 0,2.000000-2.000000 0,-1.000000 1.000000 0,-1.000000 1.000000 0,-1.000000-2.000000 0,-1.000000 2.000000 0,-2.000000-1.000000 0,0.000000 0.000000 0,1.000000 0.000000 0,-2.000000 0.000000 0,2.000000-1.000000 0,-1.000000 1.000000 0,0.000000 0.000000 0,0.000000 1.000000 0,-1.000000-1.000000 0,1.000000 0.000000 0,-2.000000 0.000000 0,-1.000000-1.000000 0,-2.000000 2.000000 0,0.000000-2.000000 0,0.000000-1.000000 0,0.000000-1.000000 0,0.000000-1.000000 0,0.000000-2.000000 0,-2.000000 2.000000 0,-1.000000-2.000000 0,-2.000000 1.000000 0,0.000000 0.000000 0,-2.000000-2.000000 0,-1.000000-1.000000 0,-1.000000-2.000000 0,-2.000000 1.000000 0,1.000000-1.000000 0,1.000000 0.000000 0,-1.000000 0.000000 0,-1.000000-1.000000 0,-1.000000-1.000000 0,-1.000000-1.000000 0,-1.000000-1.000000 0,-1.000000-1.000000 0,-1.000000 2.000000 0,1.000000 1.000000 0,1.000000 1.000000 0,-1.000000 2.000000 0,0.000000-1.000000 0,-1.000000 0.000000 0,1.000000 0.000000 0,1.000000-1.000000 0,-2.000000-1.000000 0,2.000000-1.000000 0,-2.000000-1.000000 0,1.000000-1.000000 0,-2.000000-1.000000 0,-1.000000 2.000000 0,-1.000000-1.000000 0,0.000000-1.000000 0,3.000000 2.000000 0,2.000000-2.000000 0,3.000000 1.000000 0,0.000000-1.000000-20,-1.000000-2.000000-40,-1.000000-4.000000-40,-1.000000-2.000000-40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2: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53800.000000 39450.000000 1000,'-22.000000'-71.000000'0,"6.000000"10.000000"0 ,7.000000 10.000000 0,6.000000 9.000000 0,9.000000 9.000000 0,13.000000 9.000000 0,12.000000 10.000000 0,13.000000 10.000000 0,6.000000 5.000000 0,0.000000 4.000000 0,0.000000 3.000000 0,0.000000 3.000000 0,-2.000000-1.000000 0,-3.000000-2.000000 0,-3.000000-3.000000 0,-2.000000-3.000000 0,-1.000000-1.000000 0,3.000000 4.000000 0,3.000000 3.000000 0,4.000000 3.000000 0,2.000000-1.000000 0,4.000000-2.000000 0,3.000000-3.000000 0,3.000000-3.000000 0,3.000000-1.000000 0,3.000000 4.000000 0,3.000000 3.000000 0,4.000000 3.000000 0,1.000000-1.000000 0,0.000000-2.000000 0,0.000000-3.000000 0,0.000000-3.000000 0,1.000000-2.000000 0,4.000000 0.000000 0,3.000000 0.000000 0,3.000000 0.000000 0,4.000000 0.000000 0,7.000000 0.000000 0,6.000000 0.000000 0,7.000000 0.000000 0,4.000000-2.000000 0,3.000000-3.000000 0,3.000000-3.000000 0,4.000000-2.000000 0,2.000000-1.000000 0,4.000000 3.000000 0,3.000000 3.000000 0,3.000000 4.000000 0,-1.000000-1.000000 0,-2.000000-3.000000 0,-3.000000-3.000000 0,-3.000000-2.000000 0,-6.000000-1.000000 0,-5.000000 3.000000 0,-7.000000 3.000000 0,-5.000000 4.000000 0,-1.000000 1.000000 0,6.000000 0.000000 0,7.000000 0.000000 0,6.000000 0.000000 0,3.000000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0,-6.000000 0.000000 0,-6.000000 0.000000 0,-6.000000 0.000000 0,-6.000000 0.000000 0,-4.000000 0.000000 0,1.000000 0.000000 0,-1.000000 0.000000 0,1.000000 0.000000 0,2.000000 0.000000 0,7.000000 0.000000 0,6.000000 0.000000 0,7.000000 0.000000 0,-1.000000 0.000000 0,-6.000000 0.000000 0,-6.000000 0.000000 0,-6.000000 0.000000 0,-4.000000 1.000000 0,1.000000 4.000000 0,-1.000000 3.000000 0,1.000000 3.000000 0,-4.000000 1.000000 0,-6.000000 1.000000 0,-6.000000-1.000000 0,-6.000000 1.000000 0,-7.000000-3.000000 0,-6.000000-2.000000 0,-6.000000-3.000000 0,-6.000000-3.000000 0,-2.000000 1.000000 0,3.000000 6.000000 0,3.000000 7.000000 0,4.000000 6.000000 0,-12.000000 1.000000 0,-24.000000-3.000000 0,-26.000000-3.000000 0,-24.000000-2.000000 0,-12.000000-5.000000 0,4.000000-2.000000 0,3.000000-3.000000 0,3.000000-3.000000 0,-2.000000-1.000000 0,-6.000000 4.000000 0,-6.000000 3.000000 0,-6.000000 3.000000 0,-4.000000-1.000000 0,1.000000-2.000000 0,-1.000000-3.000000 0,1.000000-3.000000 0,-3.000000-2.000000 0,-2.000000 0.000000 0,-3.000000 0.000000 0,-3.000000 0.000000 0,-6.000000 0.000000 0,-5.000000 0.000000 0,-7.000000 0.000000 0,-5.000000 0.000000 0,-4.000000 1.000000 0,0.000000 4.000000 0,0.000000 3.000000 0,0.000000 3.000000 0,0.000000-1.000000 0,0.000000-2.000000 0,0.000000-3.000000 0,0.000000-3.000000 0,-4.000000-2.000000 0,-5.000000 0.000000 0,-7.000000 0.000000 0,-5.000000 0.000000 0,-6.000000 1.000000 0,-3.000000 4.000000 0,-3.000000 3.000000 0,-2.000000 3.000000 0,-6.000000-1.000000 0,-6.000000-2.000000 0,-6.000000-3.000000 0,-6.000000-3.000000 0,-4.000000-2.000000 0,1.000000 0.000000 0,-1.000000 0.000000 0,1.000000 0.000000 0,2.000000 0.000000 0,7.000000 0.000000 0,6.000000 0.000000 0,7.000000 0.000000 0,-3.000000 0.000000 0,-8.000000 0.000000 0,-10.000000 0.000000 0,-9.000000 0.000000 0,-7.000000 1.000000 0,-3.000000 4.000000 0,-3.000000 3.000000 0,-2.000000 3.000000 0,3.000000-1.000000 0,14.000000-2.000000 0,11.000000-3.000000 0,14.000000-3.000000 0,2.000000-2.000000 0,-6.000000 0.000000 0,-6.000000 0.000000 0,-6.000000 0.000000 0,-4.000000 0.000000 0,1.000000 0.000000 0,-1.000000 0.000000 0,1.000000 0.000000 0,5.000000 0.000000 0,14.000000 0.000000 0,11.000000 0.000000 0,14.000000 0.000000 0,7.000000 1.000000 0,3.000000 4.000000 0,3.000000 3.000000 0,4.000000 3.000000 0,-1.000000-1.000000 0,-3.000000-2.000000 0,-3.000000-3.000000 0,-2.000000-3.000000 0,-3.000000-1.000000 0,1.000000 4.000000 0,-1.000000 3.000000 0,1.000000 3.000000 0,1.000000-1.000000 0,3.000000-2.000000 0,3.000000-3.000000 0,4.000000-3.000000 0,4.000000-2.000000 0,6.000000 0.000000 0,7.000000 0.000000 0,6.000000 0.000000 0,7.000000 0.000000 0,10.000000 0.000000 0,10.000000 0.000000 0,9.000000 0.000000 0,4.000000 0.000000 0,1.000000 0.000000 0,-1.000000 0.000000 0,1.000000 0.000000 0,2.000000 4.000000 0,7.000000 10.000000 0,6.000000 10.000000 0,7.000000 9.000000 0,8.000000 2.000000-21,14.000000-2.000000-38,11.000000-3.000000-41,14.000000-3.000000-40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3: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79000.000000 39500.000000 1000,'-72.000000'-44.000000'0,"6.000000"13.000000"0 ,7.000000 12.000000 0,6.000000 13.000000 0,4.000000 6.000000 0,4.000000 0.000000 0,3.000000 0.000000 0,3.000000 0.000000 0,-1.000000 1.000000 0,-2.000000 4.000000 0,-3.000000 3.000000 0,-3.000000 3.000000 0,-2.000000-1.000000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0,-1.000000 1.000000 0,7.000000 4.000000 0,6.000000 3.000000 0,7.000000 3.000000 0,0.000000-1.000000 0,-2.000000-2.000000 0,-3.000000-3.000000 0,-3.000000-3.000000 0,-2.000000-1.000000 0,0.000000 4.000000 0,0.000000 3.000000 0,0.000000 3.000000 0,-2.000000-1.000000 0,-3.000000-2.000000 0,-3.000000-3.000000 0,-2.000000-3.000000 0,-1.000000-2.000000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0,-3.000000 1.000000 0,-2.000000 4.000000 0,-3.000000 3.000000 0,-3.000000 3.000000 0,-2.000000-1.000000 0,0.000000-2.000000 0,0.000000-3.000000 0,0.000000-3.000000 0,0.000000-2.000000 0,0.000000 0.000000 0,0.000000 0.000000 0,0.000000 0.000000 0,1.000000 1.000000 0,4.000000 4.000000 0,3.000000 3.000000 0,3.000000 3.000000 0,-2.000000-1.000000 0,-6.000000-2.000000 0,-6.000000-3.000000 0,-6.000000-3.000000 0,-1.000000-2.000000 0,7.000000 0.000000 0,6.000000 0.000000 0,7.000000 0.000000 0,2.000000 0.000000 0,1.000000 0.000000 0,-1.000000 0.000000 0,1.000000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0,2.000000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0,-1.000000-3.000000 0,1.000000 1.000000 0,-1.000000-1.000000 0,1.000000 1.000000 0,-1.000000-1.000000 0,1.000000 1.000000 0,-1.000000-1.000000 0,1.000000 1.000000 0,-1.000000-1.000000 0,1.000000 1.000000 0,-1.000000-1.000000 0,1.000000 1.000000 0,-1.000000-4.000000 0,1.000000-6.000000 0,-1.000000-6.000000 0,1.000000-6.000000 0,4.000000-4.000000 0,9.000000 1.000000 0,10.000000-1.000000 0,10.000000 1.000000 0,4.000000-3.000000 0,0.000000-2.000000 0,0.000000-3.000000 0,0.000000-3.000000 0,0.000000-1.000000 0,0.000000 4.000000 0,0.000000 3.000000 0,0.000000 3.000000 0,0.000000 1.000000 0,0.000000 1.000000 0,0.000000-1.000000 0,0.000000 1.000000 0,1.000000-3.000000 0,4.000000-2.000000 0,3.000000-3.000000 0,3.000000-3.000000 0,1.000000-1.000000 0,1.000000 4.000000 0,-1.000000 3.000000 0,1.000000 3.000000 0,-3.000000-1.000000 0,-2.000000-2.000000 0,-3.000000-3.000000 0,-3.000000-3.000000 0,-2.000000-1.000000 0,0.000000 4.000000 0,0.000000 3.000000 0,0.000000 3.000000 0,0.000000 1.000000 0,0.000000 1.000000 0,0.000000-1.000000 0,0.000000 1.000000 0,0.000000-1.000000 0,0.000000 1.000000 0,0.000000-1.000000 0,0.000000 1.000000 0,-2.000000-1.000000 0,-3.000000 1.000000 0,-3.000000-1.000000 0,-2.000000 1.000000 0,-1.000000-1.000000 0,3.000000 1.000000 0,3.000000-1.000000 0,4.000000 1.000000 0,-1.000000-1.000000 0,-3.000000 1.000000 0,-3.000000-1.000000 0,-2.000000 1.000000 0,-1.000000-3.000000 0,3.000000-2.000000 0,3.000000-3.000000 0,4.000000-3.000000 0,1.000000-2.000000 0,0.000000 0.000000 0,0.000000 0.000000 0,0.000000 0.000000 0,0.000000 1.000000 0,0.000000 4.000000 0,0.000000 3.000000 0,0.000000 3.000000 0,0.000000 1.000000 0,0.000000 1.000000 0,0.000000-1.000000 0,0.000000 1.000000 0,3.000000-1.000000 0,6.000000 1.000000 0,7.000000-1.000000 0,6.000000 1.000000 0,3.000000-1.000000 0,0.000000 1.000000 0,0.000000-1.000000 0,0.000000 1.000000 0,1.000000 1.000000 0,4.000000 3.000000 0,3.000000 3.000000 0,3.000000 4.000000 0,1.000000 2.000000 0,1.000000 4.000000 0,-1.000000 3.000000 0,1.000000 3.000000 0,-1.000000 3.000000 0,1.000000 3.000000 0,-1.000000 3.000000 0,1.000000 4.000000 0,-1.000000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0,0.000000-2.000000 0,0.000000-3.000000 0,0.000000-3.000000 0,0.000000-2.000000 0,-2.000000-1.000000 0,-3.000000 3.000000 0,-3.000000 3.000000 0,-2.000000 4.000000 0,0.000000 1.000000 0,7.000000 0.000000 0,6.000000 0.000000 0,7.000000 0.000000 0,-1.000000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0,-1.000000-1.000000 0,1.000000 4.000000 0,-1.000000 3.000000 0,1.000000 3.000000 0,-1.000000-1.000000 0,1.000000-2.000000 0,-1.000000-3.000000 0,1.000000-3.000000 0,2.000000-1.000000 0,7.000000 4.000000 0,6.000000 3.000000 0,7.000000 3.000000 0,-1.000000-1.000000 0,-6.000000-2.000000 0,-6.000000-3.000000 0,-6.000000-3.000000 0,-2.000000-1.000000 0,3.000000 4.000000 0,3.000000 3.000000 0,4.000000 3.000000 0,1.000000-1.000000 0,0.000000-2.000000 0,0.000000-3.000000 0,0.000000-3.000000 0,0.000000-2.000000 0,0.000000 0.000000 0,0.000000 0.000000 0,0.000000 0.000000 0,1.000000 0.000000 0,4.000000 0.000000 0,3.000000 0.000000 0,3.000000 0.000000 0,-1.000000 0.000000 0,-2.000000 0.000000 0,-3.000000 0.000000 0,-3.000000 0.000000 0,-4.000000 0.000000 0,-3.000000 0.000000 0,-3.000000 0.000000 0,-2.000000 0.000000 0,-3.000000 1.000000 0,1.000000 4.000000 0,-1.000000 3.000000 0,1.000000 3.000000 0,2.000000-1.000000 0,7.000000-2.000000 0,6.000000-3.000000 0,7.000000-3.000000 0,0.000000-2.000000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0,-4.000000 4.000000 0,-6.000000 7.000000 0,-6.000000 6.000000 0,-6.000000 7.000000 0,-4.000000 2.000000 0,1.000000 1.000000 0,-1.000000-1.000000 0,1.000000 1.000000 0,-3.000000-1.000000 0,-2.000000 1.000000 0,-3.000000-1.000000 0,-3.000000 1.000000 0,-2.000000-1.000000 0,0.000000 1.000000 0,0.000000-1.000000 0,0.000000 1.000000 0,0.000000 1.000000 0,0.000000 3.000000 0,0.000000 3.000000 0,0.000000 4.000000 0,0.000000-1.000000 0,0.000000-3.000000 0,0.000000-3.000000 0,0.000000-2.000000 0,0.000000-1.000000 0,0.000000 3.000000 0,0.000000 3.000000 0,0.000000 4.000000 0,0.000000 1.000000 0,0.000000 0.000000 0,0.000000 0.000000 0,0.000000 0.000000 0,0.000000-2.000000 0,0.000000-3.000000 0,0.000000-3.000000 0,0.000000-2.000000 0,-2.000000-3.000000 0,-3.000000 1.000000 0,-3.000000-1.000000 0,-2.000000 1.000000 0,-3.000000-1.000000 0,1.000000 1.000000 0,-1.000000-1.000000 0,1.000000 1.000000 0,-1.000000-1.000000 0,1.000000 1.000000 0,-1.000000-1.000000 0,1.000000 1.000000 0,1.000000-1.000000 0,3.000000 1.000000 0,3.000000-1.000000 0,4.000000 1.000000 0,-1.000000-1.000000 0,-3.000000 1.000000 0,-3.000000-1.000000 0,-2.000000 1.000000 0,-1.000000-1.000000 0,3.000000 1.000000 0,3.000000-1.000000 0,4.000000 1.000000 0,2.000000-1.000000 0,4.000000 1.000000 0,3.000000-1.000000 0,3.000000 1.000000 0,1.000000-1.000000 0,1.000000 1.000000 0,-1.000000-1.000000 0,1.000000 1.000000 0,1.000000-1.000000 0,3.000000 1.000000 0,3.000000-1.000000 0,4.000000 1.000000 0,-3.000000-1.000000 0,-5.000000 1.000000 0,-7.000000-1.000000 0,-5.000000 1.000000 0,-9.000000-3.000000 0,-9.000000-2.000000 0,-10.000000-3.000000 0,-8.000000-3.000000 0,-8.000000-4.000000 0,-2.000000-3.000000 0,-3.000000-3.000000 0,-3.000000-2.000000 0,-1.000000-5.000000 0,4.000000-2.000000 0,3.000000-3.000000 0,3.000000-3.000000 0,1.000000-2.000000 0,1.000000 0.000000 0,-1.000000 0.000000 0,1.000000 0.000000 0,-3.000000 0.000000 0,-2.000000 0.000000 0,-3.000000 0.000000 0,-3.000000 0.000000 0,-1.000000 0.000000 0,4.000000 0.000000 0,3.000000 0.000000 0,3.000000 0.000000 0,-1.000000 0.000000 0,-2.000000 0.000000 0,-3.000000 0.000000 0,-3.000000 0.000000 0,-1.000000-2.000000 0,4.000000-3.000000 0,3.000000-3.000000 0,3.000000-2.000000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0,-1.000000 0.000000 0,1.000000 0.000000 0,-1.000000 0.000000 0,1.000000 0.000000 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3: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85850.000000 39500.000000 1000,'-18.000000'-66.000000'0,"17.000000"19.000000"0 ,15.000000 19.000000 0,16.000000 19.000000 0,9.000000 7.000000 0,3.000000-3.000000 0,3.000000-3.000000 0,4.000000-2.000000 0,1.000000-1.000000 0,0.000000 3.000000 0,0.000000 3.000000 0,0.000000 4.000000 0,-2.000000 1.000000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0,2.000000 0.000000 0,4.000000 0.000000 0,3.000000 0.000000 0,3.000000 0.000000 0,-1.000000 1.000000 0,-2.000000 4.000000 0,-3.000000 3.000000 0,-3.000000 3.000000 0,-2.000000-1.000000 0,0.000000-2.000000 0,0.000000-3.000000 0,0.000000-3.000000 0,0.000000-2.000000 0,0.000000 0.000000 0,0.000000 0.000000 0,0.000000 0.000000 0,-2.000000 0.000000 0,-3.000000 0.000000 0,-3.000000 0.000000 0,-2.000000 0.000000 0,-3.000000 0.000000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0,-1.000000-2.000000 0,1.000000-3.000000 0,-1.000000-3.000000 0,1.000000-2.000000 0,1.000000-1.000000 0,3.000000 3.000000 0,3.000000 3.000000 0,4.000000 4.000000 0,-1.000000 1.000000 0,-3.000000 0.000000 0,-3.000000 0.000000 0,-2.000000 0.000000 0,-1.000000 0.000000 0,3.000000 0.000000 0,3.000000 0.000000 0,4.000000 0.000000 0,1.000000 0.000000 0,0.000000 0.000000 0,0.000000 0.000000 0,0.000000 0.000000 0,-2.000000-2.000000 0,-3.000000-3.000000 0,-3.000000-3.000000 0,-2.000000-2.000000 0,0.000000-3.000000 0,7.000000 1.000000 0,6.000000-1.000000 0,7.000000 1.000000 0,0.000000-1.000000 0,-2.000000 1.000000 0,-3.000000-1.000000 0,-3.000000 1.000000 0,-4.000000-1.000000 0,-3.000000 1.000000 0,-3.000000-1.000000 0,-2.000000 1.000000 0,-1.000000 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0,2.000000 1.000000 0,4.000000 4.000000 0,3.000000 3.000000 0,3.000000 3.000000 0,-2.000000-1.000000 0,-6.000000-2.000000 0,-6.000000-3.000000 0,-6.000000-3.000000 0,-1.000000-1.000000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0,-4.000000-6.000000 0,-6.000000-6.000000 0,-6.000000-6.000000 0,-6.000000-6.000000 0,-4.000000-4.000000 0,1.000000 1.000000 0,-1.000000-1.000000 0,1.000000 1.000000 0,-3.000000-3.000000 0,-2.000000-2.000000 0,-3.000000-3.000000 0,-3.000000-3.000000 0,-2.000000-1.000000 0,0.000000 4.000000 0,0.000000 3.000000 0,0.000000 3.000000 0,0.000000 1.000000 0,0.000000 1.000000 0,0.000000-1.000000 0,0.000000 1.000000 0,0.000000-1.000000 0,0.000000 1.000000 0,0.000000-1.000000 0,0.000000 1.000000 0,-2.000000-3.000000 0,-3.000000-2.000000 0,-3.000000-3.000000 0,-2.000000-3.000000 0,-3.000000-1.000000 0,1.000000 4.000000 0,-1.000000 3.000000 0,1.000000 3.000000 0,-1.000000 1.000000 0,1.000000 1.000000 0,-1.000000-1.000000 0,1.000000 1.000000 0,-1.000000-1.000000 0,1.000000 1.000000 0,-1.000000-1.000000 0,1.000000 1.000000 0,-1.000000-1.000000 0,1.000000 1.000000 0,-1.000000-1.000000 0,1.000000 1.000000 0,-1.000000-1.000000 0,1.000000 1.000000 0,-1.000000-1.000000 0,1.000000 1.000000 0,1.000000-1.000000 0,3.000000 1.000000 0,3.000000-1.000000 0,4.000000 1.000000 0,1.000000-1.000000 0,0.000000 1.000000 0,0.000000-1.000000 0,0.000000 1.000000 0,-2.000000-1.000000 0,-3.000000 1.000000 0,-3.000000-1.000000 0,-2.000000 1.000000 0,-1.000000-1.000000 0,3.000000 1.000000 0,3.000000-1.000000 0,4.000000 1.000000 0,-1.000000-1.000000 0,-3.000000 1.000000 0,-3.000000-1.000000 0,-2.000000 1.000000 0,-3.000000-1.000000 0,1.000000 1.000000 0,-1.000000-1.000000 0,1.000000 1.000000 0,-3.000000-1.000000 0,-2.000000 1.000000 0,-3.000000-1.000000 0,-3.000000 1.000000 0,-4.000000-1.000000 0,-3.000000 1.000000 0,-3.000000-1.000000 0,-2.000000 1.000000 0,-3.000000 1.000000 0,1.000000 3.000000 0,-1.000000 3.000000 0,1.000000 4.000000 0,-1.000000 2.000000 0,1.000000 4.000000 0,-1.000000 3.000000 0,1.000000 3.000000 0,-1.000000 3.000000 0,1.000000 3.000000 0,-1.000000 3.000000 0,1.000000 4.000000 0,-1.000000-1.000000 0,1.000000-3.000000 0,-1.000000-3.000000 0,1.000000-2.000000 0,-3.000000-1.000000 0,-2.000000 3.000000 0,-3.000000 3.000000 0,-3.000000 4.000000 0,-1.000000 1.000000 0,4.000000 0.000000 0,3.000000 0.000000 0,3.000000 0.000000 0,1.000000 0.000000 0,1.000000 0.000000 0,-1.000000 0.000000 0,1.000000 0.000000 0,-1.000000 0.000000 0,1.000000 0.000000 0,-1.000000 0.000000 0,1.000000 0.000000 0,-4.000000-2.000000 0,-6.000000-3.000000 0,-6.000000-3.000000 0,-6.000000-2.000000 0,-2.000000-1.000000 0,3.000000 3.000000 0,3.000000 3.000000 0,4.000000 4.000000 0,1.000000 1.000000 0,0.000000 0.000000 0,0.000000 0.000000 0,0.000000 0.000000 0,0.000000 0.000000 0,0.000000 0.000000 0,0.000000 0.000000 0,0.000000 0.000000 0,-2.000000-2.000000 0,-3.000000-3.000000 0,-3.000000-3.000000 0,-2.000000-2.000000 0,-1.000000-1.000000 0,3.000000 3.000000 0,3.000000 3.000000 0,4.000000 4.000000 0,1.000000-1.000000 0,0.000000-3.000000 0,0.000000-3.000000 0,0.000000-2.000000 0,1.000000-1.000000 0,4.000000 3.000000 0,3.000000 3.000000 0,3.000000 4.000000 0,-2.000000-1.000000 0,-6.000000-3.000000 0,-6.000000-3.000000 0,-6.000000-2.000000 0,-2.000000-1.000000 0,3.000000 3.000000 0,3.000000 3.000000 0,4.000000 4.000000 0,-1.000000 1.000000 0,-3.000000 0.000000 0,-3.000000 0.000000 0,-2.000000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0,1.000000-1.000000 0,4.000000 3.000000 0,3.000000 3.000000 0,3.000000 4.000000 0,-1.000000 1.000000 0,-2.000000 0.000000 0,-3.000000 0.000000 0,-3.000000 0.000000 0,-1.000000-2.000000 0,4.000000-3.000000 0,3.000000-3.000000 0,3.000000-2.000000 0,-1.000000-3.000000 0,-2.000000 1.000000 0,-3.000000-1.000000 0,-3.000000 1.000000 0,-1.000000 1.000000 0,4.000000 3.000000 0,3.000000 3.000000 0,3.000000 4.000000 0,1.000000 1.000000 0,1.000000 0.000000 0,-1.000000 0.000000 0,1.000000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0,-1.000000 0.000000 0,7.000000 0.000000 0,6.000000 0.000000 0,7.000000 0.000000 0,0.000000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1.000000 0,1.000000 4.000000 0,-1.000000 3.000000 0,1.000000 3.000000 0,-1.000000 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 2.000000 0,3.000000 7.000000 0,3.000000 6.000000 0,4.000000 7.000000 0,4.000000 2.000000 0,6.000000 1.000000 0,7.000000-1.000000 0,6.000000 1.000000 0,1.000000-1.000000 0,-3.000000 1.000000 0,-3.000000-1.000000 0,-2.000000 1.000000 0,-1.000000-1.000000 0,3.000000 1.000000 0,3.000000-1.000000 0,4.000000 1.000000 0,1.000000-1.000000 0,0.000000 1.000000 0,0.000000-1.000000 0,0.000000 1.000000 0,1.000000-1.000000 0,4.000000 1.000000 0,3.000000-1.000000 0,3.000000 1.000000 0,-1.000000-1.000000 0,-2.000000 1.000000 0,-3.000000-1.000000 0,-3.000000 1.000000 0,-2.000000-1.000000 0,0.000000 1.000000 0,0.000000-1.000000 0,0.000000 1.000000 0,1.000000-1.000000 0,4.000000 1.000000 0,3.000000-1.000000 0,3.000000 1.000000 0,-1.000000 1.000000 0,-2.000000 3.000000 0,-3.000000 3.000000 0,-3.000000 4.000000 0,-2.000000-1.000000 0,0.000000-3.000000 0,0.000000-3.000000 0,0.000000-2.000000 0,0.000000-1.000000 0,0.000000 3.000000 0,0.000000 3.000000 0,0.000000 4.000000 0,0.000000-1.000000 0,0.000000-3.000000 0,0.000000-3.000000 0,0.000000-2.000000 0,-2.000000-3.000000 0,-3.000000 1.000000 0,-3.000000-1.000000 0,-2.000000 1.000000 0,-1.000000-1.000000 0,3.000000 1.000000 0,3.000000-1.000000 0,4.000000 1.000000 0,-1.000000-1.000000 0,-3.000000 1.000000 0,-3.000000-1.000000 0,-2.000000 1.000000 0,-1.000000-1.000000 0,3.000000 1.000000 0,3.000000-1.000000 0,4.000000 1.000000 0,1.000000-1.000000 0,0.000000 1.000000 0,0.000000-1.000000 0,0.000000 1.000000 0,1.000000-1.000000 0,4.000000 1.000000 0,3.000000-1.000000 0,3.000000 1.000000 0,1.000000-1.000000 0,1.000000 1.000000 0,-1.000000-1.000000 0,1.000000 1.000000 0,1.000000-1.000000 0,3.000000 1.000000 0,3.000000-1.000000 0,4.000000 1.000000 0,-3.000000-1.000000 0,-5.000000 1.000000 0,-7.000000-1.000000 0,-5.000000 1.000000 0,-1.000000-1.000000 0,6.000000 1.000000 0,7.000000-1.000000 0,6.000000 1.000000 0,4.000000-4.000000 0,4.000000-6.000000 0,3.000000-6.000000 0,3.000000-6.000000 0,1.000000-6.000000 0,1.000000-2.000000 0,-1.000000-3.000000 0,1.000000-3.000000 0,-1.000000-2.000000 0,1.000000 0.000000 0,-1.000000 0.000000 0,1.000000 0.000000 0,-1.000000 0.000000 0,1.000000 0.000000 0,-1.000000 0.000000 0,1.000000 0.000000 0,1.000000-2.000000 0,3.000000-3.000000 0,3.000000-3.000000 0,4.000000-2.000000 0,-1.000000-3.000000 0,-3.000000 1.000000 0,-3.000000-1.000000 0,-2.000000 1.000000 0,-1.000000 1.000000 0,3.000000 3.000000 0,3.000000 3.000000 0,4.000000 4.000000 0,1.000000 1.000000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0,0.000000-2.000000 0,7.000000-3.000000 0,6.000000-3.000000 0,7.000000-2.000000 0,-1.000000-1.000000 0,-6.000000 3.000000 0,-6.000000 3.000000 0,-6.000000 4.000000 0,-4.000000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1.000000 0,3.000000 4.000000 0,3.000000 3.000000 0,4.000000 3.000000 0,1.000000-1.000000 0,0.000000-2.000000 0,0.000000-3.000000 0,0.000000-3.000000 0,-2.000000-1.000000 0,-3.000000 4.000000 0,-3.000000 3.000000 0,-2.000000 3.000000 0,-3.000000 1.000000 0,1.000000 1.000000 0,-1.000000-1.000000 0,1.000000 1.000000 0,-1.000000-3.000000 0,1.000000-2.000000 0,-1.000000-3.000000 0,1.000000-3.000000 0,1.000000-1.000000 0,3.000000 4.000000 0,3.000000 3.000000 0,4.000000 3.000000 0,-1.000000-1.000000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0,-3.000000-2.000000 0,1.000000-3.000000 0,-1.000000-3.000000 0,1.000000-2.000000 0,-1.000000-3.000000 0,1.000000 1.000000 0,-1.000000-1.000000 0,1.000000 1.000000 0,-1.000000-1.000000 0,1.000000 1.000000 0,-1.000000-1.000000 0,1.000000 1.000000 0,-1.000000-1.000000 0,1.000000 1.000000 0,-1.000000-1.000000 0,1.000000 1.000000 0,-1.000000 1.000000 0,1.000000 3.000000 0,-1.000000 3.000000 0,1.000000 4.000000 0,-1.000000-1.000000 0,1.000000-3.000000 0,-1.000000-3.000000 0,1.000000-2.000000 0,-1.000000-1.000000 0,1.000000 3.000000 0,-1.000000 3.000000 0,1.000000 4.000000 0,-1.000000 1.000000 0,1.000000 0.000000 0,-1.000000 0.000000 0,1.000000 0.000000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3:1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9650.000000 43100.000000 1000,'93.000000'-44.000000'0,"-11.000000"13.000000"0 ,-14.000000 12.000000 0,-11.000000 13.000000 0,-9.000000 6.000000 0,-3.000000 0.000000 0,-3.000000 0.000000 0,-2.000000 0.000000 0,0.000000 0.000000 0,7.000000 0.000000 0,6.000000 0.000000 0,7.000000 0.000000 0,2.000000 1.000000 0,1.000000 4.000000 0,-1.000000 3.000000 0,1.000000 3.000000 0,-4.000000-1.000000 0,-6.000000-2.000000 0,-6.000000-3.000000 0,-6.000000-3.000000 0,-4.000000-1.000000 0,1.000000 4.000000 0,-1.000000 3.000000 0,1.000000 3.000000 0,-1.000000-1.000000 0,1.000000-2.000000 0,-1.000000-3.000000 0,1.000000-3.000000 0,2.000000-1.000000 0,7.000000 4.000000 0,6.000000 3.000000 0,7.000000 3.000000 0,2.000000-1.000000 0,1.000000-2.000000 0,-1.000000-3.000000 0,1.000000-3.000000 0,-1.000000-2.000000 0,1.000000 0.000000 0,-1.000000 0.000000 0,1.000000 0.000000 0,1.000000 1.000000 0,3.000000 4.000000 0,3.000000 3.000000 0,4.000000 3.000000 0,1.000000 1.000000 0,0.000000 1.000000 0,0.000000-1.000000 0,0.000000 1.000000 0,-2.000000-3.000000 0,-3.000000-2.000000 0,-3.000000-3.000000 0,-2.000000-3.000000 0,-3.000000-1.000000 0,1.000000 4.000000 0,-1.000000 3.000000 0,1.000000 3.000000 0,-1.000000-1.000000 0,1.000000-2.000000 0,-1.000000-3.000000 0,1.000000-3.000000 0,-1.000000-1.000000 0,1.000000 4.000000 0,-1.000000 3.000000 0,1.000000 3.000000 0,2.000000-1.000000 0,7.000000-2.000000 0,6.000000-3.000000 0,7.000000-3.000000 0,0.000000-1.000000 0,-2.000000 4.000000 0,-3.000000 3.000000 0,-3.000000 3.000000 0,-1.000000-1.000000 0,4.000000-2.000000 0,3.000000-3.000000 0,3.000000-3.000000 0,-1.000000-2.000000 0,-2.000000 0.000000 0,-3.000000 0.000000 0,-3.000000 0.000000 0,-6.000000 0.000000 0,-5.000000 0.000000 0,-7.000000 0.000000 0,-5.000000 0.000000 0,-3.000000 0.000000 0,4.000000 0.000000 0,3.000000 0.000000 0,3.000000 0.000000 0,3.000000 0.000000 0,3.000000 0.000000 0,3.000000 0.000000 0,4.000000 0.000000 0,1.000000 0.000000 0,0.000000 0.000000 0,0.000000 0.000000 0,0.000000 0.000000 0,1.000000 0.000000 0,4.000000 0.000000 0,3.000000 0.000000 0,3.000000 0.000000 0,3.000000 0.000000 0,3.000000 0.000000 0,3.000000 0.000000 0,4.000000 0.000000 0,-3.000000-2.000000 0,-5.000000-3.000000 0,-7.000000-3.000000 0,-5.000000-2.000000 0,-6.000000-3.000000 0,-3.000000 1.000000 0,-3.000000-1.000000 0,-2.000000 1.000000 0,-1.000000 1.000000 0,3.000000 3.000000 0,3.000000 3.000000 0,4.000000 4.000000 0,1.000000-1.000000 0,0.000000-3.000000 0,0.000000-3.000000 0,0.000000-2.000000 0,3.000000-3.000000 0,6.000000 1.000000 0,7.000000-1.000000 0,6.000000 1.000000 0,3.000000 1.000000 0,0.000000 3.000000 0,0.000000 3.000000 0,0.000000 4.000000 0,0.000000-1.000000 0,0.000000-3.000000 0,0.000000-3.000000 0,0.000000-2.000000 0,-4.000000-3.000000 0,-5.000000 1.000000 0,-7.000000-1.000000 0,-5.000000 1.000000 0,-3.000000-1.000000 0,4.000000 1.000000 0,3.000000-1.000000 0,3.000000 1.000000 0,1.000000 1.000000 0,1.000000 3.000000 0,-1.000000 3.000000 0,1.000000 4.000000 0,1.000000-1.000000 0,3.000000-3.000000 0,3.000000-3.000000 0,4.000000-2.000000 0,2.000000-1.000000 0,4.000000 3.000000 0,3.000000 3.000000 0,3.000000 4.000000 0,-1.000000 1.000000 0,-2.000000 0.000000 0,-3.000000 0.000000 0,-3.000000 0.000000 0,-6.000000 0.000000 0,-5.000000 0.000000 0,-7.000000 0.000000 0,-5.000000 0.000000 0,-4.000000 0.000000 0,0.000000 0.000000 0,0.000000 0.000000 0,0.000000 0.000000 0,3.000000 0.000000 0,6.000000 0.000000 0,7.000000 0.000000 0,6.000000 0.000000 0,4.000000 1.000000 0,4.000000 4.000000 0,3.000000 3.000000 0,3.000000 3.000000 0,1.000000-1.000000 0,1.000000-2.000000 0,-1.000000-3.000000 0,1.000000-3.000000 0,-4.000000-2.000000 0,-6.000000 0.000000 0,-6.000000 0.000000 0,-6.000000 0.000000 0,-6.000000 0.000000 0,-2.000000 0.000000 0,-3.000000 0.000000 0,-3.000000 0.000000 0,1.000000 0.000000 0,6.000000 0.000000 0,7.000000 0.000000 0,6.000000 0.000000 0,3.000000 0.000000 0,0.000000 0.000000 0,0.000000 0.000000 0,0.000000 0.000000 0,0.000000 0.000000 0,0.000000 0.000000 0,0.000000 0.000000 0,0.000000 0.000000 0,0.000000 0.000000 0,0.000000 0.000000 0,0.000000 0.000000 0,0.000000 0.000000 0,-5.000000 0.000000 0,-9.000000 0.000000 0,-10.000000 0.000000 0,-8.000000 0.000000 0,-4.000000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0,-1.000000-2.000000 0,3.000000-3.000000 0,3.000000-3.000000 0,4.000000-2.000000 0,-1.000000-1.000000 0,-3.000000 3.000000 0,-3.000000 3.000000 0,-2.000000 4.000000 0,2.000000 1.000000 0,9.000000 0.000000 0,10.000000 0.000000 0,10.000000 0.000000 0,2.000000 0.000000 0,-3.000000 0.000000 0,-3.000000 0.000000 0,-2.000000 0.000000 0,-3.000000 0.000000 0,1.000000 0.000000 0,-1.000000 0.000000 0,1.000000 0.000000 0,-1.000000-2.000000 0,1.000000-3.000000 0,-1.000000-3.000000 0,1.000000-2.000000 0,-6.000000-1.000000 0,-8.000000 3.000000 0,-10.000000 3.000000 0,-9.000000 4.000000 0,-2.000000 1.000000 0,6.000000 0.000000 0,7.000000 0.000000 0,6.000000 0.000000 0,4.000000 0.000000 0,4.000000 0.000000 0,3.000000 0.000000 0,3.000000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0,3.000000-2.000000 0,6.000000-3.000000 0,7.000000-3.000000 0,6.000000-2.000000 0,1.000000-1.000000 0,-3.000000 3.000000 0,-3.000000 3.000000 0,-2.000000 4.000000 0,0.000000 1.000000 0,7.000000 0.000000 0,6.000000 0.000000 0,7.000000 0.000000 0,-1.000000 0.000000 0,-6.000000 0.000000 0,-6.000000 0.000000 0,-6.000000 0.000000 0,-7.000000 0.000000 0,-6.000000 0.000000 0,-6.000000 0.000000 0,-6.000000 0.000000 0,-4.000000 1.000000 0,1.000000 4.000000 0,-1.000000 3.000000 0,1.000000 3.000000 0,2.000000-1.000000 0,7.000000-2.000000 0,6.000000-3.000000 0,7.000000-3.000000 0,0.000000-2.000000 0,-2.000000 0.000000 0,-3.000000 0.000000 0,-3.000000 0.000000 0,-1.000000 0.000000 0,4.000000 0.000000 0,3.000000 0.000000 0,3.000000 0.000000 0,3.000000 0.000000 0,3.000000 0.000000 0,3.000000 0.000000 0,4.000000 0.000000 0,-4.000000 0.000000 0,-9.000000 0.000000 0,-10.000000 0.000000 0,-8.000000 0.000000 0,-6.000000 0.000000 0,1.000000 0.000000 0,-1.000000 0.000000 0,1.000000 0.000000 0,-1.000000 0.000000 0,1.000000 0.000000 0,-1.000000 0.000000 0,1.000000 0.000000 0,-3.000000 0.000000 0,-2.000000 0.000000 0,-3.000000 0.000000 0,-3.000000 0.000000 0,-1.000000 1.000000 0,4.000000 4.000000 0,3.000000 3.000000 0,3.000000 3.000000 0,4.000000-1.000000 0,7.000000-2.000000 0,6.000000-3.000000 0,7.000000-3.000000 0,-1.000000-2.000000 0,-6.000000 0.000000 0,-6.000000 0.000000 0,-6.000000 0.000000 0,-2.000000 0.000000 0,3.000000 0.000000 0,3.000000 0.000000 0,4.000000 0.000000 0,-1.000000 0.000000 0,-3.000000 0.000000 0,-3.000000 0.000000 0,-2.000000 0.000000 0,-5.000000 0.000000 0,-2.000000 0.000000 0,-3.000000 0.000000 0,-3.000000 0.000000 0,-4.000000 0.000000 0,-3.000000 0.000000 0,-3.000000 0.000000 0,-2.000000 0.000000 0,0.000000 0.000000 0,7.000000 0.000000 0,6.000000 0.000000 0,7.000000 0.000000 0,0.000000 0.000000 0,-2.000000 0.000000 0,-3.000000 0.000000 0,-3.000000 0.000000 0,-1.000000 0.000000 0,4.000000 0.000000 0,3.000000 0.000000 0,3.000000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0,-4.000000 1.000000 0,-6.000000 4.000000 0,-6.000000 3.000000 0,-6.000000 3.000000 0,-4.000000-1.000000 0,1.000000-2.000000 0,-1.000000-3.000000 0,1.000000-3.000000 0,-1.000000-1.000000 0,1.000000 4.000000 0,-1.000000 3.000000 0,1.000000 3.000000 0,-1.000000-1.000000 0,1.000000-2.000000 0,-1.000000-3.000000 0,1.000000-3.000000 0,1.000000-2.000000 0,3.000000 0.000000 0,3.000000 0.000000 0,4.000000 0.000000 0,2.000000 1.000000 0,4.000000 4.000000 0,3.000000 3.000000 0,3.000000 3.000000 0,-1.000000-1.000000 0,-2.000000-2.000000 0,-3.000000-3.000000 0,-3.000000-3.000000 0,-1.000000-1.000000 0,4.000000 4.000000 0,3.000000 3.000000 0,3.000000 3.000000 0,1.000000-1.000000 0,1.000000-2.000000 0,-1.000000-3.000000 0,1.000000-3.000000 0,-1.000000-2.000000 0,1.000000 0.000000 0,-1.000000 0.000000 0,1.000000 0.000000 0,-3.000000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0,1.000000-2.000000 0,-3.000000-3.000000 0,-3.000000-3.000000 0,-2.000000-2.000000 0,-3.000000-1.000000 0,1.000000 3.000000 0,-1.000000 3.000000 0,1.000000 4.000000 0,-1.000000-1.000000 0,1.000000-3.000000 0,-1.000000-3.000000 0,1.000000-2.000000 0,-3.000000-1.000000 0,-2.000000 3.000000 0,-3.000000 3.000000 0,-3.000000 4.000000 0,-2.000000 1.000000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0,6.000000 0.000000 0,7.000000 0.000000 0,6.000000 0.000000 0,3.000000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0,4.000000 0.000000 0,6.000000 0.000000 0,7.000000 0.000000 0,6.000000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0,-6.000000 1.000000 0,-5.000000 4.000000 0,-7.000000 3.000000 0,-5.000000 3.000000 0,-3.000000-1.000000 0,4.000000-2.000000 0,3.000000-3.000000 0,3.000000-3.000000 0,1.000000-2.000000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0,2.000000 1.000000 0,4.000000 4.000000 0,3.000000 3.000000 0,3.000000 3.000000 0,-1.000000-1.000000 0,-2.000000-2.000000 0,-3.000000-3.000000 0,-3.000000-3.000000 0,-4.000000-2.000000 0,-3.000000 0.000000 0,-3.000000 0.000000 0,-2.000000 0.000000 0,-1.000000 1.000000 0,3.000000 4.000000 0,3.000000 3.000000 0,4.000000 3.000000 0,2.000000-1.000000 0,4.000000-2.000000 0,3.000000-3.000000 0,3.000000-3.000000 0,-1.000000-2.000000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0,2.000000-2.000000 0,7.000000-3.000000 0,6.000000-3.000000 0,7.000000-2.000000 0,-1.000000-3.000000 0,-6.000000 1.000000 0,-6.000000-1.000000 0,-6.000000 1.000000 0,-2.000000-1.000000 0,3.000000 1.000000 0,3.000000-1.000000 0,4.000000 1.000000 0,2.000000 1.000000 0,4.000000 3.000000 0,3.000000 3.000000 0,3.000000 4.000000 0,1.000000-1.000000 0,1.000000-3.000000 0,-1.000000-3.000000 0,1.000000-2.000000 0,1.000000-1.000000 0,3.000000 3.000000 0,3.000000 3.000000 0,4.000000 4.000000 0,-1.000000 1.000000 0,-3.000000 0.000000 0,-3.000000 0.000000 0,-2.000000 0.000000 0,-1.000000 0.000000 0,3.000000 0.000000 0,3.000000 0.000000 0,4.000000 0.000000 0,-3.000000 0.000000 0,-5.000000 0.000000 0,-7.000000 0.000000 0,-5.000000 0.000000 0,-4.000000 1.000000 0,0.000000 4.000000 0,0.000000 3.000000 0,0.000000 3.000000 0,0.000000-1.000000 0,0.000000-2.000000 0,0.000000-3.000000 0,0.000000-3.000000 0,0.000000-1.000000 0,0.000000 4.000000 0,0.000000 3.000000 0,0.000000 3.000000 0,1.000000-1.000000 0,4.000000-2.000000 0,3.000000-3.000000 0,3.000000-3.000000 0,1.000000-2.000000 0,1.000000 0.000000 0,-1.000000 0.000000 0,1.000000 0.000000 0,1.000000 0.000000 0,3.000000 0.000000 0,3.000000 0.000000 0,4.000000 0.000000 0,1.000000 0.000000 0,0.000000 0.000000 0,0.000000 0.000000 0,0.000000 0.000000 0,-2.000000-2.000000 0,-3.000000-3.000000 0,-3.000000-3.000000 0,-2.000000-2.000000 0,-6.000000-1.000000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0,-2.000000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0,-4.000000-2.000000 0,1.000000-3.000000 0,-1.000000-3.000000 0,1.000000-2.000000 0,1.000000-1.000000 0,3.000000 3.000000 0,3.000000 3.000000 0,4.000000 4.000000 0,-3.000000 1.000000 0,-5.000000 0.000000 0,-7.000000 0.000000 0,-5.000000 0.000000 0,-3.000000 0.000000 0,4.000000 0.000000 0,3.000000 0.000000 0,3.000000 0.000000 0,3.000000 1.000000 0,3.000000 4.000000 0,3.000000 3.000000 0,4.000000 3.000000 0,-1.000000-1.000000 0,-3.000000-2.000000 0,-3.000000-3.000000 0,-2.000000-3.000000 0,-3.000000-1.000000 0,1.000000 4.000000 0,-1.000000 3.000000 0,1.000000 3.000000 0,-3.000000-1.000000 0,-2.000000-2.000000 0,-3.000000-3.000000 0,-3.000000-3.000000 0,-4.000000-2.000000 0,-3.000000 0.000000 0,-3.000000 0.000000 0,-2.000000 0.000000 0,0.000000 1.000000 0,7.000000 4.000000 0,6.000000 3.000000 0,7.000000 3.000000 0,2.000000-1.000000 0,1.000000-2.000000 0,-1.000000-3.000000 0,1.000000-3.000000 0,-4.000000-1.000000 0,-6.000000 4.000000 0,-6.000000 3.000000 0,-6.000000 3.000000 0,-4.000000-1.000000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0,-10.000000 1.000000 0,-19.000000 4.000000 0,-18.000000 3.000000 0,-19.000000 3.000000 0,-10.000000-1.000000 0,1.000000-2.000000 0,-1.000000-3.000000 0,1.000000-3.000000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0,0.000000-2.000000 0,0.000000-3.000000 0,0.000000-3.000000 0,0.000000-2.000000 0,0.000000-3.000000 0,0.000000 1.000000 0,0.000000-1.000000 0,0.000000 1.000000 0,1.000000 1.000000 0,4.000000 3.000000 0,3.000000 3.000000 0,3.000000 4.000000 0,-1.000000 1.000000 0,-2.000000 0.000000 0,-3.000000 0.000000 0,-3.000000 0.000000 0,-1.000000-2.000000 0,4.000000-3.000000 0,3.000000-3.000000 0,3.000000-2.000000 0,-1.000000-1.000000 0,-2.000000 3.000000 0,-3.000000 3.000000 0,-3.000000 4.000000 0,-1.000000 1.000000 0,4.000000 0.000000 0,3.000000 0.000000 0,3.000000 0.000000 0,1.000000 0.000000 0,1.000000 0.000000 0,-1.000000 0.000000 0,1.000000 0.000000 0,-3.000000 0.000000-21,-2.000000 0.000000-38,-3.000000 0.000000-41,-3.000000 0.000000-40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56: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60800.000000 23700.000000 1000,'71.000000'0.000000'0,"-5.000000"0.000000"0 ,-7.000000 0.000000 0,-5.000000 0.000000 0,-6.000000-2.000000 0,-3.000000-3.000000 0,-3.000000-3.000000 0,-2.000000-2.000000 0,-3.000000-1.000000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0,-2.000000-2.000000 0,-3.000000-3.000000 0,-3.000000-3.000000 0,-2.000000-2.000000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0,-2.000000-2.000000 0,0.000000-3.000000 0,0.000000-3.000000 0,0.000000-2.000000 0,1.000000-1.000000 0,4.000000 3.000000 0,3.000000 3.000000 0,3.000000 4.000000 0,-1.000000 1.000000 0,-2.000000 0.000000 0,-3.000000 0.000000 0,-3.000000 0.000000 0,-4.000000 0.000000 0,-3.000000 0.000000 0,-3.000000 0.000000 0,-2.000000 0.000000 0,-1.000000 0.000000 0,3.000000 0.000000 0,3.000000 0.000000 0,4.000000 0.000000 0,-1.000000-2.000000 0,-3.000000-3.000000 0,-3.000000-3.000000 0,-2.000000-2.000000 0,-3.000000-1.000000 0,1.000000 3.000000 0,-1.000000 3.000000 0,1.000000 4.000000 0,1.000000 1.000000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0,-1.000000-1.000000 0,1.000000-3.000000 0,-1.000000-3.000000 0,1.000000-2.000000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0,-1.000000-1.000000 0,3.000000 4.000000 0,3.000000 3.000000 0,4.000000 3.000000 0,2.000000 1.000000 0,4.000000 1.000000 0,3.000000-1.000000 0,3.000000 1.000000 0,-1.000000-3.000000 0,-2.000000-2.000000 0,-3.000000-3.000000 0,-3.000000-3.000000 0,-2.000000-2.000000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0,-10.000000 0.000000 0,-19.000000 0.000000 0,-18.000000 0.000000 0,-19.000000 0.000000 0,-10.000000 0.000000 0,1.000000 0.000000 0,-1.000000 0.000000 0,1.000000 0.000000 0,-6.000000 0.000000 0,-8.000000 0.000000 0,-10.000000 0.000000 0,-9.000000 0.000000 0,-1.000000 0.000000 0,10.000000 0.000000 0,10.000000 0.000000 0,9.000000 0.000000 0,2.000000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0,0.000000-1.000000 0,0.000000 3.000000 0,0.000000 3.000000 0,0.000000 4.000000 0,-2.000000 1.000000 0,-3.000000 0.000000 0,-3.000000 0.000000 0,-2.000000 0.000000 0,-5.000000 0.000000 0,-2.000000 0.000000 0,-3.000000 0.000000 0,-3.000000 0.000000 0,-4.000000 0.000000 0,-3.000000 0.000000 0,-3.000000 0.000000 0,-2.000000 0.000000 0,-3.000000 0.000000 0,1.000000 0.000000 0,-1.000000 0.000000 0,1.000000 0.000000 0,2.000000 0.000000 0,7.000000 0.000000 0,6.000000 0.000000 0,7.000000 0.000000 0,2.000000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1.000000 0,1.000000 4.000000 0,-1.000000 3.000000 0,1.000000 3.000000 0,-1.000000-1.000000 0,1.000000-2.000000 0,-1.000000-3.000000 0,1.000000-3.000000 0,-3.000000-1.000000 0,-2.000000 4.000000 0,-3.000000 3.000000 0,-3.000000 3.000000 0,1.000000-1.000000 0,6.000000-2.000000 0,7.000000-3.000000 0,6.000000-3.000000 0,1.000000-2.000000 0,-3.000000 0.000000 0,-3.000000 0.000000 0,-2.000000 0.000000 0,-1.000000 1.000000 0,3.000000 4.000000 0,3.000000 3.000000 0,4.000000 3.000000 0,1.000000-1.000000 0,0.000000-2.000000 0,0.000000-3.000000 0,0.000000-3.000000 0,-4.000000-1.000000 0,-5.000000 4.000000 0,-7.000000 3.000000 0,-5.000000 3.000000 0,-6.000000-1.000000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0,-1.000000-1.000000 0,-3.000000-2.000000 0,-3.000000-3.000000 0,-2.000000-3.000000 0,-5.000000-2.000000 0,-2.000000 0.000000 0,-3.000000 0.000000 0,-3.000000 0.000000 0,-4.000000 0.000000 0,-3.000000 0.000000 0,-3.000000 0.000000 0,-2.000000 0.000000 0,-1.000000 0.000000 0,3.000000 0.000000 0,3.000000 0.000000 0,4.000000 0.000000 0,4.000000 0.000000 0,6.000000 0.000000 0,7.000000 0.000000 0,6.000000 0.000000 0,4.000000 0.000000 0,4.000000 0.000000 0,3.000000 0.000000 0,3.000000 0.000000 0,4.000000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0,0.000000-2.000000 0,0.000000-3.000000 0,0.000000-3.000000 0,0.000000-2.000000 0,6.000000-6.000000 0,13.000000-6.000000 0,12.000000-6.000000 0,13.000000-6.000000 0,10.000000 1.000000 0,10.000000 9.000000 0,10.000000 10.000000 0,9.000000 10.000000 0,6.000000 4.000000 0,3.000000 0.000000 0,3.000000 0.000000 0,4.000000 0.000000 0,1.000000 1.000000-21,0.000000 4.000000-38,0.000000 3.000000-41,0.000000 3.000000-40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6: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38200.000000 35800.000000 1000,'-61.000000'-46.000000'0,"28.000000"10.000000"0 ,28.000000 10.000000 0,29.000000 9.000000 0,15.000000 6.000000 0,3.000000 3.000000 0,3.000000 3.000000 0,4.000000 4.000000 0,1.000000 1.000000 0,0.000000 0.000000 0,0.000000 0.000000 0,0.000000 0.000000 0,-2.000000 0.000000 0,-3.000000 0.000000 0,-3.000000 0.000000 0,-2.000000 0.000000 0,-3.000000 0.000000 0,1.000000 0.000000 0,-1.000000 0.000000 0,1.000000 0.000000 0,1.000000 1.000000 0,3.000000 4.000000 0,3.000000 3.000000 0,4.000000 3.000000 0,2.000000-1.000000 0,4.000000-2.000000 0,3.000000-3.000000 0,3.000000-3.000000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1.000000 0,3.000000 4.000000 0,3.000000 3.000000 0,4.000000 3.000000 0,2.000000-1.000000 0,4.000000-2.000000 0,3.000000-3.000000 0,3.000000-3.000000 0,-1.000000-2.000000 0,-2.000000 0.000000 0,-3.000000 0.000000 0,-3.000000 0.000000 0,1.000000 0.000000 0,6.000000 0.000000 0,7.000000 0.000000 0,6.000000 0.000000 0,-1.000000 0.000000 0,-5.000000 0.000000 0,-7.000000 0.000000 0,-5.000000 0.000000 0,-3.000000 1.000000 0,4.000000 4.000000 0,3.000000 3.000000 0,3.000000 3.000000 0,1.000000-1.000000 0,1.000000-2.000000 0,-1.000000-3.000000 0,1.000000-3.000000 0,-4.000000-2.000000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0,-1.000000-2.000000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0,1.000000 1.000000 0,4.000000 4.000000 0,3.000000 3.000000 0,3.000000 3.000000 0,-1.000000-1.000000 0,-2.000000-2.000000 0,-3.000000-3.000000 0,-3.000000-3.000000 0,-2.000000-2.000000 0,0.000000 0.000000 0,0.000000 0.000000 0,0.000000 0.000000 0,-2.000000 1.000000 0,-3.000000 4.000000 0,-3.000000 3.000000 0,-2.000000 3.000000 0,-3.000000-1.000000 0,1.000000-2.000000 0,-1.000000-3.000000 0,1.000000-3.000000 0,1.000000-2.000000 0,3.000000 0.000000 0,3.000000 0.000000 0,4.000000 0.000000 0,1.000000 1.000000 0,0.000000 4.000000 0,0.000000 3.000000 0,0.000000 3.000000 0,0.000000-1.000000 0,0.000000-2.000000 0,0.000000-3.000000 0,0.000000-3.000000 0,-2.000000-1.000000 0,-3.000000 4.000000 0,-3.000000 3.000000 0,-2.000000 3.000000 0,-12.000000-1.000000 0,-19.000000-2.000000 0,-18.000000-3.000000 0,-19.000000-3.000000 0,-10.000000-4.000000 0,1.000000-3.000000 0,-1.000000-3.000000 0,1.000000-2.000000 0,-3.000000-3.000000 0,-2.000000 1.000000 0,-3.000000-1.000000 0,-3.000000 1.000000 0,-1.000000-1.000000 0,4.000000 1.000000 0,3.000000-1.000000 0,3.000000 1.000000 0,-1.000000-1.000000 0,-2.000000 1.000000 0,-3.000000-1.000000 0,-3.000000 1.000000 0,-2.000000-1.000000 0,0.000000 1.000000 0,0.000000-1.000000 0,0.000000 1.000000 0,-2.000000-3.000000 0,-3.000000-2.000000 0,-3.000000-3.000000 0,-2.000000-3.000000 0,-3.000000 1.000000 0,1.000000 6.000000 0,-1.000000 7.000000 0,1.000000 6.000000 0,2.000000 3.000000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1.000000 0,1.000000 4.000000 0,-1.000000 3.000000 0,1.000000 3.000000 0,-1.000000-1.000000 0,1.000000-2.000000 0,-1.000000-3.000000 0,1.000000-3.000000 0,-3.000000-2.000000 0,-2.000000 0.000000 0,-3.000000 0.000000 0,-3.000000 0.000000 0,-1.000000 0.000000 0,4.000000 0.000000 0,3.000000 0.000000 0,3.000000 0.000000 0,-4.000000 0.000000 0,-8.000000 0.000000 0,-10.000000 0.000000 0,-9.000000 0.000000 0,-1.000000 0.000000 0,10.000000 0.000000 0,10.000000 0.000000 0,9.000000 0.000000 0,4.000000 0.000000 0,1.000000 0.000000 0,-1.000000 0.000000 0,1.000000 0.000000 0,-1.000000 0.000000 0,1.000000 0.000000 0,-1.000000 0.000000 0,1.000000 0.000000 0,-4.000000 1.000000 0,-6.000000 4.000000 0,-6.000000 3.000000 0,-6.000000 3.000000 0,-2.000000-1.000000 0,3.000000-2.000000 0,3.000000-3.000000 0,4.000000-3.000000 0,1.000000-2.000000 0,0.000000 0.000000 0,0.000000 0.000000 0,0.000000 0.000000 0,1.000000 0.000000 0,4.000000 0.000000 0,3.000000 0.000000 0,3.000000 0.000000 0,4.000000 4.000000-21,7.000000 10.000000-38,6.000000 10.000000-41,7.000000 9.000000-40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6: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45950.000000 27950.000000 1000,'0.000000'-71.000000'0,"0.000000"10.000000"0 ,0.000000 10.000000 0,0.000000 9.000000 0,4.000000 6.000000 0,10.000000 3.000000 0,10.000000 3.000000 0,9.000000 4.000000 0,4.000000 1.000000 0,1.000000 0.000000 0,-1.000000 0.000000 0,1.000000 0.000000 0,2.000000 0.000000 0,7.000000 0.000000 0,6.000000 0.000000 0,7.000000 0.000000 0,-1.000000 1.000000 0,-6.000000 4.000000 0,-6.000000 3.000000 0,-6.000000 3.000000 0,-4.000000 1.000000 0,1.000000 1.000000 0,-1.000000-1.000000 0,1.000000 1.000000 0,2.000000-1.000000 0,7.000000 1.000000 0,6.000000-1.000000 0,7.000000 1.000000 0,2.000000-1.000000 0,1.000000 1.000000 0,-1.000000-1.000000 0,1.000000 1.000000 0,2.000000-1.000000 0,7.000000 1.000000 0,6.000000-1.000000 0,7.000000 1.000000 0,4.000000-3.000000 0,3.000000-2.000000 0,3.000000-3.000000 0,4.000000-3.000000 0,4.000000-1.000000 0,6.000000 4.000000 0,7.000000 3.000000 0,6.000000 3.000000 0,-1.000000-1.000000 0,-5.000000-2.000000 0,-7.000000-3.000000 0,-5.000000-3.000000 0,-4.000000-1.000000 0,0.000000 4.000000 0,0.000000 3.000000 0,0.000000 3.000000 0,1.000000-1.000000 0,4.000000-2.000000 0,3.000000-3.000000 0,3.000000-3.000000 0,3.000000-1.000000 0,3.000000 4.000000 0,3.000000 3.000000 0,4.000000 3.000000 0,4.000000 1.000000 0,6.000000 1.000000 0,7.000000-1.000000 0,6.000000 1.000000 0,-4.000000-1.000000 0,-11.000000 1.000000 0,-14.000000-1.000000 0,-11.000000 1.000000 0,-4.000000-1.000000 0,6.000000 1.000000 0,7.000000-1.000000 0,6.000000 1.000000 0,6.000000 1.000000 0,6.000000 3.000000 0,7.000000 3.000000 0,6.000000 4.000000 0,1.000000 1.000000 0,-3.000000 0.000000 0,-3.000000 0.000000 0,-2.000000 0.000000 0,-5.000000 0.000000 0,-2.000000 0.000000 0,-3.000000 0.000000 0,-3.000000 0.000000 0,-2.000000 0.000000 0,0.000000 0.000000 0,0.000000 0.000000 0,0.000000 0.000000 0,3.000000 1.000000 0,6.000000 4.000000 0,7.000000 3.000000 0,6.000000 3.000000 0,3.000000 1.000000 0,0.000000 1.000000 0,0.000000-1.000000 0,0.000000 1.000000 0,-2.000000-1.000000 0,-3.000000 1.000000 0,-3.000000-1.000000 0,-2.000000 1.000000 0,-6.000000 1.000000 0,-6.000000 3.000000 0,-6.000000 3.000000 0,-6.000000 4.000000 0,-4.000000-1.000000 0,1.000000-3.000000 0,-1.000000-3.000000 0,1.000000-2.000000 0,-1.000000 0.000000 0,1.000000 7.000000 0,-1.000000 6.000000 0,1.000000 7.000000 0,-4.000000 0.000000 0,-6.000000-2.000000 0,-6.000000-3.000000 0,-6.000000-3.000000 0,-9.000000-2.000000 0,-8.000000 0.000000 0,-10.000000 0.000000 0,-9.000000 0.000000 0,-5.000000 1.000000 0,0.000000 4.000000 0,0.000000 3.000000 0,0.000000 3.000000 0,-4.000000 1.000000 0,-5.000000 1.000000 0,-7.000000-1.000000 0,-5.000000 1.000000 0,-3.000000-1.000000 0,4.000000 1.000000 0,3.000000-1.000000 0,3.000000 1.000000 0,-1.000000-1.000000 0,-2.000000 1.000000 0,-3.000000-1.000000 0,-3.000000 1.000000 0,-2.000000-1.000000 0,0.000000 1.000000 0,0.000000-1.000000 0,0.000000 1.000000 0,-2.000000-1.000000 0,-3.000000 1.000000 0,-3.000000-1.000000 0,-2.000000 1.000000 0,-3.000000-1.000000 0,1.000000 1.000000 0,-1.000000-1.000000 0,1.000000 1.000000 0,-3.000000 2.000000 0,-2.000000 7.000000 0,-3.000000 6.000000 0,-3.000000 7.000000 0,-4.000000-1.000000 0,-3.000000-6.000000 0,-3.000000-6.000000 0,-2.000000-6.000000 0,-5.000000-4.000000 0,-2.000000 1.000000 0,-3.000000-1.000000 0,-3.000000 1.000000 0,-4.000000-3.000000 0,-3.000000-2.000000 0,-3.000000-3.000000 0,-2.000000-3.000000 0,-5.000000-1.000000 0,-2.000000 4.000000 0,-3.000000 3.000000 0,-3.000000 3.000000 0,-1.000000-1.000000 0,4.000000-2.000000 0,3.000000-3.000000 0,3.000000-3.000000 0,-1.000000-2.000000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0,-3.000000-2.000000 0,1.000000-3.000000 0,-1.000000-3.000000 0,1.000000-2.000000 0,-3.000000-1.000000 0,-2.000000 3.000000 0,-3.000000 3.000000 0,-3.000000 4.000000 0,-2.000000-1.000000 0,0.000000-3.000000 0,0.000000-3.000000 0,0.000000-2.000000 0,0.000000-3.000000 0,0.000000 1.000000 0,0.000000-1.000000 0,0.000000 1.000000 0,1.000000-1.000000 0,4.000000 1.000000 0,3.000000-1.000000 0,3.000000 1.000000 0,-1.000000-1.000000 0,-2.000000 1.000000 0,-3.000000-1.000000 0,-3.000000 1.000000 0,-2.000000-1.000000 0,0.000000 1.000000 0,0.000000-1.000000 0,0.000000 1.000000 0,-4.000000-1.000000 0,-5.000000 1.000000 0,-7.000000-1.000000 0,-5.000000 1.000000 0,-6.000000-3.000000 0,-3.000000-2.000000 0,-3.000000-3.000000 0,-2.000000-3.000000 0,-1.000000-1.000000 0,3.000000 4.000000 0,3.000000 3.000000 0,4.000000 3.000000 0,1.000000-1.000000 0,0.000000-2.000000 0,0.000000-3.000000 0,0.000000-3.000000 0,-2.000000-1.000000 0,-3.000000 4.000000 0,-3.000000 3.000000 0,-2.000000 3.000000 0,-3.000000-1.000000 0,1.000000-2.000000 0,-1.000000-3.000000 0,1.000000-3.000000 0,-3.000000-2.000000 0,-2.000000 0.000000 0,-3.000000 0.000000 0,-3.000000 0.000000 0,-1.000000 0.000000 0,4.000000 0.000000 0,3.000000 0.000000 0,3.000000 0.000000 0,4.000000 0.000000 0,7.000000 0.000000 0,6.000000 0.000000 0,7.000000 0.000000 0,0.000000 0.000000 0,-2.000000 0.000000 0,-3.000000 0.000000 0,-3.000000 0.000000 0,-4.000000 0.000000 0,-3.000000 0.000000 0,-3.000000 0.000000 0,-2.000000 0.000000 0,-6.000000 0.000000 0,-6.000000 0.000000 0,-6.000000 0.000000 0,-6.000000 0.000000 0,-1.000000 0.000000 0,7.000000 0.000000 0,6.000000 0.000000 0,7.000000 0.000000 0,2.000000 0.000000 0,1.000000 0.000000 0,-1.000000 0.000000 0,1.000000 0.000000 0,1.000000-2.000000 0,3.000000-3.000000 0,3.000000-3.000000 0,4.000000-2.000000 0,-1.000000-3.000000 0,-3.000000 1.000000 0,-3.000000-1.000000 0,-2.000000 1.000000 0,-5.000000 1.000000 0,-2.000000 3.000000 0,-3.000000 3.000000 0,-3.000000 4.000000 0,2.000000-1.000000 0,10.000000-3.000000 0,10.000000-3.000000 0,9.000000-2.000000 0,6.000000-3.000000 0,3.000000 1.000000 0,3.000000-1.000000 0,4.000000 1.000000 0,2.000000-1.000000 0,4.000000 1.000000 0,3.000000-1.000000 0,3.000000 1.000000 0,-1.000000-3.000000 0,-2.000000-2.000000 0,-3.000000-3.000000 0,-3.000000-3.000000 0,-1.000000-1.000000 0,4.000000 4.000000 0,3.000000 3.000000 0,3.000000 3.000000 0,-1.000000-1.000000 0,-2.000000-2.000000 0,-3.000000-3.000000 0,-3.000000-3.000000 0,1.000000-2.000000 0,6.000000 0.000000 0,7.000000 0.000000 0,6.000000 0.000000 0,4.000000-2.000000 0,4.000000-3.000000 0,3.000000-3.000000 0,3.000000-2.000000 0,3.000000-3.000000 0,3.000000 1.000000 0,3.000000-1.000000 0,4.000000 1.000000 0,1.000000-3.000000 0,0.000000-2.000000 0,0.000000-3.000000 0,0.000000-3.000000 0,3.000000-1.000000 0,6.000000 4.000000 0,7.000000 3.000000 0,6.000000 3.000000 0,1.000000-2.000000 0,-3.000000-6.000000 0,-3.000000-6.000000 0,-2.000000-6.000000 0,-1.000000-2.000000 0,3.000000 3.000000 0,3.000000 3.000000 0,4.000000 4.000000 0,2.000000 1.000000 0,4.000000 0.000000 0,3.000000 0.000000 0,3.000000 0.000000 0,1.000000 0.000000 0,1.000000 0.000000 0,-1.000000 0.000000 0,1.000000 0.000000 0,1.000000 1.000000 0,3.000000 4.000000 0,3.000000 3.000000 0,4.000000 3.000000 0,2.000000 1.000000 0,4.000000 1.000000 0,3.000000-1.000000 0,3.000000 1.000000 0,3.000000-1.000000 0,3.000000 1.000000 0,3.000000-1.000000 0,4.000000 1.000000 0,1.000000 1.000000 0,0.000000 3.000000 0,0.000000 3.000000 0,0.000000 4.000000 0,3.000000 1.000000 0,6.000000 0.000000 0,7.000000 0.000000 0,6.000000 0.000000 0,4.000000 0.000000 0,4.000000 0.000000 0,3.000000 0.000000 0,3.000000 0.000000 0,1.000000 1.000000 0,1.000000 4.000000 0,-1.000000 3.000000 0,1.000000 3.000000 0,2.000000-1.000000 0,7.000000-2.000000 0,6.000000-3.000000 0,7.000000-3.000000 0,-4.000000 1.000000 0,-12.000000 6.000000 0,-13.000000 7.000000 0,-12.000000 6.000000 0,-5.000000 1.000000-21,3.000000-3.000000-38,3.000000-3.000000-41,4.000000-2.000000-40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6: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62850.000000 30500.000000 1000,'71.000000'0.000000'0,"-5.000000"0.000000"0 ,-7.000000 0.000000 0,-5.000000 0.000000 0,-3.000000 0.000000 0,4.000000 0.000000 0,3.000000 0.000000 0,3.000000 0.000000 0,3.000000-2.000000 0,3.000000-3.000000 0,3.000000-3.000000 0,4.000000-2.000000 0,1.000000-1.000000 0,0.000000 3.000000 0,0.000000 3.000000 0,0.000000 4.000000 0,-2.000000 1.000000 0,-3.000000 0.000000 0,-3.000000 0.000000 0,-2.000000 0.000000 0,2.000000-2.000000 0,9.000000-3.000000 0,10.000000-3.000000 0,10.000000-2.000000 0,4.000000-1.000000 0,0.000000 3.000000 0,0.000000 3.000000 0,0.000000 4.000000 0,1.000000-1.000000 0,4.000000-3.000000 0,3.000000-3.000000 0,3.000000-2.000000 0,1.000000-3.000000 0,1.000000 1.000000 0,-1.000000-1.000000 0,1.000000 1.000000 0,-6.000000 1.000000 0,-8.000000 3.000000 0,-10.000000 3.000000 0,-9.000000 4.000000 0,-5.000000-1.000000 0,0.000000-3.000000 0,0.000000-3.000000 0,0.000000-2.000000 0,0.000000-1.000000 0,0.000000 3.000000 0,0.000000 3.000000 0,0.000000 4.000000 0,0.000000 1.000000 0,0.000000 0.000000 0,0.000000 0.000000 0,0.000000 0.000000 0,1.000000 0.000000 0,4.000000 0.000000 0,3.000000 0.000000 0,3.000000 0.000000 0,-1.000000 1.000000 0,-2.000000 4.000000 0,-3.000000 3.000000 0,-3.000000 3.000000 0,-4.000000-1.000000 0,-3.000000-2.000000 0,-3.000000-3.000000 0,-2.000000-3.000000 0,-5.000000-1.000000 0,-2.000000 4.000000 0,-3.000000 3.000000 0,-3.000000 3.000000 0,-4.000000-1.000000 0,-3.000000-2.000000 0,-3.000000-3.000000 0,-2.000000-3.000000 0,-15.000000-4.000000 0,-25.000000-3.000000 0,-25.000000-3.000000 0,-25.000000-2.000000 0,-13.000000-3.000000 0,1.000000 1.000000 0,-1.000000-1.000000 0,1.000000 1.000000 0,-4.000000 1.000000 0,-6.000000 3.000000 0,-6.000000 3.000000 0,-6.000000 4.000000 0,-6.000000 1.000000 0,-2.000000 0.000000 0,-3.000000 0.000000 0,-3.000000 0.000000 0,-4.000000-2.000000 0,-3.000000-3.000000 0,-3.000000-3.000000 0,-2.000000-2.000000 0,-1.000000-1.000000 0,3.000000 3.000000 0,3.000000 3.000000 0,4.000000 4.000000 0,-1.000000 1.000000 0,-3.000000 0.000000 0,-3.000000 0.000000 0,-2.000000 0.000000 0,-5.000000 0.000000 0,-2.000000 0.000000 0,-3.000000 0.000000 0,-3.000000 0.000000 0,-4.000000 0.000000 0,-3.000000 0.000000 0,-3.000000 0.000000 0,-2.000000 0.000000 0,-1.000000 0.000000 0,3.000000 0.000000 0,3.000000 0.000000 0,4.000000 0.000000 0,4.000000-2.000000 0,6.000000-3.000000 0,7.000000-3.000000 0,6.000000-2.000000 0,4.000000-1.000000 0,4.000000 3.000000 0,3.000000 3.000000 0,3.000000 4.000000 0,3.000000-1.000000 0,3.000000-3.000000 0,3.000000-3.000000 0,4.000000-2.000000 0,-1.000000-1.000000 0,-3.000000 3.000000 0,-3.000000 3.000000 0,-2.000000 4.000000 0,-3.000000 1.000000 0,1.000000 0.000000 0,-1.000000 0.000000 0,1.000000 0.000000 0,1.000000 0.000000 0,3.000000 0.000000 0,3.000000 0.000000 0,4.000000 0.000000 0,5.000000 1.000000 0,10.000000 4.000000 0,10.000000 3.000000 0,9.000000 3.000000 0,4.000000 3.000000-21,1.000000 3.000000-38,-1.000000 3.000000-41,1.000000 4.000000-40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6:3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48350.000000 40600.000000 1000,'92.000000'0.000000'0,"-16.000000"0.000000"0 ,-15.000000 0.000000 0,-15.000000 0.000000 0,-7.000000 0.000000 0,3.000000 0.000000 0,3.000000 0.000000 0,4.000000 0.000000 0,2.000000 0.000000 0,4.000000 0.000000 0,3.000000 0.000000 0,3.000000 0.000000 0,-1.000000 0.000000 0,-2.000000 0.000000 0,-3.000000 0.000000 0,-3.000000 0.000000 0,-1.000000 0.000000 0,4.000000 0.000000 0,3.000000 0.000000 0,3.000000 0.000000 0,3.000000 0.000000 0,3.000000 0.000000 0,3.000000 0.000000 0,4.000000 0.000000 0,4.000000 0.000000 0,6.000000 0.000000 0,7.000000 0.000000 0,6.000000 0.000000 0,4.000000 0.000000 0,4.000000 0.000000 0,3.000000 0.000000 0,3.000000 0.000000 0,-1.000000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0,3.000000 0.000000 0,6.000000 0.000000 0,7.000000 0.000000 0,6.000000 0.000000 0,1.000000 0.000000 0,-3.000000 0.000000 0,-3.000000 0.000000 0,-2.000000 0.000000 0,-3.000000 0.000000 0,1.000000 0.000000 0,-1.000000 0.000000 0,1.000000 0.000000 0,-1.000000-2.000000 0,1.000000-3.000000 0,-1.000000-3.000000 0,1.000000-2.000000 0,-4.000000-3.000000 0,-6.000000 1.000000 0,-6.000000-1.000000 0,-6.000000 1.000000 0,-4.000000-3.000000 0,1.000000-2.000000 0,-1.000000-3.000000 0,1.000000-3.000000 0,-1.000000-1.000000 0,1.000000 4.000000 0,-1.000000 3.000000 0,1.000000 3.000000 0,-1.000000 1.000000 0,1.000000 1.000000 0,-1.000000-1.000000 0,1.000000 1.000000 0,-1.000000-1.000000 0,1.000000 1.000000 0,-1.000000-1.000000 0,1.000000 1.000000 0,1.000000-1.000000 0,3.000000 1.000000 0,3.000000-1.000000 0,4.000000 1.000000 0,1.000000-1.000000 0,0.000000 1.000000 0,0.000000-1.000000 0,0.000000 1.000000 0,-2.000000-1.000000 0,-3.000000 1.000000 0,-3.000000-1.000000 0,-2.000000 1.000000 0,-3.000000-1.000000 0,1.000000 1.000000 0,-1.000000-1.000000 0,1.000000 1.000000 0,-4.000000-1.000000 0,-6.000000 1.000000 0,-6.000000-1.000000 0,-6.000000 1.000000 0,-4.000000-1.000000 0,1.000000 1.000000 0,-1.000000-1.000000 0,1.000000 1.000000 0,1.000000-1.000000 0,3.000000 1.000000 0,3.000000-1.000000 0,4.000000 1.000000 0,-3.000000-4.000000 0,-5.000000-6.000000 0,-7.000000-6.000000 0,-5.000000-6.000000 0,-9.000000-6.000000 0,-9.000000-2.000000 0,-10.000000-3.000000 0,-8.000000-3.000000 0,-11.000000-4.000000 0,-8.000000-3.000000 0,-10.000000-3.000000 0,-9.000000-2.000000 0,-4.000000 2.000000 0,4.000000 9.000000 0,3.000000 10.000000 0,3.000000 10.000000 0,3.000000 2.000000 0,3.000000-3.000000 0,3.000000-3.000000 0,4.000000-2.000000 0,-1.000000-3.000000 0,-3.000000 1.000000 0,-3.000000-1.000000 0,-2.000000 1.000000 0,-5.000000-1.000000 0,-2.000000 1.000000 0,-3.000000-1.000000 0,-3.000000 1.000000 0,-2.000000 1.000000 0,0.000000 3.000000 0,0.000000 3.000000 0,0.000000 4.000000 0,-2.000000 1.000000 0,-3.000000 0.000000 0,-3.000000 0.000000 0,-2.000000 0.000000 0,-5.000000 0.000000 0,-2.000000 0.000000 0,-3.000000 0.000000 0,-3.000000 0.000000 0,-4.000000 1.000000 0,-3.000000 4.000000 0,-3.000000 3.000000 0,-2.000000 3.000000 0,-5.000000 1.000000 0,-2.000000 1.000000 0,-3.000000-1.000000 0,-3.000000 1.000000 0,-2.000000 1.000000 0,0.000000 3.000000 0,0.000000 3.000000 0,0.000000 4.000000 0,1.000000-1.000000 0,4.000000-3.000000 0,3.000000-3.000000 0,3.000000-2.000000 0,-4.000000-1.000000 0,-8.000000 3.000000 0,-10.000000 3.000000 0,-9.000000 4.000000 0,-5.000000 1.000000 0,0.000000 0.000000 0,0.000000 0.000000 0,0.000000 0.000000 0,0.000000-2.000000 0,0.000000-3.000000 0,0.000000-3.000000 0,0.000000-2.000000 0,-2.000000-1.000000 0,-3.000000 3.000000 0,-3.000000 3.000000 0,-2.000000 4.000000 0,0.000000 2.000000 0,7.000000 4.000000 0,6.000000 3.000000 0,7.000000 3.000000 0,-4.000000 1.000000 0,-12.000000 1.000000 0,-13.000000-1.000000 0,-12.000000 1.000000 0,-5.000000 1.000000 0,3.000000 3.000000 0,3.000000 3.000000 0,4.000000 4.000000 0,2.000000 1.000000 0,4.000000 0.000000 0,3.000000 0.000000 0,3.000000 0.000000 0,3.000000 0.000000 0,3.000000 0.000000 0,3.000000 0.000000 0,4.000000 0.000000 0,-4.000000-2.000000 0,-9.000000-3.000000 0,-10.000000-3.000000 0,-8.000000-2.000000 0,-3.000000-1.000000 0,7.000000 3.000000 0,6.000000 3.000000 0,7.000000 4.000000 0,5.000000 1.000000 0,7.000000 0.000000 0,6.000000 0.000000 0,7.000000 0.000000 0,0.000000 0.000000 0,-2.000000 0.000000 0,-3.000000 0.000000 0,-3.000000 0.000000 0,-2.000000 0.000000 0,0.000000 0.000000 0,0.000000 0.000000 0,0.000000 0.000000 0,-2.000000 0.000000 0,-3.000000 0.000000 0,-3.000000 0.000000 0,-2.000000 0.000000 0,2.000000 1.000000 0,9.000000 4.000000 0,10.000000 3.000000 0,10.000000 3.000000 0,8.000000-1.000000 0,10.000000-2.000000 0,10.000000-3.000000 0,9.000000-3.000000 0,4.000000-2.000000 0,1.000000 0.000000 0,-1.000000 0.000000 0,1.000000 0.000000 0,-1.000000 0.000000 0,1.000000 0.000000 0,-1.000000 0.000000 0,1.000000 0.000000 0,-1.000000 0.000000 0,1.000000 0.000000 0,-1.000000 0.000000 0,1.000000 0.000000 0,2.000000-2.000000 0,7.000000-3.000000 0,6.000000-3.000000 0,7.000000-2.000000 0,2.000000 0.000000 0,1.000000 7.000000 0,-1.000000 6.000000 0,1.000000 7.000000 0,1.000000 4.000000 0,3.000000 3.000000 0,3.000000 3.000000 0,4.000000 4.000000 0,4.000000 1.000000 0,6.000000 0.000000 0,7.000000 0.000000 0,6.000000 0.000000 0,9.000000 0.000000 0,13.000000 0.000000 0,12.000000 0.000000 0,13.000000 0.000000 0,6.000000-2.000000 0,0.000000-3.000000 0,0.000000-3.000000 0,0.000000-2.000000 0,1.000000-5.000000 0,4.000000-2.000000 0,3.000000-3.000000 0,3.000000-3.000000 0,1.000000-1.000000 0,1.000000 4.000000 0,-1.000000 3.000000 0,1.000000 3.000000 0,1.000000-1.000000 0,3.000000-2.000000 0,3.000000-3.000000 0,4.000000-3.000000 0,2.000000-1.000000 0,4.000000 4.000000 0,3.000000 3.000000 0,3.000000 3.000000 0,-1.000000-1.000000 0,-2.000000-2.000000 0,-3.000000-3.000000 0,-3.000000-3.000000 0,1.000000-2.000000 0,6.000000 0.000000 0,7.000000 0.000000 0,6.000000 0.000000 0,7.000000-2.000000 0,10.000000-3.000000 0,10.000000-3.000000 0,9.000000-2.000000 0,4.000000-3.000000 0,1.000000 1.000000 0,-1.000000-1.000000 0,1.000000 1.000000 0,-3.000000-1.000000 0,-2.000000 1.000000 0,-3.000000-1.000000 0,-3.000000 1.000000 0,-2.000000-1.000000 0,0.000000 1.000000 0,0.000000-1.000000 0,0.000000 1.000000 0,-8.000000-1.000000-21,-16.000000 1.000000-38,-15.000000-1.000000-41,-15.000000 1.000000-40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6: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72350.000000 55750.000000 1000,'70.000000'-2.000000'0,"-9.000000"-3.000000"0 ,-10.000000-3.000000 0,-8.000000-2.000000 0,-6.000000-1.000000 0,1.000000 3.000000 0,-1.000000 3.000000 0,1.000000 4.000000 0,-1.000000-1.000000 0,1.000000-3.000000 0,-1.000000-3.000000 0,1.000000-2.000000 0,2.000000-3.000000 0,7.000000 1.000000 0,6.000000-1.000000 0,7.000000 1.000000 0,4.000000-1.000000 0,3.000000 1.000000 0,3.000000-1.000000 0,4.000000 1.000000 0,2.000000 1.000000 0,4.000000 3.000000 0,3.000000 3.000000 0,3.000000 4.000000 0,3.000000-1.000000 0,3.000000-3.000000 0,3.000000-3.000000 0,4.000000-2.000000 0,-1.000000-3.000000 0,-3.000000 1.000000 0,-3.000000-1.000000 0,-2.000000 1.000000 0,-5.000000-1.000000 0,-2.000000 1.000000 0,-3.000000-1.000000 0,-3.000000 1.000000 0,-2.000000 1.000000 0,0.000000 3.000000 0,0.000000 3.000000 0,0.000000 4.000000 0,1.000000-1.000000 0,4.000000-3.000000 0,3.000000-3.000000 0,3.000000-2.000000 0,3.000000-1.000000 0,3.000000 3.000000 0,3.000000 3.000000 0,4.000000 4.000000 0,1.000000 1.000000 0,0.000000 0.000000 0,0.000000 0.000000 0,0.000000 0.000000 0,0.000000 0.000000 0,0.000000 0.000000 0,0.000000 0.000000 0,0.000000 0.000000 0,-4.000000 0.000000 0,-5.000000 0.000000 0,-7.000000 0.000000 0,-5.000000 0.000000 0,-4.000000 0.000000 0,0.000000 0.000000 0,0.000000 0.000000 0,0.000000 0.000000 0,1.000000 1.000000 0,4.000000 4.000000 0,3.000000 3.000000 0,3.000000 3.000000 0,1.000000-1.000000 0,1.000000-2.000000 0,-1.000000-3.000000 0,1.000000-3.000000 0,-1.000000-1.000000 0,1.000000 4.000000 0,-1.000000 3.000000 0,1.000000 3.000000 0,-1.000000-1.000000 0,1.000000-2.000000 0,-1.000000-3.000000 0,1.000000-3.000000 0,-4.000000-1.000000 0,-6.000000 4.000000 0,-6.000000 3.000000 0,-6.000000 3.000000 0,-6.000000-1.000000 0,-2.000000-2.000000 0,-3.000000-3.000000 0,-3.000000-3.000000 0,-2.000000-2.000000 0,0.000000 0.000000 0,0.000000 0.000000 0,0.000000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0,-4.000000 1.000000 0,-6.000000 4.000000 0,-6.000000 3.000000 0,-6.000000 3.000000 0,-4.000000-1.000000 0,1.000000-2.000000 0,-1.000000-3.000000 0,1.000000-3.000000 0,-4.000000-2.000000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0,-3.000000-1.000000 0,1.000000-2.000000 0,-1.000000-3.000000 0,1.000000-3.000000 0,2.000000-1.000000 0,7.000000 4.000000 0,6.000000 3.000000 0,7.000000 3.000000 0,-1.000000-1.000000 0,-6.000000-2.000000 0,-6.000000-3.000000 0,-6.000000-3.000000 0,-4.000000-1.000000 0,1.000000 4.000000 0,-1.000000 3.000000 0,1.000000 3.000000 0,-1.000000-1.000000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1.000000 0,1.000000 4.000000 0,-1.000000 3.000000 0,1.000000 3.000000 0,-1.000000 1.000000 0,1.000000 1.000000 0,-1.000000-1.000000 0,1.000000 1.000000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4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5579.000000 35650.000000 1000,'-20.000000'-7.000000'0,"-2.000000"6.000000"0 ,-1.000000 7.000000 0,-2.000000 6.000000 0,2.000000 3.000000 0,1.000000 2.000000 0,4.000000 1.000000 0,2.000000 1.000000 0,1.000000 3.000000 0,-1.000000 2.000000 0,1.000000 2.000000 0,1.000000 2.000000 0,-2.000000 4.000000 0,-1.000000 2.000000 0,-1.000000 2.000000 0,-2.000000 3.000000 0,2.000000 1.000000 0,2.000000 2.000000 0,2.000000 1.000000 0,3.000000 1.000000 0,0.000000 0.000000 0,2.000000-2.000000 0,-2.000000-4.000000 0,1.000000-1.000000 0,2.000000-3.000000 0,1.000000-1.000000 0,4.000000-1.000000 0,2.000000-2.000000 0,1.000000 0.000000 0,0.000000-2.000000 0,0.000000-1.000000 0,0.000000-2.000000 0,1.000000 0.000000 0,3.000000-2.000000 0,2.000000-1.000000 0,2.000000-2.000000 0,3.000000 1.000000 0,1.000000-2.000000 0,1.000000 2.000000 0,1.000000-1.000000 0,1.000000 0.000000 0,-2.000000 0.000000 0,-1.000000 0.000000 0,-2.000000-1.000000 0,1.000000 1.000000 0,1.000000-2.000000 0,1.000000-1.000000 0,1.000000-1.000000 0,1.000000-1.000000 0,1.000000 0.000000 0,-1.000000-1.000000 0,-1.000000 2.000000 0,1.000000-2.000000 0,1.000000 2.000000 0,-1.000000-2.000000 0,0.000000 1.000000 0,-1.000000-1.000000 0,-1.000000-3.000000 0,-1.000000-2.000000 0,-1.000000-2.000000 0,-1.000000-3.000000 0,2.000000 2.000000 0,1.000000-2.000000 0,2.000000 1.000000 0,-1.000000 0.000000 0,-1.000000 1.000000 0,-1.000000-2.000000 0,-1.000000 2.000000 0,0.000000-2.000000 0,3.000000-1.000000 0,2.000000-1.000000 0,3.000000-1.000000 0,-1.000000-2.000000 0,-1.000000-1.000000 0,-4.000000-1.000000 0,-1.000000-1.000000 0,-2.000000-2.000000 0,-1.000000-1.000000 0,2.000000-1.000000 0,-1.000000-2.000000 0,0.000000 0.000000-20,-1.000000-2.000000-40,1.000000-1.000000-40,1.000000-2.000000-40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57:0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15450.000000 60050.000000 1000,'95.000000'-44.000000'0,"-9.000000"13.000000"0 ,-10.000000 12.000000 0,-8.000000 13.000000 0,-9.000000 6.000000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0,2.000000 0.000000 0,9.000000 0.000000 0,10.000000 0.000000 0,10.000000 0.000000 0,-1.000000 0.000000 0,-9.000000 0.000000 0,-10.000000 0.000000 0,-8.000000 0.000000 0,-4.000000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1.000000 0,0.000000 4.000000 0,0.000000 3.000000 0,0.000000 3.000000 0,-4.000000-1.000000 0,-5.000000-2.000000 0,-7.000000-3.000000 0,-5.000000-3.000000 0,-3.000000-2.000000 0,4.000000 0.000000 0,3.000000 0.000000 0,3.000000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0,-1.000000 0.000000 0,1.000000 0.000000 0,-1.000000 0.000000 0,1.000000 0.000000 0,-4.000000 0.000000 0,-6.000000 0.000000 0,-6.000000 0.000000 0,-6.000000 0.000000 0,-2.000000 0.000000 0,3.000000 0.000000 0,3.000000 0.000000 0,4.000000 0.000000 0,1.000000 1.000000 0,0.000000 4.000000 0,0.000000 3.000000 0,0.000000 3.000000 0,1.000000-1.000000 0,4.000000-2.000000 0,3.000000-3.000000 0,3.000000-3.000000 0,1.000000-1.000000 0,1.000000 4.000000 0,-1.000000 3.000000 0,1.000000 3.000000 0,-1.000000-1.000000 0,1.000000-2.000000 0,-1.000000-3.000000 0,1.000000-3.000000 0,-3.000000-2.000000 0,-2.000000 0.000000 0,-3.000000 0.000000 0,-3.000000 0.000000 0,-4.000000 1.000000 0,-3.000000 4.000000 0,-3.000000 3.000000 0,-2.000000 3.000000 0,-3.000000-1.000000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0,-4.000000-1.000000 0,-5.000000-2.000000 0,-7.000000-3.000000 0,-5.000000-3.000000 0,-4.000000-2.000000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0,-1.000000-2.000000 0,-2.000000-3.000000 0,-3.000000-3.000000 0,-3.000000-2.000000 0,-2.000000-1.000000 0,0.000000 3.000000 0,0.000000 3.000000 0,0.000000 4.000000 0,1.000000 1.000000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0,-6.000000 0.000000 0,-5.000000 0.000000 0,-7.000000 0.000000 0,-5.000000 0.000000 0,-3.000000 0.000000 0,4.000000 0.000000 0,3.000000 0.000000 0,3.000000 0.000000 0,1.000000 0.000000 0,1.000000 0.000000 0,-1.000000 0.000000 0,1.000000 0.000000 0,-3.000000 0.000000 0,-2.000000 0.000000 0,-3.000000 0.000000 0,-3.000000 0.000000 0,1.000000 0.000000 0,6.000000 0.000000 0,7.000000 0.000000 0,6.000000 0.000000 0,3.000000 0.000000 0,0.000000 0.000000 0,0.000000 0.000000 0,0.000000 0.000000 0,-2.000000-2.000000 0,-3.000000-3.000000 0,-3.000000-3.000000 0,-2.000000-2.000000 0,-3.000000-1.000000 0,1.000000 3.000000 0,-1.000000 3.000000 0,1.000000 4.000000 0,-3.000000 1.000000 0,-2.000000 0.000000 0,-3.000000 0.000000 0,-3.000000 0.000000 0,-4.000000-2.000000 0,-3.000000-3.000000 0,-3.000000-3.000000 0,-2.000000-2.000000 0,0.000000-1.000000 0,7.000000 3.000000 0,6.000000 3.000000 0,7.000000 4.000000 0,-1.000000 1.000000 0,-6.000000 0.000000 0,-6.000000 0.000000 0,-6.000000 0.000000 0,1.000000 0.000000 0,9.000000 0.000000 0,10.000000 0.000000 0,10.000000 0.000000 0,-1.000000 0.000000 0,-9.000000 0.000000 0,-10.000000 0.000000 0,-8.000000 0.000000 0,-6.000000-2.000000 0,1.000000-3.000000 0,-1.000000-3.000000 0,1.000000-2.000000 0,-1.000000-1.000000 0,1.000000 3.000000 0,-1.000000 3.000000 0,1.000000 4.000000 0,2.000000 1.000000 0,7.000000 0.000000 0,6.000000 0.000000 0,7.000000 0.000000 0,-1.000000 0.000000 0,-6.000000 0.000000 0,-6.000000 0.000000 0,-6.000000 0.000000 0,-13.000000-2.000000 0,-19.000000-3.000000 0,-18.000000-3.000000 0,-19.000000-2.000000 0,-12.000000-1.000000 0,-2.000000 3.000000 0,-3.000000 3.000000 0,-3.000000 4.000000 0,-4.000000 1.000000 0,-3.000000 0.000000 0,-3.000000 0.000000 0,-2.000000 0.000000 0,0.000000 0.000000 0,7.000000 0.000000 0,6.000000 0.000000 0,7.000000 0.000000 0,2.000000 0.000000 0,1.000000 0.000000 0,-1.000000 0.000000 0,1.000000 0.000000 0,-4.000000 0.000000 0,-6.000000 0.000000 0,-6.000000 0.000000 0,-6.000000 0.000000 0,-1.000000 0.000000 0,7.000000 0.000000 0,6.000000 0.000000 0,7.000000 0.000000 0,2.000000-2.000000 0,1.000000-3.000000 0,-1.000000-3.000000 0,1.000000-2.000000 0,8.000000-1.000000 0,20.000000 3.000000 0,18.000000 3.000000 0,20.000000 4.000000 0,8.000000 1.000000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0,-6.000000 4.000000 0,-2.000000 10.000000 0,-3.000000 10.000000 0,-3.000000 9.000000 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8:1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64450.000000 64100.000000 1000,'70.000000'0.000000'0,"-9.000000"0.000000"0 ,-10.000000 0.000000 0,-8.000000 0.000000 0,-6.000000-2.000000 0,1.000000-3.000000 0,-1.000000-3.000000 0,1.000000-2.000000 0,-1.000000-3.000000 0,1.000000 1.000000 0,-1.000000-1.000000 0,1.000000 1.000000 0,2.000000-1.000000 0,7.000000 1.000000 0,6.000000-1.000000 0,7.000000 1.000000 0,2.000000-1.000000 0,1.000000 1.000000 0,-1.000000-1.000000 0,1.000000 1.000000 0,1.000000-1.000000 0,3.000000 1.000000 0,3.000000-1.000000 0,4.000000 1.000000 0,-1.000000-1.000000 0,-3.000000 1.000000 0,-3.000000-1.000000 0,-2.000000 1.000000 0,-1.000000 1.000000 0,3.000000 3.000000 0,3.000000 3.000000 0,4.000000 4.000000 0,2.000000-1.000000 0,4.000000-3.000000 0,3.000000-3.000000 0,3.000000-2.000000 0,3.000000-1.000000 0,3.000000 3.000000 0,3.000000 3.000000 0,4.000000 4.000000 0,1.000000 1.000000 0,0.000000 0.000000 0,0.000000 0.000000 0,0.000000 0.000000 0,0.000000 0.000000 0,0.000000 0.000000 0,0.000000 0.000000 0,0.000000 0.000000 0,-2.000000 0.000000 0,-3.000000 0.000000 0,-3.000000 0.000000 0,-2.000000 0.000000 0,-6.000000 0.000000 0,-6.000000 0.000000 0,-6.000000 0.000000 0,-6.000000 0.000000 0,-2.000000 0.000000 0,3.000000 0.000000 0,3.000000 0.000000 0,4.000000 0.000000 0,2.000000 0.000000 0,4.000000 0.000000 0,3.000000 0.000000 0,3.000000 0.000000 0,1.000000 0.000000 0,1.000000 0.000000 0,-1.000000 0.000000 0,1.000000 0.000000 0,2.000000 0.000000 0,7.000000 0.000000 0,6.000000 0.000000 0,7.000000 0.000000 0,-1.000000 0.000000 0,-6.000000 0.000000 0,-6.000000 0.000000 0,-6.000000 0.000000 0,-6.000000 0.000000 0,-2.000000 0.000000 0,-3.000000 0.000000 0,-3.000000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0,-4.000000 0.000000 0,-8.000000 0.000000 0,-10.000000 0.000000 0,-9.000000 0.000000 0,-5.000000 0.000000 0,0.000000 0.000000 0,0.000000 0.000000 0,0.000000 0.000000 0,1.000000 0.000000 0,4.000000 0.000000 0,3.000000 0.000000 0,3.000000 0.000000 0,1.000000 0.000000 0,1.000000 0.000000 0,-1.000000 0.000000 0,1.000000 0.000000 0,2.000000 0.000000 0,7.000000 0.000000 0,6.000000 0.000000 0,7.000000 0.000000 0,4.000000 0.000000 0,3.000000 0.000000 0,3.000000 0.000000 0,4.000000 0.000000 0,-4.000000 0.000000 0,-9.000000 0.000000 0,-10.000000 0.000000 0,-8.000000 0.000000 0,-8.000000 0.000000 0,-2.000000 0.000000 0,-3.000000 0.000000 0,-3.000000 0.000000 0,1.000000 0.000000 0,6.000000 0.000000 0,7.000000 0.000000 0,6.000000 0.000000 0,3.000000 0.000000 0,0.000000 0.000000 0,0.000000 0.000000 0,0.000000 0.000000 0,0.000000 0.000000 0,0.000000 0.000000 0,0.000000 0.000000 0,0.000000 0.000000 0,0.000000 0.000000 0,0.000000 0.000000 0,0.000000 0.000000 0,0.000000 0.000000 0,-4.000000 0.000000 0,-5.000000 0.000000 0,-7.000000 0.000000 0,-5.000000 0.000000 0,-4.000000 0.000000 0,0.000000 0.000000 0,0.000000 0.000000 0,0.000000 0.000000 0,1.000000 0.000000 0,4.000000 0.000000 0,3.000000 0.000000 0,3.000000 0.000000 0,4.000000 0.000000 0,7.000000 0.000000 0,6.000000 0.000000 0,7.000000 0.000000 0,0.000000 0.000000 0,-2.000000 0.000000 0,-3.000000 0.000000 0,-3.000000 0.000000 0,-2.000000 0.000000 0,0.000000 0.000000 0,0.000000 0.000000 0,0.000000 0.000000 0,-4.000000 0.000000 0,-5.000000 0.000000 0,-7.000000 0.000000 0,-5.000000 0.000000 0,-4.000000 0.000000 0,0.000000 0.000000 0,0.000000 0.000000 0,0.000000 0.000000 0,3.000000 0.000000 0,6.000000 0.000000 0,7.000000 0.000000 0,6.000000 0.000000 0,1.000000 0.000000 0,-3.000000 0.000000 0,-3.000000 0.000000 0,-2.000000 0.000000 0,-1.000000 0.000000 0,3.000000 0.000000 0,3.000000 0.000000 0,4.000000 0.000000 0,-3.000000 1.000000 0,-5.000000 4.000000 0,-7.000000 3.000000 0,-5.000000 3.000000 0,-6.000000-1.000000 0,-3.000000-2.000000 0,-3.000000-3.000000 0,-2.000000-3.000000 0,-5.000000-1.000000 0,-2.000000 4.000000 0,-3.000000 3.000000 0,-3.000000 3.000000 0,-2.000000-1.000000 0,0.000000-2.000000 0,0.000000-3.000000 0,0.000000-3.000000 0,1.000000-2.000000 0,4.000000 0.000000 0,3.000000 0.000000 0,3.000000 0.000000 0,3.000000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0,-5.000000 0.000000 0,-7.000000 0.000000 0,-5.000000 0.000000 0,-4.000000 0.000000 0,0.000000 0.000000 0,0.000000 0.000000 0,0.000000 0.000000 0,1.000000 0.000000 0,4.000000 0.000000 0,3.000000 0.000000 0,3.000000 0.000000 0,-2.000000 1.000000 0,-6.000000 4.000000 0,-6.000000 3.000000 0,-6.000000 3.000000 0,-4.000000-1.000000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0,-2.000000-2.000000 0,-6.000000-3.000000 0,-6.000000-3.000000 0,-6.000000-2.000000 0,-4.000000-5.000000 0,1.000000-2.000000 0,-1.000000-3.000000 0,1.000000-3.000000 0,-10.000000 1.000000-21,-19.000000 6.000000-38,-18.000000 7.000000-41,-19.000000 6.000000-40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9: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9150.000000 19550.000000 1000,'70.000000'-5.000000'0,"-9.000000"-9.000000"0 ,-10.000000-10.000000 0,-8.000000-8.000000 0,-6.000000-4.000000 0,1.000000 3.000000 0,-1.000000 3.000000 0,1.000000 4.000000 0,-1.000000 2.000000 0,1.000000 4.000000 0,-1.000000 3.000000 0,1.000000 3.000000 0,-1.000000 3.000000 0,1.000000 3.000000 0,-1.000000 3.000000 0,1.000000 4.000000 0,1.000000-1.000000 0,3.000000-3.000000 0,3.000000-3.000000 0,4.000000-2.000000 0,1.000000-1.000000 0,0.000000 3.000000 0,0.000000 3.000000 0,0.000000 4.000000 0,0.000000 1.000000 0,0.000000 0.000000 0,0.000000 0.000000 0,0.000000 0.000000 0,1.000000-2.000000 0,4.000000-3.000000 0,3.000000-3.000000 0,3.000000-2.000000 0,-1.000000-1.000000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0,2.000000-2.000000 0,7.000000-3.000000 0,6.000000-3.000000 0,7.000000-2.000000 0,-1.000000-1.000000 0,-6.000000 3.000000 0,-6.000000 3.000000 0,-6.000000 4.000000 0,-2.000000-1.000000 0,3.000000-3.000000 0,3.000000-3.000000 0,4.000000-2.000000 0,1.000000-1.000000 0,0.000000 3.000000 0,0.000000 3.000000 0,0.000000 4.000000 0,1.000000-1.000000 0,4.000000-3.000000 0,3.000000-3.000000 0,3.000000-2.000000 0,-1.000000-3.000000 0,-2.000000 1.000000 0,-3.000000-1.000000 0,-3.000000 1.000000 0,-2.000000 1.000000 0,0.000000 3.000000 0,0.000000 3.000000 0,0.000000 4.000000 0,1.000000-1.000000 0,4.000000-3.000000 0,3.000000-3.000000 0,3.000000-2.000000 0,-2.000000-1.000000 0,-6.000000 3.000000 0,-6.000000 3.000000 0,-6.000000 4.000000 0,-2.000000-1.000000 0,3.000000-3.000000 0,3.000000-3.000000 0,4.000000-2.000000 0,-1.000000-1.000000 0,-3.000000 3.000000 0,-3.000000 3.000000 0,-2.000000 4.000000 0,-3.000000 1.000000 0,1.000000 0.000000 0,-1.000000 0.000000 0,1.000000 0.000000 0,-1.000000 0.000000 0,1.000000 0.000000 0,-1.000000 0.000000 0,1.000000 0.000000 0,1.000000-2.000000 0,3.000000-3.000000 0,3.000000-3.000000 0,4.000000-2.000000 0,2.000000-1.000000 0,4.000000 3.000000 0,3.000000 3.000000 0,3.000000 4.000000 0,3.000000 1.000000 0,3.000000 0.000000 0,3.000000 0.000000 0,4.000000 0.000000 0,1.000000-2.000000 0,0.000000-3.000000 0,0.000000-3.000000 0,0.000000-2.000000 0,-2.000000-1.000000 0,-3.000000 3.000000 0,-3.000000 3.000000 0,-2.000000 4.000000 0,-3.000000-1.000000 0,1.000000-3.000000 0,-1.000000-3.000000 0,1.000000-2.000000 0,-3.000000-1.000000 0,-2.000000 3.000000 0,-3.000000 3.000000 0,-3.000000 4.000000 0,-1.000000 1.000000 0,4.000000 0.000000 0,3.000000 0.000000 0,3.000000 0.000000 0,-2.000000 0.000000 0,-6.000000 0.000000 0,-6.000000 0.000000 0,-6.000000 0.000000 0,-4.000000 0.000000 0,1.000000 0.000000 0,-1.000000 0.000000 0,1.000000 0.000000 0,1.000000-2.000000 0,3.000000-3.000000 0,3.000000-3.000000 0,4.000000-2.000000 0,1.000000-1.000000 0,0.000000 3.000000 0,0.000000 3.000000 0,0.000000 4.000000 0,0.000000 1.000000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0,2.000000 1.000000 0,4.000000 4.000000 0,3.000000 3.000000 0,3.000000 3.000000 0,-1.000000-1.000000 0,-2.000000-2.000000 0,-3.000000-3.000000 0,-3.000000-3.000000 0,-2.000000-1.000000 0,0.000000 4.000000 0,0.000000 3.000000 0,0.000000 3.000000 0,1.000000-1.000000 0,4.000000-2.000000 0,3.000000-3.000000 0,3.000000-3.000000 0,3.000000-2.000000 0,3.000000 0.000000 0,3.000000 0.000000 0,4.000000 0.000000 0,1.000000 1.000000 0,0.000000 4.000000 0,0.000000 3.000000 0,0.000000 3.000000 0,0.000000-1.000000 0,0.000000-2.000000 0,0.000000-3.000000 0,0.000000-3.000000 0,0.000000-2.000000 0,0.000000 0.000000 0,0.000000 0.000000 0,0.000000 0.000000 0,-4.000000 0.000000 0,-5.000000 0.000000 0,-7.000000 0.000000 0,-5.000000 0.000000 0,-4.000000 1.000000 0,0.000000 4.000000 0,0.000000 3.000000 0,0.000000 3.000000 0,0.000000-1.000000 0,0.000000-2.000000 0,0.000000-3.000000 0,0.000000-3.000000 0,1.000000-2.000000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1.000000 0,7.000000 4.000000 0,6.000000 3.000000 0,7.000000 3.000000 0,-1.000000-1.000000 0,-6.000000-2.000000 0,-6.000000-3.000000 0,-6.000000-3.000000 0,-2.000000-2.000000 0,3.000000 0.000000 0,3.000000 0.000000 0,4.000000 0.000000 0,2.000000 0.000000 0,4.000000 0.000000 0,3.000000 0.000000 0,3.000000 0.000000 0,-1.000000 0.000000 0,-2.000000 0.000000 0,-3.000000 0.000000 0,-3.000000 0.000000 0,-1.000000 0.000000 0,4.000000 0.000000 0,3.000000 0.000000 0,3.000000 0.000000 0,3.000000 1.000000 0,3.000000 4.000000 0,3.000000 3.000000 0,4.000000 3.000000 0,-1.000000-1.000000 0,-3.000000-2.000000 0,-3.000000-3.000000 0,-2.000000-3.000000 0,-5.000000-2.000000 0,-2.000000 0.000000 0,-3.000000 0.000000 0,-3.000000 0.000000 0,-1.000000 0.000000 0,4.000000 0.000000 0,3.000000 0.000000 0,3.000000 0.000000 0,1.000000 1.000000 0,1.000000 4.000000 0,-1.000000 3.000000 0,1.000000 3.000000 0,-1.000000-1.000000 0,1.000000-2.000000 0,-1.000000-3.000000 0,1.000000-3.000000 0,1.000000-2.000000 0,3.000000 0.000000 0,3.000000 0.000000 0,4.000000 0.000000 0,-1.000000 1.000000 0,-3.000000 4.000000 0,-3.000000 3.000000 0,-2.000000 3.000000 0,-3.000000-1.000000 0,1.000000-2.000000 0,-1.000000-3.000000 0,1.000000-3.000000 0,-1.000000-2.000000 0,1.000000 0.000000 0,-1.000000 0.000000 0,1.000000 0.000000 0,-3.000000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0,0.000000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0,0.000000-2.000000 0,7.000000 0.000000 0,6.000000 0.000000 0,7.000000 0.000000 0,2.000000 0.000000 0,1.000000 0.000000 0,-1.000000 0.000000 0,1.000000 0.000000 0,-3.000000 0.000000 0,-2.000000 0.000000 0,-3.000000 0.000000 0,-3.000000 0.000000 0,-4.000000 0.000000 0,-3.000000 0.000000 0,-3.000000 0.000000 0,-2.000000 0.000000 0,-1.000000 0.000000 0,3.000000 0.000000 0,3.000000 0.000000 0,4.000000 0.000000 0,2.000000 1.000000 0,4.000000 4.000000 0,3.000000 3.000000 0,3.000000 3.000000 0,-1.000000-1.000000 0,-2.000000-2.000000 0,-3.000000-3.000000 0,-3.000000-3.000000 0,-1.000000-2.000000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1.000000 0,0.000000 4.000000 0,0.000000 3.000000 0,0.000000 3.000000 0,1.000000-1.000000 0,4.000000-2.000000 0,3.000000-3.000000 0,3.000000-3.000000 0,-1.000000-2.000000 0,-2.000000 0.000000 0,-3.000000 0.000000 0,-3.000000 0.000000 0,-1.000000 0.000000 0,4.000000 0.000000 0,3.000000 0.000000 0,3.000000 0.000000 0,3.000000 1.000000 0,3.000000 4.000000 0,3.000000 3.000000 0,4.000000 3.000000 0,-3.000000-1.000000 0,-5.000000-2.000000 0,-7.000000-3.000000 0,-5.000000-3.000000 0,-4.000000-2.000000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0,6.000000 0.000000 0,7.000000 0.000000 0,6.000000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0,0.000000-1.000000 0,7.000000 3.000000 0,6.000000 3.000000 0,7.000000 4.000000 0,0.000000 1.000000 0,-2.000000 0.000000 0,-3.000000 0.000000 0,-3.000000 0.000000 0,1.000000 0.000000 0,6.000000 0.000000 0,7.000000 0.000000 0,6.000000 0.000000 0,3.000000-2.000000 0,0.000000-3.000000 0,0.000000-3.000000 0,0.000000-2.000000 0,-2.000000-1.000000 0,-3.000000 3.000000 0,-3.000000 3.000000 0,-2.000000 4.000000 0,-1.000000 1.000000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0,0.000000 0.000000 0,0.000000 0.000000 0,0.000000 0.000000 0,0.000000 0.000000 0,-2.000000 0.000000 0,-3.000000 0.000000 0,-3.000000 0.000000 0,-2.000000 0.000000 0,2.000000 0.000000 0,9.000000 0.000000 0,10.000000 0.000000 0,10.000000 0.000000 0,-1.000000 0.000000 0,-9.000000 0.000000 0,-10.000000 0.000000 0,-8.000000 0.000000 0,-4.000000-2.000000 0,3.000000-3.000000 0,3.000000-3.000000 0,4.000000-2.000000 0,1.000000-1.000000 0,0.000000 3.000000 0,0.000000 3.000000 0,0.000000 4.000000 0,0.000000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0,-5.000000 0.000000 0,-7.000000 0.000000 0,-5.000000 0.000000 0,-1.000000 0.000000 0,6.000000 0.000000 0,7.000000 0.000000 0,6.000000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0,7.000000 1.000000 0,16.000000 4.000000 0,15.000000 3.000000 0,17.000000 3.000000 0,0.000000-1.000000 0,-11.000000-2.000000 0,-14.000000-3.000000 0,-11.000000-3.000000 0,-7.000000-2.000000 0,0.000000 0.000000 0,0.000000 0.000000 0,0.000000 0.000000 0,0.000000 0.000000 0,0.000000 0.000000 0,0.000000 0.000000 0,0.000000 0.000000 0,3.000000 0.000000 0,6.000000 0.000000 0,7.000000 0.000000 0,6.000000 0.000000 0,-1.000000 0.000000 0,-5.000000 0.000000 0,-7.000000 0.000000 0,-5.000000 0.000000 0,-4.000000 0.000000 0,0.000000 0.000000 0,0.000000 0.000000 0,0.000000 0.000000 0,0.000000 0.000000 0,0.000000 0.000000 0,0.000000 0.000000 0,0.000000 0.000000 0,0.000000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0,2.000000-2.000000 0,7.000000-3.000000 0,6.000000-3.000000 0,7.000000-2.000000 0,2.000000-1.000000 0,1.000000 3.000000 0,-1.000000 3.000000 0,1.000000 4.000000 0,-3.000000 1.000000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1.000000 0,3.000000 4.000000 0,3.000000 3.000000 0,4.000000 3.000000 0,-1.000000-1.000000 0,-3.000000-2.000000 0,-3.000000-3.000000 0,-2.000000-3.000000 0,-3.000000-2.000000 0,1.000000 0.000000 0,-1.000000 0.000000 0,1.000000 0.000000 0,2.000000 1.000000 0,7.000000 4.000000 0,6.000000 3.000000 0,7.000000 3.000000 0,0.000000-1.000000 0,-2.000000-2.000000 0,-3.000000-3.000000 0,-3.000000-3.000000 0,-2.000000-2.000000 0,0.000000 0.000000 0,0.000000 0.000000 0,0.000000 0.000000 0,1.000000 0.000000 0,4.000000 0.000000 0,3.000000 0.000000 0,3.000000 0.000000 0,1.000000 1.000000 0,1.000000 4.000000 0,-1.000000 3.000000 0,1.000000 3.000000 0,-3.000000-1.000000 0,-2.000000-2.000000 0,-3.000000-3.000000 0,-3.000000-3.000000 0,-1.000000-2.000000 0,4.000000 0.000000 0,3.000000 0.000000 0,3.000000 0.000000 0,-2.000000 0.000000 0,-6.000000 0.000000 0,-6.000000 0.000000 0,-6.000000 0.000000 0,-4.000000 0.000000 0,1.000000 0.000000 0,-1.000000 0.000000 0,1.000000 0.000000 0,1.000000 1.000000 0,3.000000 4.000000 0,3.000000 3.000000 0,4.000000 3.000000 0,-1.000000-1.000000 0,-3.000000-2.000000 0,-3.000000-3.000000 0,-2.000000-3.000000 0,-1.000000-2.000000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0,2.000000-2.000000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0,-4.000000 0.000000 0,-9.000000 0.000000 0,-10.000000 0.000000 0,-8.000000 0.000000 0,-4.000000 0.000000 0,3.000000 0.000000 0,3.000000 0.000000 0,4.000000 0.000000 0,2.000000 0.000000 0,4.000000 0.000000 0,3.000000 0.000000 0,3.000000 0.000000 0,-2.000000 0.000000 0,-6.000000 0.000000 0,-6.000000 0.000000 0,-6.000000 0.000000 0,-2.000000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0,4.000000-2.000000 0,9.000000-3.000000 0,10.000000-3.000000 0,10.000000-2.000000 0,0.000000-1.000000 0,-5.000000 3.000000 0,-7.000000 3.000000 0,-5.000000 4.000000 0,-4.000000 1.000000 0,0.000000 0.000000 0,0.000000 0.000000 0,0.000000 0.000000 0,0.000000-2.000000 0,0.000000-3.000000 0,0.000000-3.000000 0,0.000000-2.000000 0,1.000000-1.000000 0,4.000000 3.000000 0,3.000000 3.000000 0,3.000000 4.000000 0,-1.000000 1.000000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0,6.000000 0.000000 0,7.000000 0.000000 0,6.000000 0.000000 0,1.000000 1.000000 0,-3.000000 4.000000 0,-3.000000 3.000000 0,-2.000000 3.000000 0,-5.000000-1.000000 0,-2.000000-2.000000 0,-3.000000-3.000000 0,-3.000000-3.000000 0,-1.000000-2.000000 0,4.000000 0.000000 0,3.000000 0.000000 0,3.000000 0.000000 0,-1.000000 0.000000 0,-2.000000 0.000000 0,-3.000000 0.000000 0,-3.000000 0.000000 0,-4.000000 1.000000 0,-3.000000 4.000000 0,-3.000000 3.000000 0,-2.000000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0,-7.000000 4.000000-21,-12.000000 10.000000-38,-13.000000 10.000000-41,-12.000000 9.000000-40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9: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14950.000000 24000.000000 1000,'150.000000'50.000000'0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59: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43050.000000 23950.000000 1000,'96.000000'-2.000000'0,"-5.000000"-3.000000"0 ,-7.000000-3.000000 0,-5.000000-2.000000 0,-4.000000-1.000000 0,0.000000 3.000000 0,0.000000 3.000000 0,0.000000 4.000000 0,-2.000000-1.000000 0,-3.000000-3.000000 0,-3.000000-3.000000 0,-2.000000-2.000000 0,-1.000000-1.000000 0,3.000000 3.000000 0,3.000000 3.000000 0,4.000000 4.000000 0,1.000000 1.000000 0,0.000000 0.000000 0,0.000000 0.000000 0,0.000000 0.000000 0,-4.000000 0.000000 0,-5.000000 0.000000 0,-7.000000 0.000000 0,-5.000000 0.000000 0,-4.000000-2.000000 0,0.000000-3.000000 0,0.000000-3.000000 0,0.000000-2.000000 0,1.000000-1.000000 0,4.000000 3.000000 0,3.000000 3.000000 0,3.000000 4.000000 0,-1.000000 1.000000 0,-2.000000 0.000000 0,-3.000000 0.000000 0,-3.000000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0,4.000000 0.000000 0,6.000000 0.000000 0,7.000000 0.000000 0,6.000000 0.000000 0,-2.000000 0.000000 0,-9.000000 0.000000 0,-10.000000 0.000000 0,-8.000000 0.000000 0,-4.000000 0.000000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0,-2.000000-1.000000 0,-3.000000-3.000000 0,-3.000000-3.000000 0,-2.000000-2.000000 0,-3.000000-1.000000 0,1.000000 3.000000 0,-1.000000 3.000000 0,1.000000 4.000000 0,1.000000-1.000000 0,3.000000-3.000000 0,3.000000-3.000000 0,4.000000-2.000000 0,2.000000-1.000000 0,4.000000 3.000000 0,3.000000 3.000000 0,3.000000 4.000000 0,1.000000-1.000000 0,1.000000-3.000000 0,-1.000000-3.000000 0,1.000000-2.000000 0,1.000000-3.000000 0,3.000000 1.000000 0,3.000000-1.000000 0,4.000000 1.000000 0,-1.000000 1.000000 0,-3.000000 3.000000 0,-3.000000 3.000000 0,-2.000000 4.000000 0,-3.000000-1.000000 0,1.000000-3.000000 0,-1.000000-3.000000 0,1.000000-2.000000 0,-1.000000-1.000000 0,1.000000 3.000000 0,-1.000000 3.000000 0,1.000000 4.000000 0,-3.000000 1.000000 0,-2.000000 0.000000 0,-3.000000 0.000000 0,-3.000000 0.000000 0,-4.000000-2.000000 0,-3.000000-3.000000 0,-3.000000-3.000000 0,-2.000000-2.000000 0,0.000000-1.000000 0,7.000000 3.000000 0,6.000000 3.000000 0,7.000000 4.000000 0,0.000000 1.000000 0,-2.000000 0.000000 0,-3.000000 0.000000 0,-3.000000 0.000000 0,-1.000000 0.000000 0,4.000000 0.000000 0,3.000000 0.000000 0,3.000000 0.000000 0,3.000000 0.000000 0,3.000000 0.000000 0,3.000000 0.000000 0,4.000000 0.000000 0,1.000000-2.000000 0,0.000000-3.000000 0,0.000000-3.000000 0,0.000000-2.000000 0,-2.000000-1.000000 0,-3.000000 3.000000 0,-3.000000 3.000000 0,-2.000000 4.000000 0,-1.000000 1.000000 0,3.000000 0.000000 0,3.000000 0.000000 0,4.000000 0.000000 0,-3.000000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0,-4.000000 0.000000 0,-5.000000 0.000000 0,-7.000000 0.000000 0,-5.000000 0.000000 0,-3.000000 0.000000 0,4.000000 0.000000 0,3.000000 0.000000 0,3.000000 0.000000 0,-1.000000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0,-3.000000-1.000000 0,-2.000000 3.000000 0,-3.000000 3.000000 0,-3.000000 4.000000 0,-1.000000 1.000000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0,-4.000000 0.000000 0,-6.000000 0.000000 0,-6.000000 0.000000 0,-6.000000 0.000000 0,-2.000000 0.000000 0,3.000000 0.000000 0,3.000000 0.000000 0,4.000000 0.000000 0,2.000000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0,-10.000000 0.000000 0,-19.000000 0.000000 0,-18.000000 0.000000 0,-19.000000 0.000000 0,-12.000000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0,1.000000-3.000000 0,-1.000000-3.000000 0,1.000000-2.000000 0,-3.000000-3.000000 0,-2.000000 1.000000 0,-3.000000-1.000000 0,-3.000000 1.000000 0,-1.000000 1.000000 0,4.000000 3.000000 0,3.000000 3.000000 0,3.000000 4.000000 0,-1.000000-1.000000 0,-2.000000-3.000000 0,-3.000000-3.000000 0,-3.000000-2.000000 0,-2.000000-1.000000 0,0.000000 3.000000 0,0.000000 3.000000 0,0.000000 4.000000 0,0.000000 1.000000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1.000000 0,-3.000000 4.000000 0,-3.000000 3.000000 0,-2.000000 3.000000 0,-1.000000-1.000000 0,3.000000-2.000000 0,3.000000-3.000000 0,4.000000-3.000000 0,1.000000-2.000000 0,0.000000 0.000000 0,0.000000 0.000000 0,0.000000 0.000000 0,-2.000000 1.000000 0,-3.000000 4.000000 0,-3.000000 3.000000 0,-2.000000 3.000000 0,-3.000000-1.000000 0,1.000000-2.000000 0,-1.000000-3.000000 0,1.000000-3.000000 0,1.000000-2.000000 0,3.000000 0.000000 0,3.000000 0.000000 0,4.000000 0.000000 0,1.000000 1.000000 0,0.000000 4.000000 0,0.000000 3.000000 0,0.000000 3.000000 0,1.000000-1.000000 0,4.000000-2.000000 0,3.000000-3.000000 0,3.000000-3.000000 0,1.000000-2.000000 0,1.000000 0.000000 0,-1.000000 0.000000 0,1.000000 0.000000 0,-4.000000 1.000000 0,-6.000000 4.000000 0,-6.000000 3.000000 0,-6.000000 3.000000 0,-2.000000-1.000000 0,3.000000-2.000000 0,3.000000-3.000000 0,4.000000-3.000000 0,-1.000000-2.000000 0,-3.000000 0.000000 0,-3.000000 0.000000 0,-2.000000 0.000000 0,-3.000000 1.000000 0,1.000000 4.000000 0,-1.000000 3.000000 0,1.000000 3.000000 0,-1.000000-1.000000 0,1.000000-2.000000 0,-1.000000-3.000000 0,1.000000-3.000000 0,1.000000-2.000000 0,3.000000 0.000000 0,3.000000 0.000000 0,4.000000 0.000000 0,1.000000 1.000000 0,0.000000 4.000000 0,0.000000 3.000000 0,0.000000 3.000000 0,0.000000-1.000000 0,0.000000-2.000000 0,0.000000-3.000000 0,0.000000-3.000000 0,1.000000-2.000000 0,4.000000 0.000000 0,3.000000 0.000000 0,3.000000 0.000000 0,1.000000 0.000000 0,1.000000 0.000000 0,-1.000000 0.000000 0,1.000000 0.000000 0,-6.000000 0.000000 0,-8.000000 0.000000 0,-10.000000 0.000000 0,-9.000000 0.000000 0,-2.000000 0.000000 0,6.000000 0.000000 0,7.000000 0.000000 0,6.000000 0.000000 0,4.000000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0,-2.000000-1.000000 0,-3.000000-2.000000 0,-3.000000-3.000000 0,-2.000000-3.000000 0,0.000000-2.000000 0,7.000000 0.000000 0,6.000000 0.000000 0,7.000000 0.000000 0,0.000000 0.000000 0,-2.000000 0.000000 0,-3.000000 0.000000 0,-3.000000 0.000000 0,-1.000000 1.000000 0,4.000000 4.000000 0,3.000000 3.000000 0,3.000000 3.000000 0,-2.000000-1.000000 0,-6.000000-2.000000 0,-6.000000-3.000000 0,-6.000000-3.000000 0,-4.000000-2.000000 0,1.000000 0.000000 0,-1.000000 0.000000 0,1.000000 0.000000 0,-3.000000 0.000000 0,-2.000000 0.000000 0,-3.000000 0.000000 0,-3.000000 0.000000 0,2.000000 0.000000 0,10.000000 0.000000 0,10.000000 0.000000 0,9.000000 0.000000 0,4.000000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0,-3.000000-2.000000 0,-2.000000-3.000000 0,-3.000000-3.000000 0,-3.000000-2.000000 0,-1.000000-1.000000 0,4.000000 3.000000 0,3.000000 3.000000 0,3.000000 4.000000 0,-1.000000 1.000000 0,-2.000000 0.000000 0,-3.000000 0.000000 0,-3.000000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0,0.000000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0,-4.000000-2.000000 0,-6.000000-3.000000 0,-6.000000-3.000000 0,-6.000000-2.000000 0,-2.000000-3.000000 0,3.000000 1.000000 0,3.000000-1.000000 0,4.000000 1.000000 0,-1.000000-3.000000 0,-3.000000-2.000000 0,-3.000000-3.000000 0,-2.000000-3.000000 0,0.000000-1.000000 0,7.000000 4.000000 0,6.000000 3.000000 0,7.000000 3.000000 0,2.000000-1.000000 0,1.000000-2.000000 0,-1.000000-3.000000 0,1.000000-3.000000 0,-1.000000-1.000000 0,1.000000 4.000000 0,-1.000000 3.000000 0,1.000000 3.000000 0,1.000000 9.000000 0,3.000000 16.000000 0,3.000000 15.000000 0,4.000000 17.000000 0,2.000000 5.000000 0,4.000000-3.000000 0,3.000000-3.000000 0,3.000000-2.000000 0,-2.000000 2.000000 0,-6.000000 9.000000 0,-6.000000 10.000000 0,-6.000000 10.000000 0,-2.000000-1.000000-21,3.000000-9.000000-38,3.000000-10.000000-41,4.000000-8.000000-40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0: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78250.000000 23900.000000 1000,'70.000000'-2.000000'0,"-9.000000"-3.000000"0 ,-10.000000-3.000000 0,-8.000000-2.000000 0,-4.000000-3.000000 0,3.000000 1.000000 0,3.000000-1.000000 0,4.000000 1.000000 0,-1.000000-3.000000 0,-3.000000-2.000000 0,-3.000000-3.000000 0,-2.000000-3.000000 0,-14.000000-1.000000 0,-21.000000 4.000000 0,-22.000000 3.000000 0,-22.000000 3.000000 0,-15.000000 4.000000 0,-5.000000 7.000000 0,-7.000000 6.000000 0,-5.000000 7.000000 0,-8.000000 2.000000 0,-5.000000 1.000000 0,-7.000000-1.000000 0,-5.000000 1.000000 0,-6.000000-1.000000 0,-3.000000 1.000000 0,-3.000000-1.000000 0,-2.000000 1.000000 0,-3.000000-1.000000 0,1.000000 1.000000 0,-1.000000-1.000000 0,1.000000 1.000000 0,1.000000-1.000000 0,3.000000 1.000000 0,3.000000-1.000000 0,4.000000 1.000000 0,-3.000000-1.000000 0,-5.000000 1.000000 0,-7.000000-1.000000 0,-5.000000 1.000000 0,-6.000000-1.000000 0,-3.000000 1.000000 0,-3.000000-1.000000 0,-2.000000 1.000000 0,-5.000000-1.000000 0,-2.000000 1.000000 0,-3.000000-1.000000 0,-3.000000 1.000000 0,1.000000-3.000000 0,6.000000-2.000000 0,7.000000-3.000000 0,6.000000-3.000000 0,6.000000-2.000000 0,6.000000 0.000000 0,7.000000 0.000000 0,6.000000 0.000000 0,4.000000 0.000000 0,4.000000 0.000000 0,3.000000 0.000000 0,3.000000 0.000000 0,1.000000-4.000000 0,1.000000-5.000000 0,-1.000000-7.000000 0,1.000000-5.000000 0,4.000000-6.000000 0,9.000000-3.000000 0,10.000000-3.000000 0,10.000000-2.000000 0,5.000000-5.000000 0,4.000000-2.000000 0,3.000000-3.000000 0,3.000000-3.000000 0,4.000000-4.000000 0,7.000000-3.000000 0,6.000000-3.000000 0,7.000000-2.000000 0,4.000000-3.000000 0,3.000000 1.000000 0,3.000000-1.000000 0,4.000000 1.000000 0,2.000000-4.000000 0,4.000000-6.000000 0,3.000000-6.000000 0,3.000000-6.000000 0,4.000000-4.000000 0,7.000000 1.000000 0,6.000000-1.000000 0,7.000000 1.000000 0,4.000000-1.000000 0,3.000000 1.000000 0,3.000000-1.000000 0,4.000000 1.000000 0,2.000000-1.000000 0,4.000000 1.000000 0,3.000000-1.000000 0,3.000000 1.000000 0,6.000000 1.000000 0,9.000000 3.000000 0,10.000000 3.000000 0,10.000000 4.000000 0,2.000000 2.000000 0,-3.000000 4.000000 0,-3.000000 3.000000 0,-2.000000 3.000000 0,-5.000000 1.000000 0,-2.000000 1.000000 0,-3.000000-1.000000 0,-3.000000 1.000000 0,-1.000000-1.000000 0,4.000000 1.000000 0,3.000000-1.000000 0,3.000000 1.000000 0,3.000000 1.000000 0,3.000000 3.000000 0,3.000000 3.000000 0,4.000000 4.000000 0,4.000000 2.000000 0,6.000000 4.000000 0,7.000000 3.000000 0,6.000000 3.000000 0,4.000000-1.000000 0,4.000000-2.000000 0,3.000000-3.000000 0,3.000000-3.000000 0,-1.000000 1.000000 0,-2.000000 6.000000 0,-3.000000 7.000000 0,-3.000000 6.000000 0,-2.000000 3.000000 0,0.000000 0.000000 0,0.000000 0.000000 0,0.000000 0.000000 0,4.000000 1.000000 0,10.000000 4.000000 0,10.000000 3.000000 0,9.000000 3.000000 0,2.000000 1.000000 0,-2.000000 1.000000 0,-3.000000-1.000000 0,-3.000000 1.000000 0,-6.000000 1.000000 0,-5.000000 3.000000 0,-7.000000 3.000000 0,-5.000000 4.000000 0,-6.000000 1.000000 0,-3.000000 0.000000 0,-3.000000 0.000000 0,-2.000000 0.000000 0,-1.000000 1.000000 0,3.000000 4.000000 0,3.000000 3.000000 0,4.000000 3.000000 0,-3.000000 1.000000 0,-5.000000 1.000000 0,-7.000000-1.000000 0,-5.000000 1.000000 0,-6.000000 4.000000 0,-3.000000 9.000000 0,-3.000000 10.000000 0,-2.000000 10.000000 0,-9.000000 2.000000 0,-12.000000-3.000000 0,-13.000000-3.000000 0,-12.000000-2.000000 0,-9.000000 2.000000 0,-2.000000 9.000000 0,-3.000000 10.000000 0,-3.000000 10.000000 0,-4.000000 0.000000 0,-3.000000-5.000000 0,-3.000000-7.000000 0,-2.000000-5.000000 0,-5.000000-1.000000 0,-2.000000 6.000000 0,-3.000000 7.000000 0,-3.000000 6.000000 0,-2.000000 3.000000 0,0.000000 0.000000 0,0.000000 0.000000 0,0.000000 0.000000 0,-2.000000-2.000000 0,-3.000000-3.000000 0,-3.000000-3.000000 0,-2.000000-2.000000 0,-6.000000-1.000000 0,-6.000000 3.000000 0,-6.000000 3.000000 0,-6.000000 4.000000 0,-2.000000 2.000000 0,3.000000 4.000000 0,3.000000 3.000000 0,4.000000 3.000000 0,-1.000000 1.000000 0,-3.000000 1.000000 0,-3.000000-1.000000 0,-2.000000 1.000000 0,-5.000000-3.000000 0,-2.000000-2.000000 0,-3.000000-3.000000 0,-3.000000-3.000000 0,-4.000000-4.000000 0,-3.000000-3.000000 0,-3.000000-3.000000 0,-2.000000-2.000000 0,-6.000000-6.000000 0,-6.000000-6.000000 0,-6.000000-6.000000 0,-6.000000-6.000000 0,-6.000000-4.000000 0,-2.000000 1.000000 0,-3.000000-1.000000 0,-3.000000 1.000000 0,-4.000000-1.000000 0,-3.000000 1.000000 0,-3.000000-1.000000 0,-2.000000 1.000000 0,-1.000000-4.000000 0,3.000000-6.000000 0,3.000000-6.000000 0,4.000000-6.000000 0,1.000000-4.000000 0,0.000000 1.000000 0,0.000000-1.000000 0,0.000000 1.000000 0,-2.000000-1.000000 0,-3.000000 1.000000 0,-3.000000-1.000000 0,-2.000000 1.000000 0,-3.000000-3.000000 0,1.000000-2.000000 0,-1.000000-3.000000 0,1.000000-3.000000 0,1.000000-2.000000 0,3.000000 0.000000 0,3.000000 0.000000 0,4.000000 0.000000 0,2.000000 0.000000 0,4.000000 0.000000 0,3.000000 0.000000 0,3.000000 0.000000 0,6.000000 0.000000 0,9.000000 0.000000 0,10.000000 0.000000 0,10.000000 0.000000 0,4.000000-2.000000 0,0.000000-3.000000 0,0.000000-3.000000 0,0.000000-2.000000 0,-4.000000-3.000000 0,-5.000000 1.000000 0,-7.000000-1.000000 0,-5.000000 1.000000 0,-1.000000-1.000000 0,6.000000 1.000000 0,7.000000-1.000000 0,6.000000 1.000000 0,1.000000-1.000000 0,-3.000000 1.000000 0,-3.000000-1.000000 0,-2.000000 1.000000 0,-1.000000-3.000000 0,3.000000-2.000000 0,3.000000-3.000000 0,4.000000-3.000000 0,2.000000 1.000000 0,4.000000 6.000000 0,3.000000 7.000000 0,3.000000 6.000000 0,1.000000-1.000000 0,1.000000-5.000000 0,-1.000000-7.000000 0,1.000000-5.000000 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0: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85600.000000 28300.000000 1000,'70.000000'-22.000000'0,"-9.000000"6.000000"0 ,-10.000000 7.000000 0,-8.000000 6.000000 0,-3.000000 1.000000 0,7.000000-3.000000 0,6.000000-3.000000 0,7.000000-2.000000 0,-1.000000-1.000000 0,-6.000000 3.000000 0,-6.000000 3.000000 0,-6.000000 4.000000 0,-4.000000-1.000000 0,1.000000-3.000000 0,-1.000000-3.000000 0,1.000000-2.000000 0,1.000000-1.000000 0,3.000000 3.000000 0,3.000000 3.000000 0,4.000000 4.000000 0,1.000000 1.000000 0,0.000000 0.000000 0,0.000000 0.000000 0,0.000000 0.000000 0,0.000000 0.000000 0,0.000000 0.000000 0,0.000000 0.000000 0,0.000000 0.000000 0,0.000000-2.000000 0,0.000000-3.000000 0,0.000000-3.000000 0,0.000000-2.000000 0,-2.000000-1.000000 0,-3.000000 3.000000 0,-3.000000 3.000000 0,-2.000000 4.000000 0,-3.000000-1.000000 0,1.000000-3.000000 0,-1.000000-3.000000 0,1.000000-2.000000 0,-1.000000-1.000000 0,1.000000 3.000000 0,-1.000000 3.000000 0,1.000000 4.000000 0,-1.000000 1.000000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0,1.000000 0.000000 0,1.000000 0.000000 0,-1.000000 0.000000 0,1.000000 0.000000 0,-1.000000 0.000000 0,1.000000 0.000000 0,-1.000000 0.000000 0,1.000000 0.000000 0,-3.000000-2.000000 0,-2.000000-3.000000 0,-3.000000-3.000000 0,-3.000000-2.000000 0,-1.000000-1.000000 0,4.000000 3.000000 0,3.000000 3.000000 0,3.000000 4.000000 0,-1.000000 1.000000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0,-2.000000-2.000000 0,-3.000000-3.000000 0,-3.000000-3.000000 0,-2.000000-2.000000 0,-3.000000-1.000000 0,1.000000 3.000000 0,-1.000000 3.000000 0,1.000000 4.000000 0,2.000000 1.000000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0,4.000000 0.000000 0,6.000000 0.000000 0,7.000000 0.000000 0,6.000000 0.000000 0,-2.000000 0.000000 0,-9.000000 0.000000 0,-10.000000 0.000000 0,-8.000000 0.000000 0,-4.000000 0.000000 0,3.000000 0.000000 0,3.000000 0.000000 0,4.000000 0.000000 0,-3.000000 0.000000 0,-5.000000 0.000000 0,-7.000000 0.000000 0,-5.000000 0.000000 0,-6.000000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0,-3.000000-2.000000 0,-2.000000-3.000000 0,-3.000000-3.000000 0,-3.000000-2.000000 0,-4.000000-1.000000 0,-3.000000 3.000000 0,-3.000000 3.000000 0,-2.000000 4.000000 0,-3.000000 1.000000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0,-10.000000 4.000000-21,-18.000000 10.000000-38,-19.000000 10.000000-41,-18.000000 9.000000-40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0: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8150.000000 32950.000000 1000,'-61.000000'-24.000000'0,"28.000000"4.000000"0 ,28.000000 3.000000 0,29.000000 3.000000 0,13.000000 3.000000 0,1.000000 3.000000 0,-1.000000 3.000000 0,1.000000 4.000000 0,-1.000000-1.000000 0,1.000000-3.000000 0,-1.000000-3.000000 0,1.000000-2.000000 0,-1.000000-1.000000 0,1.000000 3.000000 0,-1.000000 3.000000 0,1.000000 4.000000 0,-1.000000 1.000000 0,1.000000 0.000000 0,-1.000000 0.000000 0,1.000000 0.000000 0,4.000000-2.000000 0,9.000000-3.000000 0,10.000000-3.000000 0,10.000000-2.000000 0,5.000000-1.000000 0,4.000000 3.000000 0,3.000000 3.000000 0,3.000000 4.000000 0,3.000000 1.000000 0,3.000000 0.000000 0,3.000000 0.000000 0,4.000000 0.000000 0,1.000000-2.000000 0,0.000000-3.000000 0,0.000000-3.000000 0,0.000000-2.000000 0,-2.000000-3.000000 0,-3.000000 1.000000 0,-3.000000-1.000000 0,-2.000000 1.000000 0,-5.000000 1.000000 0,-2.000000 3.000000 0,-3.000000 3.000000 0,-3.000000 4.000000 0,-1.000000-1.000000 0,4.000000-3.000000 0,3.000000-3.000000 0,3.000000-2.000000 0,3.000000-3.000000 0,3.000000 1.000000 0,3.000000-1.000000 0,4.000000 1.000000 0,-1.000000 1.000000 0,-3.000000 3.000000 0,-3.000000 3.000000 0,-2.000000 4.000000 0,-3.000000-1.000000 0,1.000000-3.000000 0,-1.000000-3.000000 0,1.000000-2.000000 0,1.000000-1.000000 0,3.000000 3.000000 0,3.000000 3.000000 0,4.000000 4.000000 0,-4.000000 1.000000 0,-9.000000 0.000000 0,-10.000000 0.000000 0,-8.000000 0.000000 0,-6.000000-2.000000 0,1.000000-3.000000 0,-1.000000-3.000000 0,1.000000-2.000000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0,-4.000000 0.000000 0,-8.000000 0.000000 0,-10.000000 0.000000 0,-9.000000 0.000000 0,-5.000000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0,3.000000 4.000000 0,3.000000 3.000000 0,4.000000 3.000000 0,-1.000000-1.000000 0,-3.000000-2.000000 0,-3.000000-3.000000 0,-2.000000-3.000000 0,-5.000000 2.000000 0,-2.000000 10.000000 0,-3.000000 10.000000 0,-3.000000 9.000000 0,-9.000000 4.000000-21,-11.000000 1.000000-38,-14.000000-1.000000-41,-11.000000 1.000000-40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0: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59050.000000 43800.000000 1000,'-74.000000'0.000000'0,"4.000000"0.000000"0 ,3.000000 0.000000 0,3.000000 0.000000 0,3.000000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0,-3.000000-2.000000 0,-2.000000-3.000000 0,-3.000000-3.000000 0,-3.000000-2.000000 0,-2.000000-3.000000 0,0.000000 1.000000 0,0.000000-1.000000 0,0.000000 1.000000 0,-4.000000-1.000000 0,-5.000000 1.000000 0,-7.000000-1.000000 0,-5.000000 1.000000 0,-8.000000-1.000000 0,-5.000000 1.000000 0,-7.000000-1.000000 0,-5.000000 1.000000 0,-3.000000 1.000000 0,4.000000 3.000000 0,3.000000 3.000000 0,3.000000 4.000000 0,1.000000 4.000000 0,1.000000 6.000000 0,-1.000000 7.000000 0,1.000000 6.000000 0,-1.000000 3.000000 0,1.000000 0.000000 0,-1.000000 0.000000 0,1.000000 0.000000 0,1.000000 0.000000 0,3.000000 0.000000 0,3.000000 0.000000 0,4.000000 0.000000 0,-3.000000 0.000000 0,-5.000000 0.000000 0,-7.000000 0.000000 0,-5.000000 0.000000 0,-4.000000 0.000000 0,0.000000 0.000000 0,0.000000 0.000000 0,0.000000 0.000000 0,0.000000-2.000000 0,0.000000-3.000000 0,0.000000-3.000000 0,0.000000-2.000000 0,1.000000-1.000000 0,4.000000 3.000000 0,3.000000 3.000000 0,3.000000 4.000000 0,1.000000-1.000000 0,1.000000-3.000000 0,-1.000000-3.000000 0,1.000000-2.000000 0,-1.000000-5.000000 0,1.000000-2.000000 0,-1.000000-3.000000 0,1.000000-3.000000 0,-6.000000-1.000000 0,-8.000000 4.000000 0,-10.000000 3.000000 0,-9.000000 3.000000 0,-7.000000-1.000000 0,-3.000000-2.000000 0,-3.000000-3.000000 0,-2.000000-3.000000 0,2.000000-2.000000 0,9.000000 0.000000 0,10.000000 0.000000 0,10.000000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0,2.000000-2.000000 0,4.000000-3.000000 0,3.000000-3.000000 0,3.000000-2.000000 0,4.000000-3.000000 0,7.000000 1.000000 0,6.000000-1.000000 0,7.000000 1.000000 0,2.000000-1.000000 0,1.000000 1.000000 0,-1.000000-1.000000 0,1.000000 1.000000 0,-3.000000-3.000000 0,-2.000000-2.000000 0,-3.000000-3.000000 0,-3.000000-3.000000 0,-1.000000-2.000000 0,4.000000 0.000000 0,3.000000 0.000000 0,3.000000 0.000000 0,1.000000 0.000000 0,1.000000 0.000000 0,-1.000000 0.000000 0,1.000000 0.000000 0,-1.000000-2.000000 0,1.000000-3.000000 0,-1.000000-3.000000 0,1.000000-2.000000 0,4.000000-3.000000 0,9.000000 1.000000 0,10.000000-1.000000 0,10.000000 1.000000 0,5.000000-1.000000 0,4.000000 1.000000 0,3.000000-1.000000 0,3.000000 1.000000 0,3.000000-4.000000 0,3.000000-6.000000 0,3.000000-6.000000 0,4.000000-6.000000 0,1.000000-2.000000 0,0.000000 3.000000 0,0.000000 3.000000 0,0.000000 4.000000 0,4.000000-1.000000 0,10.000000-3.000000 0,10.000000-3.000000 0,9.000000-2.000000 0,4.000000-5.000000 0,1.000000-2.000000 0,-1.000000-3.000000 0,1.000000-3.000000 0,4.000000-1.000000 0,9.000000 4.000000 0,10.000000 3.000000 0,10.000000 3.000000 0,5.000000-1.000000 0,4.000000-2.000000 0,3.000000-3.000000 0,3.000000-3.000000 0,3.000000-4.000000 0,3.000000-3.000000 0,3.000000-3.000000 0,4.000000-2.000000 0,1.000000-3.000000 0,0.000000 1.000000 0,0.000000-1.000000 0,0.000000 1.000000 0,0.000000-3.000000 0,0.000000-2.000000 0,0.000000-3.000000 0,0.000000-3.000000 0,6.000000-2.000000 0,13.000000 0.000000 0,12.000000 0.000000 0,13.000000 0.000000 0,7.000000 1.000000 0,4.000000 4.000000 0,3.000000 3.000000 0,3.000000 3.000000 0,-1.000000 4.000000 0,-2.000000 7.000000 0,-3.000000 6.000000 0,-3.000000 7.000000 0,-2.000000 4.000000 0,0.000000 3.000000 0,0.000000 3.000000 0,0.000000 4.000000 0,0.000000 1.000000 0,0.000000 0.000000 0,0.000000 0.000000 0,0.000000 0.000000 0,1.000000 1.000000 0,4.000000 4.000000 0,3.000000 3.000000 0,3.000000 3.000000 0,-4.000000 3.000000 0,-8.000000 3.000000 0,-10.000000 3.000000 0,-9.000000 4.000000 0,-5.000000 2.000000 0,0.000000 4.000000 0,0.000000 3.000000 0,0.000000 3.000000 0,4.000000 3.000000 0,10.000000 3.000000 0,10.000000 3.000000 0,9.000000 4.000000 0,1.000000 2.000000 0,-6.000000 4.000000 0,-6.000000 3.000000 0,-6.000000 3.000000 0,-9.000000 3.000000 0,-8.000000 3.000000 0,-10.000000 3.000000 0,-9.000000 4.000000 0,-2.000000 2.000000 0,6.000000 4.000000 0,7.000000 3.000000 0,6.000000 3.000000 0,1.000000 1.000000 0,-3.000000 1.000000 0,-3.000000-1.000000 0,-2.000000 1.000000 0,-1.000000 1.000000 0,3.000000 3.000000 0,3.000000 3.000000 0,4.000000 4.000000 0,-3.000000 2.000000 0,-5.000000 4.000000 0,-7.000000 3.000000 0,-5.000000 3.000000 0,-9.000000 1.000000 0,-9.000000 1.000000 0,-10.000000-1.000000 0,-8.000000 1.000000 0,-6.000000 1.000000 0,1.000000 3.000000 0,-1.000000 3.000000 0,1.000000 4.000000 0,1.000000 1.000000 0,3.000000 0.000000 0,3.000000 0.000000 0,4.000000 0.000000 0,2.000000 1.000000 0,4.000000 4.000000 0,3.000000 3.000000 0,3.000000 3.000000 0,-2.000000 1.000000 0,-6.000000 1.000000 0,-6.000000-1.000000 0,-6.000000 1.000000 0,-4.000000-1.000000 0,1.000000 1.000000 0,-1.000000-1.000000 0,1.000000 1.000000 0,-6.000000-3.000000 0,-8.000000-2.000000 0,-10.000000-3.000000 0,-9.000000-3.000000 0,-5.000000-4.000000 0,0.000000-3.000000 0,0.000000-3.000000 0,0.000000-2.000000 0,0.000000-3.000000 0,0.000000 1.000000 0,0.000000-1.000000 0,0.000000 1.000000 0,-4.000000-1.000000 0,-5.000000 1.000000 0,-7.000000-1.000000 0,-5.000000 1.000000 0,-3.000000-1.000000 0,4.000000 1.000000 0,3.000000-1.000000 0,3.000000 1.000000 0,-1.000000 1.000000 0,-2.000000 3.000000 0,-3.000000 3.000000 0,-3.000000 4.000000 0,-2.000000-3.000000 0,0.000000-5.000000 0,0.000000-7.000000 0,0.000000-5.000000 0,-2.000000-6.000000 0,-3.000000-3.000000 0,-3.000000-3.000000 0,-2.000000-2.000000 0,-3.000000-1.000000 0,1.000000 3.000000 0,-1.000000 3.000000 0,1.000000 4.000000 0,-4.000000-3.000000 0,-6.000000-5.000000 0,-6.000000-7.000000 0,-6.000000-5.000000 0,-6.000000-4.000000 0,-2.000000 0.000000 0,-3.000000 0.000000 0,-3.000000 0.000000 0,-6.000000 0.000000 0,-5.000000 0.000000 0,-7.000000 0.000000 0,-5.000000 0.000000 0,-4.000000-4.000000 0,0.000000-5.000000 0,0.000000-7.000000 0,0.000000-5.000000 0,-2.000000-3.000000 0,-3.000000 4.000000 0,-3.000000 3.000000 0,-2.000000 3.000000 0,-1.000000-1.000000 0,3.000000-2.000000 0,3.000000-3.000000 0,4.000000-3.000000 0,1.000000-2.000000 0,0.000000 0.000000 0,0.000000 0.000000 0,0.000000 0.000000 0,0.000000 0.000000 0,0.000000 0.000000 0,0.000000 0.000000 0,0.000000 0.000000 0,-4.000000 0.000000 0,-5.000000 0.000000 0,-7.000000 0.000000 0,-5.000000 0.000000 0,-4.000000-2.000000 0,0.000000-3.000000 0,0.000000-3.000000 0,0.000000-2.000000 0,0.000000-1.000000 0,0.000000 3.000000 0,0.000000 3.000000 0,0.000000 4.000000 0,1.000000-1.000000 0,4.000000-3.000000 0,3.000000-3.000000 0,3.000000-2.000000 0,6.000000-3.000000 0,9.000000 1.000000 0,10.000000-1.000000 0,10.000000 1.000000 0,7.000000-4.000000 0,6.000000-6.000000 0,7.000000-6.000000 0,6.000000-6.000000 0,13.000000 1.000000 0,23.000000 9.000000 0,22.000000 10.000000 0,22.000000 10.000000 0,10.000000 2.000000 0,1.000000-3.000000 0,-1.000000-3.000000 0,1.000000-2.000000 0,5.000000-5.000000 0,14.000000-2.000000 0,11.000000-3.000000 0,14.000000-3.000000 0,7.000000-1.000000 0,3.000000 4.000000 0,3.000000 3.000000 0,4.000000 3.000000 0,1.000000 1.000000 0,0.000000 1.000000 0,0.000000-1.000000 0,0.000000 1.000000 0,3.000000-1.000000 0,6.000000 1.000000 0,7.000000-1.000000 0,6.000000 1.000000 0,12.000000-3.000000 0,19.000000-2.000000 0,19.000000-3.000000 0,19.000000-3.000000 0,9.000000-1.000000 0,0.000000 4.000000 0,0.000000 3.000000 0,0.000000 3.000000 0,4.000000 1.000000 0,10.000000 1.000000 0,10.000000-1.000000 0,9.000000 1.000000 0,4.000000-3.000000 0,1.000000-2.000000 0,-1.000000-3.000000 0,1.000000-3.000000 0,-6.000000-1.000000 0,-8.000000 4.000000 0,-10.000000 3.000000 0,-9.000000 3.000000 0,-4.000000-1.000000 0,4.000000-2.000000 0,3.000000-3.000000 0,3.000000-3.000000 0,-2.000000-1.000000 0,-6.000000 4.000000 0,-6.000000 3.000000 0,-6.000000 3.000000 0,-2.000000 3.000000 0,3.000000 3.000000 0,3.000000 3.000000 0,4.000000 4.000000 0,-3.000000-1.000000 0,-5.000000-3.000000 0,-7.000000-3.000000 0,-5.000000-2.000000 0,-8.000000-1.000000 0,-5.000000 3.000000 0,-7.000000 3.000000 0,-5.000000 4.000000 0,-3.000000 1.000000 0,4.000000 0.000000 0,3.000000 0.000000 0,3.000000 0.000000 0,-2.000000-2.000000 0,-6.000000-3.000000 0,-6.000000-3.000000 0,-6.000000-2.000000 0,-9.000000-1.000000 0,-8.000000 3.000000 0,-10.000000 3.000000 0,-9.000000 4.000000 0,-4.000000 1.000000 0,4.000000 0.000000 0,3.000000 0.000000 0,3.000000 0.000000 0,1.000000-2.000000 0,1.000000-3.000000 0,-1.000000-3.000000 0,1.000000-2.000000 0,-7.000000-1.000000 0,-12.000000 3.000000 0,-13.000000 3.000000 0,-12.000000 4.000000 0,-10.000000 1.000000 0,-6.000000 0.000000 0,-6.000000 0.000000 0,-6.000000 0.000000 0,-6.000000 0.000000 0,-2.000000 0.000000 0,-3.000000 0.000000 0,-3.000000 0.000000 0,-1.000000 0.000000 0,4.000000 0.000000 0,3.000000 0.000000 0,3.000000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0,2.000000-2.000000 0,7.000000-3.000000 0,6.000000-3.000000 0,7.000000-2.000000 0,0.000000-3.000000 0,-2.000000 1.000000 0,-3.000000-1.000000 0,-3.000000 1.000000 0,-4.000000 1.000000 0,-3.000000 3.000000 0,-3.000000 3.000000 0,-2.000000 4.000000 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0: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66450.000000 47750.000000 1000,'75.000000'-24.000000'0,"0.000000"4.000000"0 ,0.000000 3.000000 0,0.000000 3.000000 0,-4.000000 1.000000 0,-5.000000 1.000000 0,-7.000000-1.000000 0,-5.000000 1.000000 0,-3.000000-1.000000 0,4.000000 1.000000 0,3.000000-1.000000 0,3.000000 1.000000 0,3.000000-1.000000 0,3.000000 1.000000 0,3.000000-1.000000 0,4.000000 1.000000 0,1.000000-1.000000 0,0.000000 1.000000 0,0.000000-1.000000 0,0.000000 1.000000 0,-2.000000-1.000000 0,-3.000000 1.000000 0,-3.000000-1.000000 0,-2.000000 1.000000 0,-3.000000 1.000000 0,1.000000 3.000000 0,-1.000000 3.000000 0,1.000000 4.000000 0,-1.000000 1.000000 0,1.000000 0.000000 0,-1.000000 0.000000 0,1.000000 0.000000 0,1.000000-2.000000 0,3.000000-3.000000 0,3.000000-3.000000 0,4.000000-2.000000 0,-1.000000-1.000000 0,-3.000000 3.000000 0,-3.000000 3.000000 0,-2.000000 4.000000 0,0.000000 1.000000 0,7.000000 0.000000 0,6.000000 0.000000 0,7.000000 0.000000 0,2.000000 0.000000 0,1.000000 0.000000 0,-1.000000 0.000000 0,1.000000 0.000000 0,-3.000000-2.000000 0,-2.000000-3.000000 0,-3.000000-3.000000 0,-3.000000-2.000000 0,-1.000000-1.000000 0,4.000000 3.000000 0,3.000000 3.000000 0,3.000000 4.000000 0,1.000000-1.000000 0,1.000000-3.000000 0,-1.000000-3.000000 0,1.000000-2.000000 0,-1.000000-1.000000 0,1.000000 3.000000 0,-1.000000 3.000000 0,1.000000 4.000000 0,2.000000 1.000000 0,7.000000 0.000000 0,6.000000 0.000000 0,7.000000 0.000000 0,4.000000-2.000000 0,3.000000-3.000000 0,3.000000-3.000000 0,4.000000-2.000000 0,-4.000000-1.000000 0,-9.000000 3.000000 0,-10.000000 3.000000 0,-8.000000 4.000000 0,-4.000000 1.000000 0,3.000000 0.000000 0,3.000000 0.000000 0,4.000000 0.000000 0,1.000000 0.000000 0,0.000000 0.000000 0,0.000000 0.000000 0,0.000000 0.000000 0,3.000000 0.000000 0,6.000000 0.000000 0,7.000000 0.000000 0,6.000000 0.000000 0,3.000000-2.000000 0,0.000000-3.000000 0,0.000000-3.000000 0,0.000000-2.000000 0,-4.000000-1.000000 0,-5.000000 3.000000 0,-7.000000 3.000000 0,-5.000000 4.000000 0,-4.000000 1.000000 0,0.000000 0.000000 0,0.000000 0.000000 0,0.000000 0.000000 0,1.000000 0.000000 0,4.000000 0.000000 0,3.000000 0.000000 0,3.000000 0.000000 0,3.000000 0.000000 0,3.000000 0.000000 0,3.000000 0.000000 0,4.000000 0.000000 0,1.000000 0.000000 0,0.000000 0.000000 0,0.000000 0.000000 0,0.000000 0.000000 0,-2.000000 1.000000 0,-3.000000 4.000000 0,-3.000000 3.000000 0,-2.000000 3.000000 0,-5.000000-1.000000 0,-2.000000-2.000000 0,-3.000000-3.000000 0,-3.000000-3.000000 0,-1.000000-1.000000 0,4.000000 4.000000 0,3.000000 3.000000 0,3.000000 3.000000 0,4.000000 1.000000 0,7.000000 1.000000 0,6.000000-1.000000 0,7.000000 1.000000 0,-3.000000-3.000000 0,-8.000000-2.000000 0,-10.000000-3.000000 0,-9.000000-3.000000 0,-7.000000-2.000000 0,-3.000000 0.000000 0,-3.000000 0.000000 0,-2.000000 0.000000 0,-1.000000 1.000000 0,3.000000 4.000000 0,3.000000 3.000000 0,4.000000 3.000000 0,1.000000-1.000000 0,0.000000-2.000000 0,0.000000-3.000000 0,0.000000-3.000000 0,1.000000-1.000000 0,4.000000 4.000000 0,3.000000 3.000000 0,3.000000 3.000000 0,1.000000-1.000000 0,1.000000-2.000000 0,-1.000000-3.000000 0,1.000000-3.000000 0,-6.000000-2.000000 0,-8.000000 0.000000 0,-10.000000 0.000000 0,-9.000000 0.000000 0,-5.000000 1.000000 0,0.000000 4.000000 0,0.000000 3.000000 0,0.000000 3.000000 0,3.000000-1.000000 0,6.000000-2.000000 0,7.000000-3.000000 0,6.000000-3.000000 0,3.000000-2.000000 0,0.000000 0.000000 0,0.000000 0.000000 0,0.000000 0.000000 0,0.000000 0.000000 0,0.000000 0.000000 0,0.000000 0.000000 0,0.000000 0.000000 0,0.000000 1.000000 0,0.000000 4.000000 0,0.000000 3.000000 0,0.000000 3.000000 0,-5.000000-1.000000 0,-9.000000-2.000000 0,-10.000000-3.000000 0,-8.000000-3.000000 0,-4.000000-2.000000 0,3.000000 0.000000 0,3.000000 0.000000 0,4.000000 0.000000 0,1.000000 1.000000 0,0.000000 4.000000 0,0.000000 3.000000 0,0.000000 3.000000 0,3.000000-1.000000 0,6.000000-2.000000 0,7.000000-3.000000 0,6.000000-3.000000 0,1.000000-1.000000 0,-3.000000 4.000000 0,-3.000000 3.000000 0,-2.000000 3.000000 0,-1.000000 1.000000 0,3.000000 1.000000 0,3.000000-1.000000 0,4.000000 1.000000 0,-4.000000-3.000000 0,-9.000000-2.000000 0,-10.000000-3.000000 0,-8.000000-3.000000 0,-8.000000-2.000000 0,-2.000000 0.000000 0,-3.000000 0.000000 0,-3.000000 0.000000 0,-1.000000 0.000000 0,4.000000 0.000000 0,3.000000 0.000000 0,3.000000 0.000000 0,1.000000 0.000000 0,1.000000 0.000000 0,-1.000000 0.000000 0,1.000000 0.000000 0,-1.000000 1.000000 0,1.000000 4.000000 0,-1.000000 3.000000 0,1.000000 3.000000 0,2.000000-1.000000 0,7.000000-2.000000 0,6.000000-3.000000 0,7.000000-3.000000 0,0.000000-2.000000 0,-2.000000 0.000000 0,-3.000000 0.000000 0,-3.000000 0.000000 0,-4.000000 0.000000 0,-3.000000 0.000000 0,-3.000000 0.000000 0,-2.000000 0.000000 0,-5.000000 0.000000 0,-2.000000 0.000000 0,-3.000000 0.000000 0,-3.000000 0.000000 0,-4.000000 0.000000 0,-3.000000 0.000000 0,-3.000000 0.000000 0,-2.000000 0.000000 0,-3.000000 1.000000 0,1.000000 4.000000 0,-1.000000 3.000000 0,1.000000 3.000000 0,2.000000-1.000000 0,7.000000-2.000000 0,6.000000-3.000000 0,7.000000-3.000000 0,2.000000-2.000000 0,1.000000 0.000000 0,-1.000000 0.000000 0,1.000000 0.000000 0,-4.000000 1.000000 0,-6.000000 4.000000 0,-6.000000 3.000000 0,-6.000000 3.000000 0,-15.000000 1.000000 0,-21.000000 1.000000 0,-22.000000-1.000000 0,-22.000000 1.000000 0,-13.000000-3.000000 0,-3.000000-2.000000 0,-3.000000-3.000000 0,-2.000000-3.000000 0,-3.000000-2.000000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0,2.000000 0.000000 0,4.000000 0.000000 0,3.000000 0.000000 0,3.000000 0.000000 0,-1.000000-2.000000 0,-2.000000-3.000000 0,-3.000000-3.000000 0,-3.000000-2.000000 0,-4.000000-1.000000 0,-3.000000 3.000000 0,-3.000000 3.000000 0,-2.000000 4.000000 0,-3.000000-1.000000 0,1.000000-3.000000 0,-1.000000-3.000000 0,1.000000-2.000000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0,0.000000-2.000000 0,0.000000-3.000000 0,0.000000-3.000000 0,0.000000-2.000000 0,0.000000-1.000000 0,0.000000 3.000000 0,0.000000 3.000000 0,0.000000 4.000000 0,1.000000-1.000000 0,4.000000-3.000000 0,3.000000-3.000000 0,3.000000-2.000000 0,-1.000000-1.000000 0,-2.000000 3.000000 0,-3.000000 3.000000 0,-3.000000 4.000000 0,-4.000000-1.000000 0,-3.000000-3.000000 0,-3.000000-3.000000 0,-2.000000-2.000000 0,-5.000000-1.000000 0,-2.000000 3.000000 0,-3.000000 3.000000 0,-3.000000 4.000000 0,-1.000000 1.000000 0,4.000000 0.000000 0,3.000000 0.000000 0,3.000000 0.000000 0,1.000000-2.000000 0,1.000000-3.000000 0,-1.000000-3.000000 0,1.000000-2.000000 0,1.000000-1.000000 0,3.000000 3.000000 0,3.000000 3.000000 0,4.000000 4.000000 0,2.000000 1.000000 0,4.000000 0.000000 0,3.000000 0.000000 0,3.000000 0.000000 0,-4.000000 0.000000 0,-8.000000 0.000000 0,-10.000000 0.000000 0,-9.000000 0.000000 0,-4.000000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0,-2.000000 0.000000 0,-3.000000 0.000000 0,-3.000000 0.000000 0,-6.000000 0.000000 0,-5.000000 0.000000 0,-7.000000 0.000000 0,-5.000000 0.000000 0,-4.000000 0.000000 0,0.000000 0.000000 0,0.000000 0.000000 0,0.000000 0.000000 0,4.000000 0.000000 0,10.000000 0.000000 0,10.000000 0.000000 0,9.000000 0.000000 0,4.000000 0.000000 0,1.000000 0.000000 0,-1.000000 0.000000 0,1.000000 0.000000 0,1.000000-2.000000 0,3.000000-3.000000 0,3.000000-3.000000 0,4.000000-2.000000 0,-1.000000-1.000000 0,-3.000000 3.000000 0,-3.000000 3.000000 0,-2.000000 4.000000 0,-8.000000 1.000000 0,-8.000000 0.000000 0,-10.000000 0.000000 0,-9.000000 0.000000 0,-4.000000 0.000000 0,4.000000 0.000000 0,3.000000 0.000000 0,3.000000 0.000000 0,3.000000 0.000000 0,3.000000 0.000000 0,3.000000 0.000000 0,4.000000 0.000000 0,1.000000-2.000000 0,0.000000-3.000000 0,0.000000-3.000000 0,0.000000-2.000000 0,-2.000000-1.000000 0,-3.000000 3.000000 0,-3.000000 3.000000 0,-2.000000 4.000000 0,-8.000000 1.000000 0,-8.000000 0.000000 0,-10.000000 0.000000 0,-9.000000 0.000000 0,1.000000-2.000000 0,13.000000-3.000000 0,12.000000-3.000000 0,13.000000-2.000000 0,9.000000-1.000000 0,6.000000 3.000000 0,7.000000 3.000000 0,6.000000 4.000000 0,1.000000-1.000000 0,-3.000000-3.000000 0,-3.000000-3.000000 0,-2.000000-2.000000 0,-1.000000-1.000000 0,3.000000 3.000000 0,3.000000 3.000000 0,4.000000 4.000000 0,-1.000000 1.000000 0,-3.000000 0.000000 0,-3.000000 0.000000 0,-2.000000 0.000000 0,-5.000000 0.000000 0,-2.000000 0.000000 0,-3.000000 0.000000 0,-3.000000 0.000000 0,1.000000 0.000000 0,6.000000 0.000000 0,7.000000 0.000000 0,6.000000 0.000000 0,3.000000 0.000000 0,0.000000 0.000000 0,0.000000 0.000000 0,0.000000 0.000000 0,0.000000 0.000000 0,0.000000 0.000000 0,0.000000 0.000000 0,0.000000 0.000000 0,0.000000 1.000000 0,0.000000 4.000000 0,0.000000 3.000000 0,0.000000 3.000000 0,-4.000000-1.000000 0,-5.000000-2.000000 0,-7.000000-3.000000 0,-5.000000-3.000000 0,-4.000000-1.000000 0,0.000000 4.000000 0,0.000000 3.000000 0,0.000000 3.000000 0,1.000000-1.000000 0,4.000000-2.000000 0,3.000000-3.000000 0,3.000000-3.000000 0,4.000000-1.000000 0,7.000000 4.000000 0,6.000000 3.000000 0,7.000000 3.000000 0,2.000000-1.000000 0,1.000000-2.000000 0,-1.000000-3.000000 0,1.000000-3.000000 0,2.000000-1.000000 0,7.000000 4.000000 0,6.000000 3.000000 0,7.000000 3.000000 0,0.000000 1.000000 0,-2.000000 1.000000 0,-3.000000-1.000000 0,-3.000000 1.000000 0,-6.000000-1.000000 0,-5.000000 1.000000 0,-7.000000-1.000000 0,-5.000000 1.000000 0,-3.000000-1.000000 0,4.000000 1.000000 0,3.000000-1.000000 0,3.000000 1.000000 0,1.000000-1.000000 0,1.000000 1.000000 0,-1.000000-1.000000 0,1.000000 1.000000 0,-3.000000-3.000000 0,-2.000000-2.000000 0,-3.000000-3.000000 0,-3.000000-3.000000 0,1.000000-2.000000 0,6.000000 0.000000 0,7.000000 0.000000 0,6.000000 0.000000 0,4.000000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3.000000 0,1.000000 6.000000 0,-1.000000 7.000000 0,1.000000 6.000000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4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5579.000000 35670.000000 1000,'0.000000'-37.000000'0,"0.000000"6.000000"0 ,0.000000 7.000000 0,0.000000 6.000000 0,2.000000 4.000000 0,1.000000 2.000000 0,4.000000 4.000000 0,2.000000 2.000000 0,1.000000 1.000000 0,0.000000 0.000000 0,-1.000000-1.000000 0,1.000000 2.000000 0,1.000000-2.000000 0,1.000000 2.000000 0,1.000000-2.000000 0,1.000000 1.000000 0,2.000000 1.000000 0,1.000000 1.000000 0,1.000000 1.000000 0,2.000000 2.000000 0,-2.000000 0.000000 0,-1.000000 2.000000 0,-4.000000 1.000000 0,-1.000000 1.000000 0,-2.000000 3.000000 0,-1.000000 2.000000 0,2.000000 2.000000 0,-1.000000 3.000000 0,-1.000000 0.000000 0,-1.000000 2.000000 0,-1.000000-2.000000 0,-2.000000 1.000000 0,0.000000 0.000000 0,-2.000000 1.000000 0,-1.000000-1.000000 0,-1.000000-1.000000 0,-1.000000 2.000000 0,0.000000 1.000000 0,0.000000 1.000000 0,0.000000 2.000000 0,0.000000 0.000000 0,0.000000 0.000000 0,0.000000 0.000000 0,0.000000-1.000000 0,0.000000 1.000000 0,0.000000 0.000000 0,0.000000 1.000000 0,0.000000-1.000000 0,-1.000000 0.000000 0,-1.000000 2.000000 0,-1.000000 1.000000 0,-2.000000 2.000000 0,0.000000-2.000000 0,0.000000-1.000000 0,1.000000-4.000000 0,-1.000000-2.000000 0,-1.000000 0.000000 0,-1.000000 1.000000 0,-1.000000 1.000000 0,-2.000000 2.000000 0,0.000000-1.000000 0,1.000000-1.000000 0,-1.000000-1.000000 0,0.000000-2.000000 0,-1.000000 0.000000 0,-1.000000-2.000000 0,-1.000000-1.000000 0,-1.000000-2.000000 0,-1.000000 0.000000 0,0.000000-2.000000 0,-1.000000-1.000000 0,1.000000-1.000000 0,1.000000-1.000000 0,1.000000 0.000000 0,1.000000 0.000000 0,1.000000-1.000000 0,1.000000 1.000000 0,-2.000000 0.000000 0,-1.000000 1.000000 0,-2.000000-1.000000 0,1.000000 0.000000 0,-2.000000-1.000000 0,2.000000 2.000000 0,-2.000000-1.000000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1: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27000.000000 52200.000000 1000,'3.000000'-71.000000'0,"6.000000"10.000000"0 ,7.000000 10.000000 0,6.000000 9.000000 0,6.000000 6.000000 0,6.000000 3.000000 0,7.000000 3.000000 0,6.000000 4.000000 0,1.000000 4.000000 0,-3.000000 6.000000 0,-3.000000 7.000000 0,-2.000000 6.000000 0,0.000000 1.000000 0,7.000000-3.000000 0,6.000000-3.000000 0,7.000000-2.000000 0,0.000000-1.000000 0,-2.000000 3.000000 0,-3.000000 3.000000 0,-3.000000 4.000000 0,-4.000000 1.000000 0,-3.000000 0.000000 0,-3.000000 0.000000 0,-2.000000 0.000000 0,0.000000 0.000000 0,7.000000 0.000000 0,6.000000 0.000000 0,7.000000 0.000000 0,2.000000 1.000000 0,1.000000 4.000000 0,-1.000000 3.000000 0,1.000000 3.000000 0,-1.000000 1.000000 0,1.000000 1.000000 0,-1.000000-1.000000 0,1.000000 1.000000 0,1.000000 1.000000 0,3.000000 3.000000 0,3.000000 3.000000 0,4.000000 4.000000 0,1.000000-1.000000 0,0.000000-3.000000 0,0.000000-3.000000 0,0.000000-2.000000 0,-2.000000-3.000000 0,-3.000000 1.000000 0,-3.000000-1.000000 0,-2.000000 1.000000 0,-3.000000-1.000000 0,1.000000 1.000000 0,-1.000000-1.000000 0,1.000000 1.000000 0,-3.000000-1.000000 0,-2.000000 1.000000 0,-3.000000-1.000000 0,-3.000000 1.000000 0,-2.000000-3.000000 0,0.000000-2.000000 0,0.000000-3.000000 0,0.000000-3.000000 0,0.000000-2.000000 0,0.000000 0.000000 0,0.000000 0.000000 0,0.000000 0.000000 0,1.000000 1.000000 0,4.000000 4.000000 0,3.000000 3.000000 0,3.000000 3.000000 0,-1.000000-1.000000 0,-2.000000-2.000000 0,-3.000000-3.000000 0,-3.000000-3.000000 0,-2.000000-2.000000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0,1.000000-3.000000 0,3.000000 1.000000 0,3.000000-1.000000 0,4.000000 1.000000 0,2.000000-1.000000 0,4.000000 1.000000 0,3.000000-1.000000 0,3.000000 1.000000 0,1.000000-1.000000 0,1.000000 1.000000 0,-1.000000-1.000000 0,1.000000 1.000000 0,-4.000000 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0,2.000000 1.000000 0,7.000000 1.000000 0,6.000000-1.000000 0,7.000000 1.000000 0,2.000000-1.000000 0,1.000000 1.000000 0,-1.000000-1.000000 0,1.000000 1.000000 0,-4.000000-1.000000 0,-6.000000 1.000000 0,-6.000000-1.000000 0,-6.000000 1.000000 0,-4.000000-3.000000 0,1.000000-2.000000 0,-1.000000-3.000000 0,1.000000-3.000000 0,-1.000000-1.000000 0,1.000000 4.000000 0,-1.000000 3.000000 0,1.000000 3.000000 0,-1.000000-1.000000 0,1.000000-2.000000 0,-1.000000-3.000000 0,1.000000-3.000000 0,-1.000000-2.000000 0,1.000000 0.000000 0,-1.000000 0.000000 0,1.000000 0.000000 0,2.000000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0,2.000000-1.000000 0,7.000000 4.000000 0,6.000000 3.000000 0,7.000000 3.000000 0,2.000000 1.000000 0,1.000000 1.000000 0,-1.000000-1.000000 0,1.000000 1.000000 0,-1.000000 1.000000 0,1.000000 3.000000 0,-1.000000 3.000000 0,1.000000 4.000000 0,-4.000000-3.000000 0,-6.000000-5.000000 0,-6.000000-7.000000 0,-6.000000-5.000000 0,-4.000000-3.000000 0,1.000000 4.000000 0,-1.000000 3.000000 0,1.000000 3.000000 0,-1.000000 1.000000 0,1.000000 1.000000 0,-1.000000-1.000000 0,1.000000 1.000000 0,2.000000-3.000000 0,7.000000-2.000000 0,6.000000-3.000000 0,7.000000-3.000000 0,-1.000000-1.000000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0,4.000000 0.000000 0,9.000000 0.000000 0,10.000000 0.000000 0,10.000000 0.000000 0,2.000000 1.000000 0,-3.000000 4.000000 0,-3.000000 3.000000 0,-2.000000 3.000000 0,-6.000000-1.000000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0,2.000000-1.000000 0,4.000000 3.000000 0,3.000000 3.000000 0,3.000000 4.000000 0,-1.000000-1.000000 0,-2.000000-3.000000 0,-3.000000-3.000000 0,-3.000000-2.000000 0,-2.000000-3.000000 0,0.000000 1.000000 0,0.000000-1.000000 0,0.000000 1.000000 0,-2.000000 1.000000 0,-3.000000 3.000000 0,-3.000000 3.000000 0,-2.000000 4.000000 0,-3.000000-1.000000 0,1.000000-3.000000 0,-1.000000-3.000000 0,1.000000-2.000000 0,-1.000000-1.000000 0,1.000000 3.000000 0,-1.000000 3.000000 0,1.000000 4.000000 0,-1.000000-1.000000 0,1.000000-3.000000 0,-1.000000-3.000000 0,1.000000-2.000000 0,-1.000000-3.000000 0,1.000000 1.000000 0,-1.000000-1.000000 0,1.000000 1.000000 0,-1.000000 1.000000 0,1.000000 3.000000 0,-1.000000 3.000000 0,1.000000 4.000000 0,2.000000-1.000000 0,7.000000-3.000000 0,6.000000-3.000000 0,7.000000-2.000000 0,0.000000-1.000000 0,-2.000000 3.000000 0,-3.000000 3.000000 0,-3.000000 4.000000 0,-2.000000-1.000000 0,0.000000-3.000000 0,0.000000-3.000000 0,0.000000-2.000000 0,-2.000000-5.000000 0,-3.000000-2.000000 0,-3.000000-3.000000 0,-2.000000-3.000000 0,-1.000000-1.000000 0,3.000000 4.000000 0,3.000000 3.000000 0,4.000000 3.000000 0,-1.000000 1.000000 0,-3.000000 1.000000 0,-3.000000-1.000000 0,-2.000000 1.000000 0,-1.000000-1.000000 0,3.000000 1.000000 0,3.000000-1.000000 0,4.000000 1.000000 0,1.000000 1.000000 0,0.000000 3.000000 0,0.000000 3.000000 0,0.000000 4.000000 0,-2.000000-1.000000 0,-3.000000-3.000000 0,-3.000000-3.000000 0,-2.000000-2.000000 0,-1.000000-1.000000 0,3.000000 3.000000 0,3.000000 3.000000 0,4.000000 4.000000 0,-1.000000 1.000000 0,-3.000000 0.000000 0,-3.000000 0.000000 0,-2.000000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1.000000 0,3.000000 4.000000 0,3.000000 3.000000 0,4.000000 3.000000 0,1.000000-1.000000 0,0.000000-2.000000 0,0.000000-3.000000 0,0.000000-3.000000 0,-2.000000-2.000000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0,1.000000-2.000000 0,3.000000-3.000000 0,3.000000-3.000000 0,4.000000-2.000000 0,2.000000-3.000000 0,4.000000 1.000000 0,3.000000-1.000000 0,3.000000 1.000000 0,3.000000-1.000000 0,3.000000 1.000000 0,3.000000-1.000000 0,4.000000 1.000000 0,-1.000000 1.000000 0,-3.000000 3.000000 0,-3.000000 3.000000 0,-2.000000 4.000000 0,-6.000000 1.000000 0,-6.000000 0.000000 0,-6.000000 0.000000 0,-6.000000 0.000000 0,-4.000000 0.000000 0,1.000000 0.000000 0,-1.000000 0.000000 0,1.000000 0.000000 0,2.000000 0.000000 0,7.000000 0.000000 0,6.000000 0.000000 0,7.000000 0.000000 0,-1.000000 0.000000 0,-6.000000 0.000000 0,-6.000000 0.000000 0,-6.000000 0.000000 0,-2.000000 0.000000 0,3.000000 0.000000 0,3.000000 0.000000 0,4.000000 0.000000 0,1.000000-2.000000 0,0.000000-3.000000 0,0.000000-3.000000 0,0.000000-2.000000 0,1.000000-1.000000 0,4.000000 3.000000 0,3.000000 3.000000 0,3.000000 4.000000 0,-2.000000 1.000000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0,1.000000 0.000000 0,9.000000 0.000000 0,10.000000 0.000000 0,10.000000 0.000000 0,-1.000000 0.000000 0,-9.000000 0.000000 0,-10.000000 0.000000 0,-8.000000 0.000000 0,-6.000000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0,0.000000-2.000000 0,0.000000-3.000000 0,0.000000-3.000000 0,0.000000-2.000000 0,-2.000000-3.000000 0,-3.000000 1.000000 0,-3.000000-1.000000 0,-2.000000 1.000000 0,-1.000000 1.000000 0,3.000000 3.000000 0,3.000000 3.000000 0,4.000000 4.000000 0,-1.000000-1.000000 0,-3.000000-3.000000 0,-3.000000-3.000000 0,-2.000000-2.000000 0,-3.000000-1.000000 0,1.000000 3.000000 0,-1.000000 3.000000 0,1.000000 4.000000 0,-1.000000-1.000000 0,1.000000-3.000000 0,-1.000000-3.000000 0,1.000000-2.000000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0,0.000000 1.000000 0,0.000000 4.000000 0,0.000000 3.000000 0,0.000000 3.000000 0,0.000000 1.000000 0,0.000000 1.000000 0,0.000000-1.000000 0,0.000000 1.000000 0,-2.000000-3.000000 0,-3.000000-2.000000 0,-3.000000-3.000000 0,-2.000000-3.000000 0,-3.000000-1.000000 0,1.000000 4.000000 0,-1.000000 3.000000 0,1.000000 3.000000 0,-1.000000-1.000000 0,1.000000-2.000000 0,-1.000000-3.000000 0,1.000000-3.000000 0,2.000000-1.000000 0,7.000000 4.000000 0,6.000000 3.000000 0,7.000000 3.000000 0,2.000000-1.000000 0,1.000000-2.000000 0,-1.000000-3.000000 0,1.000000-3.000000 0,-4.000000-2.000000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0,2.000000-1.000000 0,4.000000 4.000000 0,3.000000 3.000000 0,3.000000 3.000000 0,-2.000000-1.000000 0,-6.000000-2.000000 0,-6.000000-3.000000 0,-6.000000-3.000000 0,-2.000000-2.000000 0,3.000000 0.000000 0,3.000000 0.000000 0,4.000000 0.000000 0,1.000000 1.000000 0,0.000000 4.000000 0,0.000000 3.000000 0,0.000000 3.000000 0,-2.000000-1.000000 0,-3.000000-2.000000 0,-3.000000-3.000000 0,-2.000000-3.000000 0,-3.000000-2.000000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0,-1.000000-2.000000 0,4.000000 0.000000 0,3.000000 0.000000 0,3.000000 0.000000 0,-1.000000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0,1.000000-2.000000 0,4.000000-3.000000 0,3.000000-3.000000 0,3.000000-2.000000 0,1.000000-1.000000 0,1.000000 3.000000 0,-1.000000 3.000000 0,1.000000 4.000000 0,-3.000000-1.000000 0,-2.000000-3.000000 0,-3.000000-3.000000 0,-3.000000-2.000000 0,-1.000000-1.000000 0,4.000000 3.000000 0,3.000000 3.000000 0,3.000000 4.000000 0,-1.000000 1.000000 0,-2.000000 0.000000 0,-3.000000 0.000000 0,-3.000000 0.000000 0,-4.000000 0.000000 0,-3.000000 0.000000 0,-3.000000 0.000000 0,-2.000000 0.000000 0,0.000000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0,0.000000-2.000000 0,0.000000-3.000000 0,0.000000-3.000000 0,0.000000-2.000000 0,-2.000000-1.000000 0,-3.000000 3.000000 0,-3.000000 3.000000 0,-2.000000 4.000000 0,-3.000000-1.000000 0,1.000000-3.000000 0,-1.000000-3.000000 0,1.000000-2.000000 0,2.000000-1.000000 0,7.000000 3.000000 0,6.000000 3.000000 0,7.000000 4.000000 0,2.000000 1.000000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0,-1.000000-2.000000 0,-3.000000-3.000000 0,-3.000000-3.000000 0,-2.000000-2.000000 0,-3.000000-1.000000 0,1.000000 3.000000 0,-1.000000 3.000000 0,1.000000 4.000000 0,2.000000 1.000000 0,7.000000 0.000000 0,6.000000 0.000000 0,7.000000 0.000000 0,2.000000 0.000000 0,1.000000 0.000000 0,-1.000000 0.000000 0,1.000000 0.000000 0,-4.000000-2.000000 0,-6.000000-3.000000 0,-6.000000-3.000000 0,-6.000000-2.000000 0,-2.000000-1.000000 0,3.000000 3.000000 0,3.000000 3.000000 0,4.000000 4.000000 0,1.000000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0,0.000000-2.000000 0,7.000000-3.000000 0,6.000000-3.000000 0,7.000000-2.000000 0,-1.000000-1.000000 0,-6.000000 3.000000 0,-6.000000 3.000000 0,-6.000000 4.000000 0,-2.000000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0,0.000000-1.000000 0,7.000000 4.000000 0,6.000000 3.000000 0,7.000000 3.000000 0,-1.000000-1.000000 0,-6.000000-2.000000 0,-6.000000-3.000000 0,-6.000000-3.000000 0,-4.000000-2.000000 0,1.000000 0.000000 0,-1.000000 0.000000 0,1.000000 0.000000 0,-1.000000 1.000000 0,1.000000 4.000000 0,-1.000000 3.000000 0,1.000000 3.000000 0,2.000000-1.000000 0,7.000000-2.000000 0,6.000000-3.000000 0,7.000000-3.000000 0,-1.000000-1.000000 0,-6.000000 4.000000 0,-6.000000 3.000000 0,-6.000000 3.000000 0,-2.000000-1.000000 0,3.000000-2.000000 0,3.000000-3.000000 0,4.000000-3.000000 0,1.000000-1.000000 0,0.000000 4.000000 0,0.000000 3.000000 0,0.000000 3.000000 0,-2.000000-1.000000 0,-3.000000-2.000000 0,-3.000000-3.000000 0,-2.000000-3.000000 0,-1.000000-1.000000 0,3.000000 4.000000 0,3.000000 3.000000 0,4.000000 3.000000 0,1.000000-1.000000 0,0.000000-2.000000 0,0.000000-3.000000 0,0.000000-3.000000 0,1.000000-1.000000 0,4.000000 4.000000 0,3.000000 3.000000 0,3.000000 3.000000 0,1.000000-1.000000 0,1.000000-2.000000 0,-1.000000-3.000000 0,1.000000-3.000000 0,-4.000000-2.000000 0,-6.000000 0.000000 0,-6.000000 0.000000 0,-6.000000 0.000000 0,-1.000000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0,-1.000000-2.000000 0,1.000000-3.000000 0,-1.000000-3.000000 0,1.000000-2.000000 0,-1.000000-3.000000 0,1.000000 1.000000 0,-1.000000-1.000000 0,1.000000 1.000000 0,-1.000000-1.000000 0,1.000000 1.000000 0,-1.000000-1.000000 0,1.000000 1.000000 0,-1.000000-1.000000 0,1.000000 1.000000 0,-1.000000-1.000000 0,1.000000 1.000000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1: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96500.000000 52250.000000 1000,'70.000000'-2.000000'0,"-9.000000"-3.000000"0 ,-10.000000-3.000000 0,-8.000000-2.000000 0,-1.000000-1.000000 0,9.000000 3.000000 0,10.000000 3.000000 0,10.000000 4.000000 0,-1.000000 1.000000 0,-9.000000 0.000000 0,-10.000000 0.000000 0,-8.000000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0,4.000000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0,-6.000000 0.000000 0,-2.000000 0.000000 0,-3.000000 0.000000 0,-3.000000 0.000000 0,-1.000000-2.000000 0,4.000000-3.000000 0,3.000000-3.000000 0,3.000000-2.000000 0,-1.000000-3.000000 0,-2.000000 1.000000 0,-3.000000-1.000000 0,-3.000000 1.000000 0,2.000000 1.000000 0,10.000000 3.000000 0,10.000000 3.000000 0,9.000000 4.000000 0,4.000000-1.000000 0,1.000000-3.000000 0,-1.000000-3.000000 0,1.000000-2.000000 0,-4.000000-1.000000 0,-6.000000 3.000000 0,-6.000000 3.000000 0,-6.000000 4.000000 0,-4.000000-1.000000 0,1.000000-3.000000 0,-1.000000-3.000000 0,1.000000-2.000000 0,-1.000000-1.000000 0,1.000000 3.000000 0,-1.000000 3.000000 0,1.000000 4.000000 0,2.000000 1.000000 0,7.000000 0.000000 0,6.000000 0.000000 0,7.000000 0.000000 0,4.000000 0.000000 0,3.000000 0.000000 0,3.000000 0.000000 0,4.000000 0.000000 0,-3.000000 0.000000 0,-5.000000 0.000000 0,-7.000000 0.000000 0,-5.000000 0.000000 0,-8.000000 0.000000 0,-5.000000 0.000000 0,-7.000000 0.000000 0,-5.000000 0.000000 0,-4.000000 0.000000 0,0.000000 0.000000 0,0.000000 0.000000 0,0.000000 0.000000 0,0.000000 0.000000 0,0.000000 0.000000 0,0.000000 0.000000 0,0.000000 0.000000 0,0.000000 0.000000 0,0.000000 0.000000 0,0.000000 0.000000 0,0.000000 0.000000 0,3.000000 1.000000 0,6.000000 4.000000 0,7.000000 3.000000 0,6.000000 3.000000 0,-2.000000-1.000000 0,-9.000000-2.000000 0,-10.000000-3.000000 0,-8.000000-3.000000 0,-6.000000-2.000000 0,1.000000 0.000000 0,-1.000000 0.000000 0,1.000000 0.000000 0,-1.000000 1.000000 0,1.000000 4.000000 0,-1.000000 3.000000 0,1.000000 3.000000 0,-3.000000-1.000000 0,-2.000000-2.000000 0,-3.000000-3.000000 0,-3.000000-3.000000 0,-2.000000-2.000000 0,0.000000 0.000000 0,0.000000 0.000000 0,0.000000 0.000000 0,1.000000 0.000000 0,4.000000 0.000000 0,3.000000 0.000000 0,3.000000 0.000000 0,3.000000 0.000000 0,3.000000 0.000000 0,3.000000 0.000000 0,4.000000 0.000000 0,-1.000000 1.000000 0,-3.000000 4.000000 0,-3.000000 3.000000 0,-2.000000 3.000000 0,-1.000000-1.000000 0,3.000000-2.000000 0,3.000000-3.000000 0,4.000000-3.000000 0,-1.000000-2.000000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0,0.000000-2.000000 0,0.000000-3.000000 0,0.000000-3.000000 0,0.000000-2.000000 0,-2.000000-3.000000 0,-3.000000 1.000000 0,-3.000000-1.000000 0,-2.000000 1.000000 0,-3.000000 1.000000 0,1.000000 3.000000 0,-1.000000 3.000000 0,1.000000 4.000000 0,-4.000000-1.000000 0,-6.000000-3.000000 0,-6.000000-3.000000 0,-6.000000-2.000000 0,-4.000000-1.000000 0,1.000000 3.000000 0,-1.000000 3.000000 0,1.000000 4.000000 0,2.000000 1.000000 0,7.000000 0.000000 0,6.000000 0.000000 0,7.000000 0.000000 0,0.000000 0.000000 0,-2.000000 0.000000 0,-3.000000 0.000000 0,-3.000000 0.000000 0,-2.000000 0.000000 0,0.000000 0.000000 0,0.000000 0.000000 0,0.000000 0.000000 0,3.000000 0.000000 0,6.000000 0.000000 0,7.000000 0.000000 0,6.000000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0,-3.000000 1.000000 0,1.000000 4.000000 0,-1.000000 3.000000 0,1.000000 3.000000 0,-4.000000 4.000000 0,-6.000000 7.000000 0,-6.000000 6.000000 0,-6.000000 7.000000 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1: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9100.000000 57650.000000 1000,'70.000000'-2.000000'0,"-9.000000"-3.000000"0 ,-10.000000-3.000000 0,-8.000000-2.000000 0,-6.000000-1.000000 0,1.000000 3.000000 0,-1.000000 3.000000 0,1.000000 4.000000 0,-1.000000-3.000000 0,1.000000-5.000000 0,-1.000000-7.000000 0,1.000000-5.000000 0,1.000000-3.000000 0,3.000000 4.000000 0,3.000000 3.000000 0,4.000000 3.000000 0,1.000000 1.000000 0,0.000000 1.000000 0,0.000000-1.000000 0,0.000000 1.000000 0,0.000000-1.000000 0,0.000000 1.000000 0,0.000000-1.000000 0,0.000000 1.000000 0,0.000000-1.000000 0,0.000000 1.000000 0,0.000000-1.000000 0,0.000000 1.000000 0,0.000000-1.000000 0,0.000000 1.000000 0,0.000000-1.000000 0,0.000000 1.000000 0,1.000000 1.000000 0,4.000000 3.000000 0,3.000000 3.000000 0,3.000000 4.000000 0,1.000000 1.000000 0,1.000000 0.000000 0,-1.000000 0.000000 0,1.000000 0.000000 0,1.000000 0.000000 0,3.000000 0.000000 0,3.000000 0.000000 0,4.000000 0.000000 0,2.000000 1.000000 0,4.000000 4.000000 0,3.000000 3.000000 0,3.000000 3.000000 0,3.000000-1.000000 0,3.000000-2.000000 0,3.000000-3.000000 0,4.000000-3.000000 0,-1.000000-1.000000 0,-3.000000 4.000000 0,-3.000000 3.000000 0,-2.000000 3.000000 0,-3.000000-1.000000 0,1.000000-2.000000 0,-1.000000-3.000000 0,1.000000-3.000000 0,1.000000-1.000000 0,3.000000 4.000000 0,3.000000 3.000000 0,4.000000 3.000000 0,2.000000-1.000000 0,4.000000-2.000000 0,3.000000-3.000000 0,3.000000-3.000000 0,4.000000-2.000000 0,7.000000 0.000000 0,6.000000 0.000000 0,7.000000 0.000000 0,0.000000-2.000000 0,-2.000000-3.000000 0,-3.000000-3.000000 0,-3.000000-2.000000 0,-6.000000-5.000000 0,-5.000000-2.000000 0,-7.000000-3.000000 0,-5.000000-3.000000 0,-4.000000-1.000000 0,0.000000 4.000000 0,0.000000 3.000000 0,0.000000 3.000000 0,3.000000 1.000000 0,6.000000 1.000000 0,7.000000-1.000000 0,6.000000 1.000000 0,3.000000-1.000000 0,0.000000 1.000000 0,0.000000-1.000000 0,0.000000 1.000000 0,-4.000000-1.000000 0,-5.000000 1.000000 0,-7.000000-1.000000 0,-5.000000 1.000000 0,-4.000000-1.000000 0,0.000000 1.000000 0,0.000000-1.000000 0,0.000000 1.000000 0,0.000000-1.000000 0,0.000000 1.000000 0,0.000000-1.000000 0,0.000000 1.000000 0,3.000000-1.000000 0,6.000000 1.000000 0,7.000000-1.000000 0,6.000000 1.000000 0,4.000000-1.000000 0,4.000000 1.000000 0,3.000000-1.000000 0,3.000000 1.000000 0,-4.000000-1.000000 0,-8.000000 1.000000 0,-10.000000-1.000000 0,-9.000000 1.000000 0,-1.000000-1.000000 0,10.000000 1.000000 0,10.000000-1.000000 0,9.000000 1.000000 0,9.000000-3.000000 0,9.000000-2.000000 0,10.000000-3.000000 0,10.000000-3.000000 0,0.000000-2.000000 0,-5.000000 0.000000 0,-7.000000 0.000000 0,-5.000000 0.000000 0,-8.000000 1.000000 0,-5.000000 4.000000 0,-7.000000 3.000000 0,-5.000000 3.000000 0,-3.000000 1.000000 0,4.000000 1.000000 0,3.000000-1.000000 0,3.000000 1.000000 0,1.000000 1.000000 0,1.000000 3.000000 0,-1.000000 3.000000 0,1.000000 4.000000 0,-3.000000 1.000000 0,-2.000000 0.000000 0,-3.000000 0.000000 0,-3.000000 0.000000 0,-7.000000-2.000000 0,-9.000000-3.000000 0,-10.000000-3.000000 0,-8.000000-2.000000 0,-4.000000-1.000000 0,3.000000 3.000000 0,3.000000 3.000000 0,4.000000 4.000000 0,8.000000-1.000000 0,17.000000-3.000000 0,15.000000-3.000000 0,16.000000-2.000000 0,4.000000-1.000000 0,-6.000000 3.000000 0,-6.000000 3.000000 0,-6.000000 4.000000 0,-4.000000-1.000000 0,1.000000-3.000000 0,-1.000000-3.000000 0,1.000000-2.000000 0,-1.000000-3.000000 0,1.000000 1.000000 0,-1.000000-1.000000 0,1.000000 1.000000 0,2.000000-1.000000 0,7.000000 1.000000 0,6.000000-1.000000 0,7.000000 1.000000 0,0.000000-3.000000 0,-2.000000-2.000000 0,-3.000000-3.000000 0,-3.000000-3.000000 0,-6.000000-1.000000 0,-5.000000 4.000000 0,-7.000000 3.000000 0,-5.000000 3.000000 0,-8.000000 3.000000 0,-5.000000 3.000000 0,-7.000000 3.000000 0,-5.000000 4.000000 0,-3.000000 1.000000 0,4.000000 0.000000 0,3.000000 0.000000 0,3.000000 0.000000 0,1.000000 0.000000 0,1.000000 0.000000 0,-1.000000 0.000000 0,1.000000 0.000000 0,-4.000000 0.000000 0,-6.000000 0.000000 0,-6.000000 0.000000 0,-6.000000 0.000000 0,-6.000000 0.000000 0,-2.000000 0.000000 0,-3.000000 0.000000 0,-3.000000 0.000000 0,1.000000 0.000000 0,6.000000 0.000000 0,7.000000 0.000000 0,6.000000 0.000000 0,4.000000-2.000000 0,4.000000-3.000000 0,3.000000-3.000000 0,3.000000-2.000000 0,3.000000-5.000000 0,3.000000-2.000000 0,3.000000-3.000000 0,4.000000-3.000000 0,2.000000-4.000000 0,4.000000-3.000000 0,3.000000-3.000000 0,3.000000-2.000000 0,-5.000000-3.000000 0,-12.000000 1.000000 0,-13.000000-1.000000 0,-12.000000 1.000000 0,-5.000000 1.000000 0,3.000000 3.000000 0,3.000000 3.000000 0,4.000000 4.000000 0,4.000000 1.000000 0,6.000000 0.000000 0,7.000000 0.000000 0,6.000000 0.000000 0,1.000000 3.000000 0,-3.000000 6.000000 0,-3.000000 7.000000 0,-2.000000 6.000000 0,-8.000000 3.000000 0,-8.000000 0.000000 0,-10.000000 0.000000 0,-9.000000 0.000000 0,-5.000000 0.000000 0,0.000000 0.000000 0,0.000000 0.000000 0,0.000000 0.000000 0,0.000000 0.000000 0,0.000000 0.000000 0,0.000000 0.000000 0,0.000000 0.000000 0,3.000000 0.000000 0,6.000000 0.000000 0,7.000000 0.000000 0,6.000000 0.000000 0,4.000000 0.000000 0,4.000000 0.000000 0,3.000000 0.000000 0,3.000000 0.000000 0,1.000000 0.000000 0,1.000000 0.000000 0,-1.000000 0.000000 0,1.000000 0.000000 0,-3.000000-2.000000 0,-2.000000-3.000000 0,-3.000000-3.000000 0,-3.000000-2.000000 0,-4.000000-1.000000 0,-3.000000 3.000000 0,-3.000000 3.000000 0,-2.000000 4.000000 0,-1.000000-1.000000 0,3.000000-3.000000 0,3.000000-3.000000 0,4.000000-2.000000 0,4.000000-1.000000 0,6.000000 3.000000 0,7.000000 3.000000 0,6.000000 4.000000 0,4.000000-1.000000 0,4.000000-3.000000 0,3.000000-3.000000 0,3.000000-2.000000 0,-5.000000-3.000000 0,-12.000000 1.000000 0,-13.000000-1.000000 0,-12.000000 1.000000 0,-9.000000 1.000000 0,-2.000000 3.000000 0,-3.000000 3.000000 0,-3.000000 4.000000 0,1.000000 1.000000 0,6.000000 0.000000 0,7.000000 0.000000 0,6.000000 0.000000 0,3.000000 0.000000 0,0.000000 0.000000 0,0.000000 0.000000 0,0.000000 0.000000 0,3.000000 1.000000 0,6.000000 4.000000 0,7.000000 3.000000 0,6.000000 3.000000 0,1.000000 1.000000 0,-3.000000 1.000000 0,-3.000000-1.000000 0,-2.000000 1.000000 0,-8.000000-3.000000 0,-8.000000-2.000000 0,-10.000000-3.000000 0,-9.000000-3.000000 0,-4.000000-1.000000 0,4.000000 4.000000 0,3.000000 3.000000 0,3.000000 3.000000 0,6.000000-1.000000 0,9.000000-2.000000 0,10.000000-3.000000 0,10.000000-3.000000 0,2.000000-1.000000 0,-3.000000 4.000000 0,-3.000000 3.000000 0,-2.000000 3.000000 0,-3.000000-1.000000 0,1.000000-2.000000 0,-1.000000-3.000000 0,1.000000-3.000000 0,-4.000000-1.000000 0,-6.000000 4.000000 0,-6.000000 3.000000 0,-6.000000 3.000000 0,-4.000000 1.000000 0,1.000000 1.000000 0,-1.000000-1.000000 0,1.000000 1.000000 0,1.000000-1.000000 0,3.000000 1.000000 0,3.000000-1.000000 0,4.000000 1.000000 0,5.000000 1.000000 0,10.000000 3.000000 0,10.000000 3.000000 0,9.000000 4.000000 0,1.000000-1.000000 0,-6.000000-3.000000 0,-6.000000-3.000000 0,-6.000000-2.000000 0,-6.000000-1.000000 0,-2.000000 3.000000 0,-3.000000 3.000000 0,-3.000000 4.000000 0,-4.000000-1.000000 0,-3.000000-3.000000 0,-3.000000-3.000000 0,-2.000000-2.000000 0,0.000000-3.000000 0,7.000000 1.000000 0,6.000000-1.000000 0,7.000000 1.000000 0,4.000000 1.000000 0,3.000000 3.000000 0,3.000000 3.000000 0,4.000000 4.000000 0,1.000000-1.000000 0,0.000000-3.000000 0,0.000000-3.000000 0,0.000000-2.000000 0,-5.000000-3.000000 0,-9.000000 1.000000 0,-10.000000-1.000000 0,-8.000000 1.000000 0,-6.000000-1.000000 0,1.000000 1.000000 0,-1.000000-1.000000 0,1.000000 1.000000 0,2.000000-1.000000 0,7.000000 1.000000 0,6.000000-1.000000 0,7.000000 1.000000 0,2.000000-1.000000 0,1.000000 1.000000 0,-1.000000-1.000000 0,1.000000 1.000000 0,-1.000000-1.000000 0,1.000000 1.000000 0,-1.000000-1.000000 0,1.000000 1.000000 0,-3.000000-1.000000 0,-2.000000 1.000000 0,-3.000000-1.000000 0,-3.000000 1.000000 0,-6.000000-3.000000 0,-5.000000-2.000000 0,-7.000000-3.000000 0,-5.000000-3.000000 0,-1.000000-1.000000 0,6.000000 4.000000 0,7.000000 3.000000 0,6.000000 3.000000 0,6.000000-1.000000 0,6.000000-2.000000 0,7.000000-3.000000 0,6.000000-3.000000 0,1.000000-2.000000 0,-3.000000 0.000000 0,-3.000000 0.000000 0,-2.000000 0.000000 0,-6.000000 0.000000 0,-6.000000 0.000000 0,-6.000000 0.000000 0,-6.000000 0.000000 0,-6.000000 0.000000 0,-2.000000 0.000000 0,-3.000000 0.000000 0,-3.000000 0.000000 0,-1.000000 0.000000 0,4.000000 0.000000 0,3.000000 0.000000 0,3.000000 0.000000 0,1.000000 0.000000 0,1.000000 0.000000 0,-1.000000 0.000000 0,1.000000 0.000000 0,2.000000 0.000000 0,7.000000 0.000000 0,6.000000 0.000000 0,7.000000 0.000000 0,-1.000000 0.000000 0,-6.000000 0.000000 0,-6.000000 0.000000 0,-6.000000 0.000000 0,-6.000000-2.000000 0,-2.000000-3.000000 0,-3.000000-3.000000 0,-3.000000-2.000000 0,-4.000000-1.000000 0,-3.000000 3.000000 0,-3.000000 3.000000 0,-2.000000 4.000000 0,-1.000000-1.000000 0,3.000000-3.000000 0,3.000000-3.000000 0,4.000000-2.000000 0,1.000000-1.000000 0,0.000000 3.000000 0,0.000000 3.000000 0,0.000000 4.000000 0,1.000000-1.000000 0,4.000000-3.000000 0,3.000000-3.000000 0,3.000000-2.000000 0,1.000000-3.000000 0,1.000000 1.000000 0,-1.000000-1.000000 0,1.000000 1.000000 0,-1.000000-3.000000 0,1.000000-2.000000 0,-1.000000-3.000000 0,1.000000-3.000000 0,-3.000000-1.000000 0,-2.000000 4.000000 0,-3.000000 3.000000 0,-3.000000 3.000000 0,-6.000000-1.000000 0,-5.000000-2.000000 0,-7.000000-3.000000 0,-5.000000-3.000000 0,-3.000000-1.000000 0,4.000000 4.000000 0,3.000000 3.000000 0,3.000000 3.000000 0,1.000000-1.000000 0,1.000000-2.000000 0,-1.000000-3.000000 0,1.000000-3.000000 0,2.000000-1.000000 0,7.000000 4.000000 0,6.000000 3.000000 0,7.000000 3.000000 0,2.000000 1.000000 0,1.000000 1.000000 0,-1.000000-1.000000 0,1.000000 1.000000 0,-1.000000-3.000000 0,1.000000-2.000000 0,-1.000000-3.000000 0,1.000000-3.000000 0,-3.000000 1.000000 0,-2.000000 6.000000 0,-3.000000 7.000000 0,-3.000000 6.000000 0,-6.000000 1.000000 0,-5.000000-3.000000 0,-7.000000-3.000000 0,-5.000000-2.000000 0,-1.000000-3.000000 0,6.000000 1.000000 0,7.000000-1.000000 0,6.000000 1.000000 0,1.000000 1.000000 0,-3.000000 3.000000 0,-3.000000 3.000000 0,-2.000000 4.000000 0,0.000000-1.000000 0,7.000000-3.000000 0,6.000000-3.000000 0,7.000000-2.000000 0,4.000000-1.000000 0,3.000000 3.000000 0,3.000000 3.000000 0,4.000000 4.000000 0,-3.000000 1.000000 0,-5.000000 0.000000 0,-7.000000 0.000000 0,-5.000000 0.000000 0,-6.000000 0.000000 0,-3.000000 0.000000 0,-3.000000 0.000000 0,-2.000000 0.000000 0,-5.000000 0.000000 0,-2.000000 0.000000 0,-3.000000 0.000000 0,-3.000000 0.000000 0,-2.000000-2.000000 0,0.000000-3.000000 0,0.000000-3.000000 0,0.000000-2.000000 0,0.000000-1.000000 0,0.000000 3.000000 0,0.000000 3.000000 0,0.000000 4.000000 0,1.000000 1.000000 0,4.000000 0.000000 0,3.000000 0.000000 0,3.000000 0.000000 0,1.000000 0.000000 0,1.000000 0.000000 0,-1.000000 0.000000 0,1.000000 0.000000 0,1.000000 0.000000 0,3.000000 0.000000 0,3.000000 0.000000 0,4.000000 0.000000 0,-1.000000 1.000000 0,-3.000000 4.000000 0,-3.000000 3.000000 0,-2.000000 3.000000 0,-5.000000-1.000000 0,-2.000000-2.000000 0,-3.000000-3.000000 0,-3.000000-3.000000 0,-1.000000-2.000000 0,4.000000 0.000000 0,3.000000 0.000000 0,3.000000 0.000000 0,-1.000000 1.000000 0,-2.000000 4.000000 0,-3.000000 3.000000 0,-3.000000 3.000000 0,-4.000000-1.000000 0,-3.000000-2.000000 0,-3.000000-3.000000 0,-2.000000-3.000000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0,-3.000000-2.000000 0,1.000000 0.000000 0,-1.000000 0.000000 0,1.000000 0.000000 0,-1.000000 1.000000 0,1.000000 4.000000 0,-1.000000 3.000000 0,1.000000 3.000000 0,1.000000-1.000000 0,3.000000-2.000000 0,3.000000-3.000000 0,4.000000-3.000000 0,1.000000-2.000000 0,0.000000 0.000000 0,0.000000 0.000000 0,0.000000 0.000000 0,0.000000 1.000000 0,0.000000 4.000000 0,0.000000 3.000000 0,0.000000 3.000000 0,1.000000-1.000000 0,4.000000-2.000000 0,3.000000-3.000000 0,3.000000-3.000000 0,3.000000-2.000000 0,3.000000 0.000000 0,3.000000 0.000000 0,4.000000 0.000000 0,-1.000000 0.000000 0,-3.000000 0.000000 0,-3.000000 0.000000 0,-2.000000 0.000000 0,-3.000000 1.000000 0,1.000000 4.000000 0,-1.000000 3.000000 0,1.000000 3.000000 0,-1.000000-1.000000 0,1.000000-2.000000 0,-1.000000-3.000000 0,1.000000-3.000000 0,-4.000000-2.000000 0,-6.000000 0.000000 0,-6.000000 0.000000 0,-6.000000 0.000000 0,-2.000000 0.000000 0,3.000000 0.000000 0,3.000000 0.000000 0,4.000000 0.000000 0,4.000000 0.000000 0,6.000000 0.000000 0,7.000000 0.000000 0,6.000000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0,3.000000 0.000000 0,3.000000 0.000000 0,3.000000 0.000000 0,4.000000 0.000000 0,1.000000 1.000000 0,0.000000 4.000000 0,0.000000 3.000000 0,0.000000 3.000000 0,0.000000-1.000000 0,0.000000-2.000000 0,0.000000-3.000000 0,0.000000-3.000000 0,3.000000-2.000000 0,6.000000 0.000000 0,7.000000 0.000000 0,6.000000 0.000000 0,-1.000000 1.000000 0,-5.000000 4.000000 0,-7.000000 3.000000 0,-5.000000 3.000000 0,-4.000000-1.000000 0,0.000000-2.000000 0,0.000000-3.000000 0,0.000000-3.000000 0,-2.000000-2.000000 0,-3.000000 0.000000 0,-3.000000 0.000000 0,-2.000000 0.000000 0,-3.000000 1.000000 0,1.000000 4.000000 0,-1.000000 3.000000 0,1.000000 3.000000 0,1.000000-1.000000 0,3.000000-2.000000 0,3.000000-3.000000 0,4.000000-3.000000 0,2.000000-2.000000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0,-1.000000 1.000000 0,4.000000 4.000000 0,3.000000 3.000000 0,3.000000 3.000000 0,4.000000-1.000000 0,7.000000-2.000000 0,6.000000-3.000000 0,7.000000-3.000000 0,2.000000-2.000000 0,1.000000 0.000000 0,-1.000000 0.000000 0,1.000000 0.000000 0,-3.000000 1.000000 0,-2.000000 4.000000 0,-3.000000 3.000000 0,-3.000000 3.000000 0,-2.000000-1.000000 0,0.000000-2.000000 0,0.000000-3.000000 0,0.000000-3.000000 0,-4.000000-2.000000 0,-5.000000 0.000000 0,-7.000000 0.000000 0,-5.000000 0.000000 0,0.000000 1.000000 0,10.000000 4.000000 0,10.000000 3.000000 0,9.000000 3.000000 0,4.000000-1.000000 0,1.000000-2.000000 0,-1.000000-3.000000 0,1.000000-3.000000 0,-3.000000-1.000000 0,-2.000000 4.000000 0,-3.000000 3.000000 0,-3.000000 3.000000 0,-2.000000-1.000000 0,0.000000-2.000000 0,0.000000-3.000000 0,0.000000-3.000000 0,-2.000000-1.000000 0,-3.000000 4.000000 0,-3.000000 3.000000 0,-2.000000 3.000000 0,-1.000000-1.000000 0,3.000000-2.000000 0,3.000000-3.000000 0,4.000000-3.000000 0,1.000000-2.000000 0,0.000000 0.000000 0,0.000000 0.000000 0,0.000000 0.000000 0,1.000000 0.000000 0,4.000000 0.000000 0,3.000000 0.000000 0,3.000000 0.000000 0,-2.000000 1.000000 0,-6.000000 4.000000 0,-6.000000 3.000000 0,-6.000000 3.000000 0,-4.000000-1.000000 0,1.000000-2.000000 0,-1.000000-3.000000 0,1.000000-3.000000 0,-3.000000-2.000000 0,-2.000000 0.000000 0,-3.000000 0.000000 0,-3.000000 0.000000 0,-1.000000 0.000000 0,4.000000 0.000000 0,3.000000 0.000000 0,3.000000 0.000000 0,1.000000 1.000000 0,1.000000 4.000000 0,-1.000000 3.000000 0,1.000000 3.000000 0,1.000000-1.000000 0,3.000000-2.000000 0,3.000000-3.000000 0,4.000000-3.000000 0,-3.000000-2.000000 0,-5.000000 0.000000 0,-7.000000 0.000000 0,-5.000000 0.000000 0,-6.000000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0,-2.000000-3.000000 0,-3.000000-3.000000 0,-3.000000-2.000000 0,-2.000000-1.000000 0,0.000000 3.000000 0,0.000000 3.000000 0,0.000000 4.000000 0,0.000000-1.000000 0,0.000000-3.000000 0,0.000000-3.000000 0,0.000000-2.000000 0,-4.000000-3.000000 0,-5.000000 1.000000 0,-7.000000-1.000000 0,-5.000000 1.000000 0,-3.000000-1.000000 0,4.000000 1.000000 0,3.000000-1.000000 0,3.000000 1.000000 0,4.000000-1.000000 0,7.000000 1.000000 0,6.000000-1.000000 0,7.000000 1.000000 0,2.000000-1.000000 0,1.000000 1.000000 0,-1.000000-1.000000 0,1.000000 1.000000 0,-1.000000-1.000000 0,1.000000 1.000000 0,-1.000000-1.000000 0,1.000000 1.000000 0,-1.000000-1.000000 0,1.000000 1.000000 0,-1.000000-1.000000 0,1.000000 1.000000 0,-4.000000-1.000000 0,-6.000000 1.000000 0,-6.000000-1.000000 0,-6.000000 1.000000 0,-4.000000-1.000000 0,1.000000 1.000000 0,-1.000000-1.000000 0,1.000000 1.000000 0,1.000000-1.000000 0,3.000000 1.000000 0,3.000000-1.000000 0,4.000000 1.000000 0,1.000000-1.000000 0,0.000000 1.000000 0,0.000000-1.000000 0,0.000000 1.000000 0,1.000000 1.000000 0,4.000000 3.000000 0,3.000000 3.000000 0,3.000000 4.000000 0,3.000000 1.000000 0,3.000000 0.000000 0,3.000000 0.000000 0,4.000000 0.000000 0,-1.000000-2.000000 0,-3.000000-3.000000 0,-3.000000-3.000000 0,-2.000000-2.000000 0,-3.000000-1.000000 0,1.000000 3.000000 0,-1.000000 3.000000 0,1.000000 4.000000 0,-1.000000 2.000000 0,1.000000 4.000000 0,-1.000000 3.000000 0,1.000000 3.000000 0,-1.000000 1.000000 0,1.000000 1.000000 0,-1.000000-1.000000 0,1.000000 1.000000 0,2.000000-1.000000 0,7.000000 1.000000 0,6.000000-1.000000 0,7.000000 1.000000 0,0.000000-1.000000 0,-2.000000 1.000000 0,-3.000000-1.000000 0,-3.000000 1.000000 0,-4.000000-1.000000 0,-3.000000 1.000000 0,-3.000000-1.000000 0,-2.000000 1.000000 0,-5.000000-1.000000 0,-2.000000 1.000000 0,-3.000000-1.000000 0,-3.000000 1.000000 0,-2.000000-1.000000 0,0.000000 1.000000 0,0.000000-1.000000 0,0.000000 1.000000 0,1.000000-1.000000 0,4.000000 1.000000 0,3.000000-1.000000 0,3.000000 1.000000 0,3.000000-1.000000 0,3.000000 1.000000 0,3.000000-1.000000 0,4.000000 1.000000 0,-1.000000-1.000000 0,-3.000000 1.000000 0,-3.000000-1.000000 0,-2.000000 1.000000 0,-3.000000-1.000000 0,1.000000 1.000000 0,-1.000000-1.000000 0,1.000000 1.000000 0,-3.000000-3.000000 0,-2.000000-2.000000 0,-3.000000-3.000000 0,-3.000000-3.000000 0,-4.000000-1.000000 0,-3.000000 4.000000 0,-3.000000 3.000000 0,-2.000000 3.000000 0,-1.000000-1.000000 0,3.000000-2.000000 0,3.000000-3.000000 0,4.000000-3.000000 0,4.000000-1.000000 0,6.000000 4.000000 0,7.000000 3.000000 0,6.000000 3.000000 0,1.000000-1.000000 0,-3.000000-2.000000 0,-3.000000-3.000000 0,-2.000000-3.000000 0,-5.000000-2.000000 0,-2.000000 0.000000 0,-3.000000 0.000000 0,-3.000000 0.000000 0,-4.000000 1.000000 0,-3.000000 4.000000 0,-3.000000 3.000000 0,-2.000000 3.000000 0,-5.000000-1.000000 0,-2.000000-2.000000 0,-3.000000-3.000000 0,-3.000000-3.000000 0,-2.000000-2.000000 0,0.000000 0.000000 0,0.000000 0.000000 0,0.000000 0.000000 0,0.000000 0.000000 0,0.000000 0.000000 0,0.000000 0.000000 0,0.000000 0.000000 0,0.000000 0.000000 0,0.000000 0.000000 0,0.000000 0.000000 0,0.000000 0.000000 0,1.000000 0.000000 0,4.000000 0.000000 0,3.000000 0.000000 0,3.000000 0.000000 0,1.000000-2.000000 0,1.000000-3.000000 0,-1.000000-3.000000 0,1.000000-2.000000 0,-1.000000-3.000000 0,1.000000 1.000000 0,-1.000000-1.000000 0,1.000000 1.000000 0,-1.000000-1.000000 0,1.000000 1.000000 0,-1.000000-1.000000 0,1.000000 1.000000 0,-3.000000-1.000000 0,-2.000000 1.000000 0,-3.000000-1.000000 0,-3.000000 1.000000 0,-4.000000-3.000000 0,-3.000000-2.000000 0,-3.000000-3.000000 0,-2.000000-3.000000 0,-3.000000-1.000000 0,1.000000 4.000000 0,-1.000000 3.000000 0,1.000000 3.000000 0,-1.000000-1.000000 0,1.000000-2.000000 0,-1.000000-3.000000 0,1.000000-3.000000 0,1.000000-2.000000 0,3.000000 0.000000 0,3.000000 0.000000 0,4.000000 0.000000 0,-6.000000 7.000000-21,-11.000000 17.000000-38,-14.000000 15.000000-41,-11.000000 16.000000-40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2: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43450.000000 43850.000000 1000,'-22.000000'-71.000000'0,"6.000000"10.000000"0 ,7.000000 10.000000 0,6.000000 9.000000 0,7.000000 7.000000 0,10.000000 7.000000 0,10.000000 6.000000 0,9.000000 7.000000 0,4.000000 2.000000 0,1.000000 1.000000 0,-1.000000-1.000000 0,1.000000 1.000000 0,2.000000 1.000000 0,7.000000 3.000000 0,6.000000 3.000000 0,7.000000 4.000000 0,2.000000 1.000000 0,1.000000 0.000000 0,-1.000000 0.000000 0,1.000000 0.000000 0,-1.000000 3.000000 0,1.000000 6.000000 0,-1.000000 7.000000 0,1.000000 6.000000 0,-4.000000 1.000000 0,-6.000000-3.000000 0,-6.000000-3.000000 0,-6.000000-2.000000 0,-1.000000-1.000000 0,7.000000 3.000000 0,6.000000 3.000000 0,7.000000 4.000000 0,-1.000000-3.000000 0,-6.000000-5.000000 0,-6.000000-7.000000 0,-6.000000-5.000000 0,-4.000000-3.000000 0,1.000000 4.000000 0,-1.000000 3.000000 0,1.000000 3.000000 0,-1.000000 1.000000 0,1.000000 1.000000 0,-1.000000-1.000000 0,1.000000 1.000000 0,1.000000-3.000000 0,3.000000-2.000000 0,3.000000-3.000000 0,4.000000-3.000000 0,2.000000-2.000000 0,4.000000 0.000000 0,3.000000 0.000000 0,3.000000 0.000000 0,3.000000 1.000000 0,3.000000 4.000000 0,3.000000 3.000000 0,4.000000 3.000000 0,-1.000000-1.000000 0,-3.000000-2.000000 0,-3.000000-3.000000 0,-2.000000-3.000000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0,2.000000-2.000000 0,7.000000-3.000000 0,6.000000-3.000000 0,7.000000-2.000000 0,0.000000-1.000000 0,-2.000000 3.000000 0,-3.000000 3.000000 0,-3.000000 4.000000 0,-1.000000 1.000000 0,4.000000 0.000000 0,3.000000 0.000000 0,3.000000 0.000000 0,1.000000-2.000000 0,1.000000-3.000000 0,-1.000000-3.000000 0,1.000000-2.000000 0,-3.000000-3.000000 0,-2.000000 1.000000 0,-3.000000-1.000000 0,-3.000000 1.000000 0,-4.000000-1.000000 0,-3.000000 1.000000 0,-3.000000-1.000000 0,-2.000000 1.000000 0,-1.000000 1.000000 0,3.000000 3.000000 0,3.000000 3.000000 0,4.000000 4.000000 0,-1.000000-1.000000 0,-3.000000-3.000000 0,-3.000000-3.000000 0,-2.000000-2.000000 0,0.000000-3.000000 0,7.000000 1.000000 0,6.000000-1.000000 0,7.000000 1.000000 0,2.000000 1.000000 0,1.000000 3.000000 0,-1.000000 3.000000 0,1.000000 4.000000 0,-3.000000 1.000000 0,-2.000000 0.000000 0,-3.000000 0.000000 0,-3.000000 0.000000 0,-4.000000-2.000000 0,-3.000000-3.000000 0,-3.000000-3.000000 0,-2.000000-2.000000 0,-3.000000-1.000000 0,1.000000 3.000000 0,-1.000000 3.000000 0,1.000000 4.000000 0,-3.000000 1.000000 0,-2.000000 0.000000 0,-3.000000 0.000000 0,-3.000000 0.000000 0,-2.000000 0.000000 0,0.000000 0.000000 0,0.000000 0.000000 0,0.000000 0.000000 0,1.000000 0.000000 0,4.000000 0.000000 0,3.000000 0.000000 0,3.000000 0.000000 0,1.000000 0.000000 0,1.000000 0.000000 0,-1.000000 0.000000 0,1.000000 0.000000 0,-1.000000-2.000000 0,1.000000-3.000000 0,-1.000000-3.000000 0,1.000000-2.000000 0,1.000000-1.000000 0,3.000000 3.000000 0,3.000000 3.000000 0,4.000000 4.000000 0,-3.000000 1.000000 0,-5.000000 0.000000 0,-7.000000 0.000000 0,-5.000000 0.000000 0,-4.000000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0,2.000000 1.000000 0,7.000000 4.000000 0,6.000000 3.000000 0,7.000000 3.000000 0,-1.000000-1.000000 0,-6.000000-2.000000 0,-6.000000-3.000000 0,-6.000000-3.000000 0,-1.000000-2.000000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0,3.000000 0.000000 0,3.000000 0.000000 0,3.000000 0.000000 0,4.000000 0.000000 0,-1.000000-2.000000 0,-3.000000-3.000000 0,-3.000000-3.000000 0,-2.000000-2.000000 0,-3.000000-1.000000 0,1.000000 3.000000 0,-1.000000 3.000000 0,1.000000 4.000000 0,1.000000 1.000000 0,3.000000 0.000000 0,3.000000 0.000000 0,4.000000 0.000000 0,-4.000000 0.000000 0,-9.000000 0.000000 0,-10.000000 0.000000 0,-8.000000 0.000000 0,-4.000000-2.000000 0,3.000000-3.000000 0,3.000000-3.000000 0,4.000000-2.000000 0,1.000000-1.000000 0,0.000000 3.000000 0,0.000000 3.000000 0,0.000000 4.000000 0,1.000000-1.000000 0,4.000000-3.000000 0,3.000000-3.000000 0,3.000000-2.000000 0,-1.000000-1.000000 0,-2.000000 3.000000 0,-3.000000 3.000000 0,-3.000000 4.000000 0,1.000000 1.000000 0,6.000000 0.000000 0,7.000000 0.000000 0,6.000000 0.000000 0,1.000000-2.000000 0,-3.000000-3.000000 0,-3.000000-3.000000 0,-2.000000-2.000000 0,-3.000000-1.000000 0,1.000000 3.000000 0,-1.000000 3.000000 0,1.000000 4.000000 0,-3.000000 1.000000 0,-2.000000 0.000000 0,-3.000000 0.000000 0,-3.000000 0.000000 0,-2.000000 0.000000 0,0.000000 0.000000 0,0.000000 0.000000 0,0.000000 0.000000 0,-2.000000-2.000000 0,-3.000000-3.000000 0,-3.000000-3.000000 0,-2.000000-2.000000 0,0.000000-1.000000 0,7.000000 3.000000 0,6.000000 3.000000 0,7.000000 4.000000 0,0.000000-1.000000 0,-2.000000-3.000000 0,-3.000000-3.000000 0,-3.000000-2.000000 0,-4.000000-1.000000 0,-3.000000 3.000000 0,-3.000000 3.000000 0,-2.000000 4.000000 0,0.000000-1.000000 0,7.000000-3.000000 0,6.000000-3.000000 0,7.000000-2.000000 0,0.000000-1.000000 0,-2.000000 3.000000 0,-3.000000 3.000000 0,-3.000000 4.000000 0,-1.000000-1.000000 0,4.000000-3.000000 0,3.000000-3.000000 0,3.000000-2.000000 0,-1.000000-1.000000 0,-2.000000 3.000000 0,-3.000000 3.000000 0,-3.000000 4.000000 0,-2.000000-1.000000 0,0.000000-3.000000 0,0.000000-3.000000 0,0.000000-2.000000 0,0.000000-1.000000 0,0.000000 3.000000 0,0.000000 3.000000 0,0.000000 4.000000 0,-2.000000-1.000000 0,-3.000000-3.000000 0,-3.000000-3.000000 0,-2.000000-2.000000 0,-3.000000-1.000000 0,1.000000 3.000000 0,-1.000000 3.000000 0,1.000000 4.000000 0,-1.000000 1.000000 0,1.000000 0.000000 0,-1.000000 0.000000 0,1.000000 0.000000 0,-1.000000-2.000000 0,1.000000-3.000000 0,-1.000000-3.000000 0,1.000000-2.000000 0,1.000000-1.000000 0,3.000000 3.000000 0,3.000000 3.000000 0,4.000000 4.000000 0,1.000000 1.000000 0,0.000000 0.000000 0,0.000000 0.000000 0,0.000000 0.000000 0,0.000000-2.000000 0,0.000000-3.000000 0,0.000000-3.000000 0,0.000000-2.000000 0,1.000000-1.000000 0,4.000000 3.000000 0,3.000000 3.000000 0,3.000000 4.000000 0,-1.000000 1.000000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0,1.000000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1.000000 0,-2.000000 4.000000 0,-3.000000 3.000000 0,-3.000000 3.000000 0,-4.000000-1.000000 0,-3.000000-2.000000 0,-3.000000-3.000000 0,-2.000000-3.000000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0,2.000000 0.000000 0,7.000000 0.000000 0,6.000000 0.000000 0,7.000000 0.000000 0,-1.000000 0.000000 0,-6.000000 0.000000 0,-6.000000 0.000000 0,-6.000000 0.000000 0,-4.000000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0,2.000000 1.000000 0,7.000000 4.000000 0,6.000000 3.000000 0,7.000000 3.000000 0,0.000000-1.000000 0,-2.000000-2.000000 0,-3.000000-3.000000 0,-3.000000-3.000000 0,-1.000000-2.000000 0,4.000000 0.000000 0,3.000000 0.000000 0,3.000000 0.000000 0,1.000000 1.000000 0,1.000000 4.000000 0,-1.000000 3.000000 0,1.000000 3.000000 0,-4.000000-1.000000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0,2.000000 1.000000 0,9.000000 4.000000 0,10.000000 3.000000 0,10.000000 3.000000 0,-1.000000-1.000000 0,-9.000000-2.000000 0,-10.000000-3.000000 0,-8.000000-3.000000 0,-6.000000-2.000000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0,0.000000-2.000000 0,-2.000000-3.000000 0,-3.000000-3.000000 0,-3.000000-2.000000 0,-4.000000-1.000000 0,-3.000000 3.000000 0,-3.000000 3.000000 0,-2.000000 4.000000 0,0.000000 1.000000 0,7.000000 0.000000 0,6.000000 0.000000 0,7.000000 0.000000 0,0.000000-2.000000 0,-2.000000-3.000000 0,-3.000000-3.000000 0,-3.000000-2.000000 0,-4.000000-1.000000 0,-3.000000 3.000000 0,-3.000000 3.000000 0,-2.000000 4.000000 0,-1.000000 1.000000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0,1.000000-2.000000 0,3.000000-3.000000 0,3.000000-3.000000 0,4.000000-2.000000 0,-1.000000-1.000000 0,-3.000000 3.000000 0,-3.000000 3.000000 0,-2.000000 4.000000 0,-1.000000 1.000000 0,3.000000 0.000000 0,3.000000 0.000000 0,4.000000 0.000000 0,4.000000 0.000000 0,6.000000 0.000000 0,7.000000 0.000000 0,6.000000 0.000000 0,-2.000000 0.000000 0,-9.000000 0.000000 0,-10.000000 0.000000 0,-8.000000 0.000000 0,-4.000000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0,1.000000 0.000000 0,-1.000000 0.000000 0,1.000000 0.000000 0,-4.000000 0.000000 0,-6.000000 0.000000 0,-6.000000 0.000000 0,-6.000000 0.000000 0,-1.000000-2.000000 0,7.000000-3.000000 0,6.000000-3.000000 0,7.000000-2.000000 0,-1.000000-1.000000 0,-6.000000 3.000000 0,-6.000000 3.000000 0,-6.000000 4.000000 0,-1.000000-1.000000 0,7.000000-3.000000 0,6.000000-3.000000 0,7.000000-2.000000 0,0.000000-1.000000 0,-2.000000 3.000000 0,-3.000000 3.000000 0,-3.000000 4.000000 0,-2.000000 1.000000 0,0.000000 0.000000 0,0.000000 0.000000 0,0.000000 0.000000 0,-2.000000-2.000000 0,-3.000000-3.000000 0,-3.000000-3.000000 0,-2.000000-2.000000 0,-1.000000-1.000000 0,3.000000 3.000000 0,3.000000 3.000000 0,4.000000 4.000000 0,1.000000-1.000000 0,0.000000-3.000000 0,0.000000-3.000000 0,0.000000-2.000000 0,-2.000000-1.000000 0,-3.000000 3.000000 0,-3.000000 3.000000 0,-2.000000 4.000000 0,-3.000000 1.000000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0,-3.000000 0.000000 0,-3.000000 0.000000 0,-2.000000 0.000000 0,-1.000000 1.000000 0,3.000000 4.000000 0,3.000000 3.000000 0,4.000000 3.000000 0,2.000000-1.000000 0,4.000000-2.000000 0,3.000000-3.000000 0,3.000000-3.000000 0,-1.000000-2.000000 0,-2.000000 0.000000 0,-3.000000 0.000000 0,-3.000000 0.000000 0,-1.000000 1.000000 0,4.000000 4.000000 0,3.000000 3.000000 0,3.000000 3.000000 0,1.000000-1.000000 0,1.000000-2.000000 0,-1.000000-3.000000 0,1.000000-3.000000 0,-4.000000-2.000000 0,-6.000000 0.000000 0,-6.000000 0.000000 0,-6.000000 0.000000 0,-2.000000 0.000000 0,3.000000 0.000000 0,3.000000 0.000000 0,4.000000 0.000000 0,-1.000000 1.000000 0,-3.000000 4.000000 0,-3.000000 3.000000 0,-2.000000 3.000000 0,0.000000-1.000000 0,7.000000-2.000000 0,6.000000-3.000000 0,7.000000-3.000000 0,-1.000000-2.000000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0,0.000000 0.000000 0,0.000000 0.000000 0,0.000000 0.000000 0,-2.000000 1.000000 0,-3.000000 4.000000 0,-3.000000 3.000000 0,-2.000000 3.000000 0,-1.000000-1.000000 0,3.000000-2.000000 0,3.000000-3.000000 0,4.000000-3.000000 0,-1.000000-2.000000 0,-3.000000 0.000000 0,-3.000000 0.000000 0,-2.000000 0.000000 0,0.000000 1.000000 0,7.000000 4.000000 0,6.000000 3.000000 0,7.000000 3.000000 0,2.000000-1.000000 0,1.000000-2.000000 0,-1.000000-3.000000 0,1.000000-3.000000 0,-3.000000-2.000000 0,-2.000000 0.000000 0,-3.000000 0.000000 0,-3.000000 0.000000 0,-2.000000 1.000000 0,0.000000 4.000000 0,0.000000 3.000000 0,0.000000 3.000000 0,-2.000000-1.000000 0,-3.000000-2.000000 0,-3.000000-3.000000 0,-2.000000-3.000000 0,-1.000000-2.000000 0,3.000000 0.000000 0,3.000000 0.000000 0,4.000000 0.000000 0,1.000000 1.000000 0,0.000000 4.000000 0,0.000000 3.000000 0,0.000000 3.000000 0,1.000000-1.000000 0,4.000000-2.000000 0,3.000000-3.000000 0,3.000000-3.000000 0,1.000000-1.000000 0,1.000000 4.000000 0,-1.000000 3.000000 0,1.000000 3.000000 0,-4.000000-1.000000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0,-1.000000-1.000000 0,3.000000 3.000000 0,3.000000 3.000000 0,4.000000 4.000000 0,1.000000 1.000000 0,0.000000 0.000000 0,0.000000 0.000000 0,0.000000 0.000000 0,-2.000000 0.000000 0,-3.000000 0.000000 0,-3.000000 0.000000 0,-2.000000 0.000000 0,-1.000000 1.000000 0,3.000000 4.000000 0,3.000000 3.000000 0,4.000000 3.000000 0,-1.000000-1.000000 0,-3.000000-2.000000 0,-3.000000-3.000000 0,-2.000000-3.000000 0,-3.000000-2.000000 0,1.000000 0.000000 0,-1.000000 0.000000 0,1.000000 0.000000 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2: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12150.000000 47150.000000 1000,'-71.000000'-7.000000'0,"10.000000"-11.000000"0 ,10.000000-14.000000 0,9.000000-11.000000 0,13.000000-4.000000 0,20.000000 6.000000 0,18.000000 7.000000 0,20.000000 6.000000 0,10.000000 6.000000 0,3.000000 6.000000 0,3.000000 7.000000 0,4.000000 6.000000 0,-1.000000 3.000000 0,-3.000000 0.000000 0,-3.000000 0.000000 0,-2.000000 0.000000 0,-1.000000 0.000000 0,3.000000 0.000000 0,3.000000 0.000000 0,4.000000 0.000000 0,1.000000 0.000000 0,0.000000 0.000000 0,0.000000 0.000000 0,0.000000 0.000000 0,3.000000 0.000000 0,6.000000 0.000000 0,7.000000 0.000000 0,6.000000 0.000000 0,6.000000 1.000000 0,6.000000 4.000000 0,7.000000 3.000000 0,6.000000 3.000000 0,7.000000 1.000000 0,10.000000 1.000000 0,10.000000-1.000000 0,9.000000 1.000000 0,6.000000-3.000000 0,3.000000-2.000000 0,3.000000-3.000000 0,4.000000-3.000000 0,-1.000000-2.000000 0,-3.000000 0.000000 0,-3.000000 0.000000 0,-2.000000 0.000000 0,0.000000-2.000000 0,7.000000-3.000000 0,6.000000-3.000000 0,7.000000-2.000000 0,2.000000-3.000000 0,1.000000 1.000000 0,-1.000000-1.000000 0,1.000000 1.000000 0,-3.000000-1.000000 0,-2.000000 1.000000 0,-3.000000-1.000000 0,-3.000000 1.000000 0,-2.000000-3.000000 0,0.000000-2.000000 0,0.000000-3.000000 0,0.000000-3.000000 0,0.000000-2.000000 0,0.000000 0.000000 0,0.000000 0.000000 0,0.000000 0.000000 0,1.000000 1.000000 0,4.000000 4.000000 0,3.000000 3.000000 0,3.000000 3.000000 0,-2.000000-1.000000 0,-6.000000-2.000000 0,-6.000000-3.000000 0,-6.000000-3.000000 0,-7.000000-1.000000 0,-6.000000 4.000000 0,-6.000000 3.000000 0,-6.000000 3.000000 0,1.000000 1.000000 0,9.000000 1.000000 0,10.000000-1.000000 0,10.000000 1.000000 0,0.000000-1.000000 0,-5.000000 1.000000 0,-7.000000-1.000000 0,-5.000000 1.000000 0,-9.000000-1.000000 0,-9.000000 1.000000 0,-10.000000-1.000000 0,-8.000000 1.000000 0,-8.000000 1.000000 0,-2.000000 3.000000 0,-3.000000 3.000000 0,-3.000000 4.000000 0,-6.000000-1.000000 0,-5.000000-3.000000 0,-7.000000-3.000000 0,-5.000000-2.000000 0,-4.000000-1.000000 0,0.000000 3.000000 0,0.000000 3.000000 0,0.000000 4.000000 0,0.000000-1.000000 0,0.000000-3.000000 0,0.000000-3.000000 0,0.000000-2.000000 0,-2.000000-1.000000 0,-3.000000 3.000000 0,-3.000000 3.000000 0,-2.000000 4.000000 0,-3.000000 1.000000 0,1.000000 0.000000 0,-1.000000 0.000000 0,1.000000 0.000000 0,-4.000000 4.000000 0,-6.000000 10.000000 0,-6.000000 10.000000 0,-6.000000 9.000000 0,-7.000000 4.000000-21,-6.000000 1.000000-38,-6.000000-1.000000-41,-6.000000 1.000000-40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2: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45650.000000 52700.000000 1000,'71.000000'-22.000000'0,"-5.000000"6.000000"0 ,-7.000000 7.000000 0,-5.000000 6.000000 0,-3.000000 1.000000 0,4.000000-3.000000 0,3.000000-3.000000 0,3.000000-2.000000 0,-1.000000-3.000000 0,-2.000000 1.000000 0,-3.000000-1.000000 0,-3.000000 1.000000 0,-4.000000 1.000000 0,-3.000000 3.000000 0,-3.000000 3.000000 0,-2.000000 4.000000 0,-1.000000-1.000000 0,3.000000-3.000000 0,3.000000-3.000000 0,4.000000-2.000000 0,1.000000-1.000000 0,0.000000 3.000000 0,0.000000 3.000000 0,0.000000 4.000000 0,-2.000000-1.000000 0,-3.000000-3.000000 0,-3.000000-3.000000 0,-2.000000-2.000000 0,-14.000000-5.000000 0,-21.000000-2.000000 0,-22.000000-3.000000 0,-22.000000-3.000000 0,-13.000000 1.000000 0,-3.000000 6.000000 0,-3.000000 7.000000 0,-2.000000 6.000000 0,-1.000000 3.000000 0,3.000000 0.000000 0,3.000000 0.000000 0,4.000000 0.000000 0,-1.000000 0.000000 0,-3.000000 0.000000 0,-3.000000 0.000000 0,-2.000000 0.000000 0,-6.000000 0.000000 0,-6.000000 0.000000 0,-6.000000 0.000000 0,-6.000000 0.000000 0,-6.000000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0,2.000000-2.000000 0,4.000000-3.000000 0,3.000000-3.000000 0,3.000000-2.000000 0,1.000000-1.000000 0,1.000000 3.000000 0,-1.000000 3.000000 0,1.000000 4.000000 0,10.000000-1.000000 0,22.000000-3.000000 0,22.000000-3.000000 0,23.000000-2.000000 0,8.000000 2.000000-21,-3.000000 9.000000-38,-3.000000 10.000000-41,-2.000000 10.000000-40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2: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45750.000000 57800.000000 1000,'139.000000'0.000000'0,"-22.000000"0.000000"0 ,-22.000000 0.000000 0,-21.000000 0.000000 0,-12.000000 0.000000 0,1.000000 0.000000 0,-1.000000 0.000000 0,1.000000 0.000000 0,-1.000000-2.000000 0,1.000000-3.000000 0,-1.000000-3.000000 0,1.000000-2.000000 0,-4.000000-3.000000 0,-6.000000 1.000000 0,-6.000000-1.000000 0,-6.000000 1.000000 0,-4.000000-1.000000 0,1.000000 1.000000 0,-1.000000-1.000000 0,1.000000 1.000000 0,1.000000 1.000000 0,3.000000 3.000000 0,3.000000 3.000000 0,4.000000 4.000000 0,2.000000-1.000000 0,4.000000-3.000000 0,3.000000-3.000000 0,3.000000-2.000000 0,-2.000000-3.000000 0,-6.000000 1.000000 0,-6.000000-1.000000 0,-6.000000 1.000000 0,-4.000000 1.000000 0,1.000000 3.000000 0,-1.000000 3.000000 0,1.000000 4.000000 0,-10.000000-3.000000 0,-19.000000-5.000000 0,-18.000000-7.000000 0,-19.000000-5.000000 0,-10.000000-3.000000 0,1.000000 4.000000 0,-1.000000 3.000000 0,1.000000 3.000000 0,-1.000000 3.000000 0,1.000000 3.000000 0,-1.000000 3.000000 0,1.000000 4.000000 0,-3.000000 1.000000 0,-2.000000 0.000000 0,-3.000000 0.000000 0,-3.000000 0.000000 0,-4.000000 0.000000 0,-3.000000 0.000000 0,-3.000000 0.000000 0,-2.000000 0.000000 0,0.000000 0.000000 0,7.000000 0.000000 0,6.000000 0.000000 0,7.000000 0.000000 0,-1.000000 0.000000 0,-6.000000 0.000000 0,-6.000000 0.000000 0,-6.000000 0.000000 0,-6.000000 0.000000 0,-2.000000 0.000000 0,-3.000000 0.000000 0,-3.000000 0.000000 0,-4.000000 0.000000 0,-3.000000 0.000000 0,-3.000000 0.000000 0,-2.000000 0.000000 0,-6.000000 0.000000 0,-6.000000 0.000000 0,-6.000000 0.000000 0,-6.000000 0.000000 0,-6.000000 0.000000 0,-2.000000 0.000000 0,-3.000000 0.000000 0,-3.000000 0.000000 0,2.000000 0.000000 0,10.000000 0.000000 0,10.000000 0.000000 0,9.000000 0.000000 0,4.000000 0.000000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0,4.000000-2.000000 0,7.000000 0.000000 0,6.000000 0.000000 0,7.000000 0.000000 0,0.000000 1.000000 0,-2.000000 4.000000 0,-3.000000 3.000000 0,-3.000000 3.000000 0,2.000000 4.000000 0,10.000000 7.000000 0,10.000000 6.000000 0,9.000000 7.000000 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3:1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67850.000000 19800.000000 1000,'28.000000'-68.000000'0,"6.000000"17.000000"0 ,7.000000 15.000000 0,6.000000 16.000000 0,3.000000 7.000000 0,0.000000 1.000000 0,0.000000-1.000000 0,0.000000 1.000000 0,0.000000 1.000000 0,0.000000 3.000000 0,0.000000 3.000000 0,0.000000 4.000000 0,-2.000000 1.000000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0,3.000000-2.000000 0,3.000000-3.000000 0,3.000000-3.000000 0,4.000000-2.000000 0,2.000000-1.000000 0,4.000000 3.000000 0,3.000000 3.000000 0,3.000000 4.000000 0,1.000000 1.000000 0,1.000000 0.000000 0,-1.000000 0.000000 0,1.000000 0.000000 0,-4.000000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0,-2.000000-2.000000 0,-6.000000-3.000000 0,-6.000000-3.000000 0,-6.000000-2.000000 0,-2.000000-1.000000 0,3.000000 3.000000 0,3.000000 3.000000 0,4.000000 4.000000 0,4.000000 1.000000 0,6.000000 0.000000 0,7.000000 0.000000 0,6.000000 0.000000 0,1.000000-2.000000 0,-3.000000-3.000000 0,-3.000000-3.000000 0,-2.000000-2.000000 0,-6.000000-1.000000 0,-6.000000 3.000000 0,-6.000000 3.000000 0,-6.000000 4.000000 0,-4.000000-1.000000 0,1.000000-3.000000 0,-1.000000-3.000000 0,1.000000-2.000000 0,-3.000000-1.000000 0,-2.000000 3.000000 0,-3.000000 3.000000 0,-3.000000 4.000000 0,-1.000000 1.000000 0,4.000000 0.000000 0,3.000000 0.000000 0,3.000000 0.000000 0,3.000000 0.000000 0,3.000000 0.000000 0,3.000000 0.000000 0,4.000000 0.000000 0,-1.000000 0.000000 0,-3.000000 0.000000 0,-3.000000 0.000000 0,-2.000000 0.000000 0,-5.000000 0.000000 0,-2.000000 0.000000 0,-3.000000 0.000000 0,-3.000000 0.000000 0,-2.000000 0.000000 0,0.000000 0.000000 0,0.000000 0.000000 0,0.000000 0.000000 0,-4.000000 0.000000 0,-5.000000 0.000000 0,-7.000000 0.000000 0,-5.000000 0.000000 0,-1.000000 1.000000 0,6.000000 4.000000 0,7.000000 3.000000 0,6.000000 3.000000 0,4.000000-1.000000 0,4.000000-2.000000 0,3.000000-3.000000 0,3.000000-3.000000 0,1.000000-2.000000 0,1.000000 0.000000 0,-1.000000 0.000000 0,1.000000 0.000000 0,-3.000000 0.000000 0,-2.000000 0.000000 0,-3.000000 0.000000 0,-3.000000 0.000000 0,-1.000000 1.000000 0,4.000000 4.000000 0,3.000000 3.000000 0,3.000000 3.000000 0,-2.000000-1.000000 0,-6.000000-2.000000 0,-6.000000-3.000000 0,-6.000000-3.000000 0,-4.000000-2.000000 0,1.000000 0.000000 0,-1.000000 0.000000 0,1.000000 0.000000 0,2.000000 0.000000 0,7.000000 0.000000 0,6.000000 0.000000 0,7.000000 0.000000 0,4.000000 0.000000 0,3.000000 0.000000 0,3.000000 0.000000 0,4.000000 0.000000 0,2.000000 0.000000 0,4.000000 0.000000 0,3.000000 0.000000 0,3.000000 0.000000 0,-2.000000 1.000000 0,-6.000000 4.000000 0,-6.000000 3.000000 0,-6.000000 3.000000 0,-6.000000-1.000000 0,-2.000000-2.000000 0,-3.000000-3.000000 0,-3.000000-3.000000 0,-1.000000-2.000000 0,4.000000 0.000000 0,3.000000 0.000000 0,3.000000 0.000000 0,-2.000000 1.000000 0,-6.000000 4.000000 0,-6.000000 3.000000 0,-6.000000 3.000000 0,-1.000000-1.000000 0,7.000000-2.000000 0,6.000000-3.000000 0,7.000000-3.000000 0,4.000000-1.000000 0,3.000000 4.000000 0,3.000000 3.000000 0,4.000000 3.000000 0,-1.000000-1.000000 0,-3.000000-2.000000 0,-3.000000-3.000000 0,-2.000000-3.000000 0,-5.000000-1.000000 0,-2.000000 4.000000 0,-3.000000 3.000000 0,-3.000000 3.000000 0,-4.000000-1.000000 0,-3.000000-2.000000 0,-3.000000-3.000000 0,-2.000000-3.000000 0,-1.000000-1.000000 0,3.000000 4.000000 0,3.000000 3.000000 0,4.000000 3.000000 0,1.000000 1.000000 0,0.000000 1.000000 0,0.000000-1.000000 0,0.000000 1.000000 0,3.000000-3.000000 0,6.000000-2.000000 0,7.000000-3.000000 0,6.000000-3.000000 0,3.000000-1.000000 0,0.000000 4.000000 0,0.000000 3.000000 0,0.000000 3.000000 0,-2.000000 1.000000 0,-3.000000 1.000000 0,-3.000000-1.000000 0,-2.000000 1.000000 0,-5.000000-3.000000 0,-2.000000-2.000000 0,-3.000000-3.000000 0,-3.000000-3.000000 0,-6.000000-1.000000 0,-5.000000 4.000000 0,-7.000000 3.000000 0,-5.000000 3.000000 0,-1.000000 1.000000 0,6.000000 1.000000 0,7.000000-1.000000 0,6.000000 1.000000 0,4.000000-1.000000 0,4.000000 1.000000 0,3.000000-1.000000 0,3.000000 1.000000 0,1.000000-3.000000 0,1.000000-2.000000 0,-1.000000-3.000000 0,1.000000-3.000000 0,-1.000000-2.000000 0,1.000000 0.000000 0,-1.000000 0.000000 0,1.000000 0.000000 0,-3.000000 0.000000 0,-2.000000 0.000000 0,-3.000000 0.000000 0,-3.000000 0.000000 0,-4.000000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0,-3.000000 0.000000 0,-3.000000 0.000000 0,-2.000000 0.000000 0,0.000000 0.000000 0,7.000000 0.000000 0,6.000000 0.000000 0,7.000000 0.000000 0,-1.000000 0.000000 0,-6.000000 0.000000 0,-6.000000 0.000000 0,-6.000000 0.000000 0,-6.000000 0.000000 0,-2.000000 0.000000 0,-3.000000 0.000000 0,-3.000000 0.000000 0,-2.000000 0.000000 0,0.000000 0.000000 0,0.000000 0.000000 0,0.000000 0.000000 0,-2.000000 0.000000 0,-3.000000 0.000000 0,-3.000000 0.000000 0,-2.000000 0.000000 0,0.000000-2.000000 0,7.000000-3.000000 0,6.000000-3.000000 0,7.000000-2.000000 0,-1.000000-1.000000 0,-6.000000 3.000000 0,-6.000000 3.000000 0,-6.000000 4.000000 0,-4.000000 1.000000 0,1.000000 0.000000 0,-1.000000 0.000000 0,1.000000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0,-1.000000-1.000000 0,-3.000000 3.000000 0,-3.000000 3.000000 0,-2.000000 4.000000 0,-12.000000-1.000000-21,-19.000000-3.000000-38,-18.000000-3.000000-41,-19.000000-2.000000-40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4: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70600.000000 31100.000000 1000,'93.000000'-24.000000'0,"-11.000000"4.000000"0 ,-14.000000 3.000000 0,-11.000000 3.000000 0,-9.000000 1.000000 0,-3.000000 1.000000 0,-3.000000-1.000000 0,-2.000000 1.000000 0,-1.000000 1.000000 0,3.000000 3.000000 0,3.000000 3.000000 0,4.000000 4.000000 0,1.000000 1.000000 0,0.000000 0.000000 0,0.000000 0.000000 0,0.000000 0.000000 0,3.000000 0.000000 0,6.000000 0.000000 0,7.000000 0.000000 0,6.000000 0.000000 0,4.000000 0.000000 0,4.000000 0.000000 0,3.000000 0.000000 0,3.000000 0.000000 0,-2.000000 1.000000 0,-6.000000 4.000000 0,-6.000000 3.000000 0,-6.000000 3.000000 0,-2.000000 1.000000 0,3.000000 1.000000 0,3.000000-1.000000 0,4.000000 1.000000 0,2.000000-1.000000 0,4.000000 1.000000 0,3.000000-1.000000 0,3.000000 1.000000 0,-1.000000-3.000000 0,-2.000000-2.000000 0,-3.000000-3.000000 0,-3.000000-3.000000 0,2.000000-1.000000 0,10.000000 4.000000 0,10.000000 3.000000 0,9.000000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0,-3.000000 0.000000 0,-2.000000 0.000000 0,-3.000000 0.000000 0,-3.000000 0.000000 0,-4.000000 1.000000 0,-3.000000 4.000000 0,-3.000000 3.000000 0,-2.000000 3.000000 0,-1.000000-1.000000 0,3.000000-2.000000 0,3.000000-3.000000 0,4.000000-3.000000 0,1.000000-2.000000 0,0.000000 0.000000 0,0.000000 0.000000 0,0.000000 0.000000 0,0.000000 1.000000 0,0.000000 4.000000 0,0.000000 3.000000 0,0.000000 3.000000 0,0.000000-1.000000 0,0.000000-2.000000 0,0.000000-3.000000 0,0.000000-3.000000 0,-2.000000-2.000000 0,-3.000000 0.000000 0,-3.000000 0.000000 0,-2.000000 0.000000 0,-5.000000 0.000000 0,-2.000000 0.000000 0,-3.000000 0.000000 0,-3.000000 0.000000 0,-1.000000 0.000000 0,4.000000 0.000000 0,3.000000 0.000000 0,3.000000 0.000000 0,-1.000000 0.000000 0,-2.000000 0.000000 0,-3.000000 0.000000 0,-3.000000 0.000000 0,-2.000000 1.000000 0,0.000000 4.000000 0,0.000000 3.000000 0,0.000000 3.000000 0,-13.000000-1.000000 0,-24.000000-2.000000 0,-26.000000-3.000000 0,-24.000000-3.000000 0,-12.000000-4.000000 0,4.000000-3.000000 0,3.000000-3.000000 0,3.000000-2.000000 0,1.000000-1.000000 0,1.000000 3.000000 0,-1.000000 3.000000 0,1.000000 4.000000 0,-1.000000 1.000000 0,1.000000 0.000000 0,-1.000000 0.000000 0,1.000000 0.000000 0,-3.000000-2.000000 0,-2.000000-3.000000 0,-3.000000-3.000000 0,-3.000000-2.000000 0,-2.000000-1.000000 0,0.000000 3.000000 0,0.000000 3.000000 0,0.000000 4.000000 0,-2.000000-1.000000 0,-3.000000-3.000000 0,-3.000000-3.000000 0,-2.000000-2.000000 0,-6.000000-3.000000 0,-6.000000 1.000000 0,-6.000000-1.000000 0,-6.000000 1.000000 0,-6.000000-1.000000 0,-2.000000 1.000000 0,-3.000000-1.000000 0,-3.000000 1.000000 0,-2.000000-3.000000 0,0.000000-2.000000 0,0.000000-3.000000 0,0.000000-3.000000 0,-4.000000-1.000000 0,-5.000000 4.000000 0,-7.000000 3.000000 0,-5.000000 3.000000 0,-4.000000 1.000000 0,0.000000 1.000000 0,0.000000-1.000000 0,0.000000 1.000000 0,-4.000000 1.000000 0,-5.000000 3.000000 0,-7.000000 3.000000 0,-5.000000 4.000000 0,-6.000000 1.000000 0,-3.000000 0.000000 0,-3.000000 0.000000 0,-2.000000 0.000000 0,2.000000 0.000000 0,9.000000 0.000000 0,10.000000 0.000000 0,10.000000 0.000000 0,4.000000 0.000000 0,0.000000 0.000000 0,0.000000 0.000000 0,0.000000 0.000000 0,0.000000 0.000000 0,0.000000 0.000000 0,0.000000 0.000000 0,0.000000 0.000000 0,3.000000 0.000000 0,6.000000 0.000000 0,7.000000 0.000000 0,6.000000 0.000000 0,6.000000 0.000000 0,6.000000 0.000000 0,7.000000 0.000000 0,6.000000 0.000000 0,4.000000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0,2.000000-2.000000 0,4.000000-3.000000 0,3.000000-3.000000 0,3.000000-2.000000 0,12.000000-1.000000 0,22.000000 3.000000 0,22.000000 3.000000 0,23.000000 4.000000 0,11.000000 2.000000 0,4.000000 4.000000 0,3.000000 3.000000 0,3.000000 3.000000 0,-1.000000-1.000000 0,-2.000000-2.000000 0,-3.000000-3.000000 0,-3.000000-3.000000 0,-1.000000-2.000000 0,4.000000 0.000000 0,3.000000 0.000000 0,3.000000 0.000000 0,-1.000000 0.000000 0,-2.000000 0.000000 0,-3.000000 0.000000 0,-3.000000 0.000000 0,-1.000000 0.000000 0,4.000000 0.000000 0,3.000000 0.000000 0,3.000000 0.000000 0,1.000000 1.000000 0,1.000000 4.000000 0,-1.000000 3.000000 0,1.000000 3.000000 0,-1.000000-1.000000 0,1.000000-2.000000 0,-1.000000-3.000000 0,1.000000-3.000000 0,5.000000-2.000000 0,14.000000 0.000000 0,11.000000 0.000000 0,14.000000 0.000000 0,7.000000 0.000000 0,3.000000 0.000000 0,3.000000 0.000000 0,4.000000 0.000000 0,2.000000 1.000000 0,4.000000 4.000000 0,3.000000 3.000000 0,3.000000 3.000000 0,1.000000-1.000000 0,1.000000-2.000000 0,-1.000000-3.000000 0,1.000000-3.000000 0,-1.000000-1.000000 0,1.000000 4.000000 0,-1.000000 3.000000 0,1.000000 3.000000 0,1.000000-1.000000 0,3.000000-2.000000 0,3.000000-3.000000 0,4.000000-3.000000 0,-1.000000-2.000000 0,-3.000000 0.000000 0,-3.000000 0.000000 0,-2.000000 0.000000 0,-8.000000 0.000000 0,-8.000000 0.000000 0,-10.000000 0.000000 0,-9.000000 0.000000 0,-4.000000 0.000000 0,4.000000 0.000000 0,3.000000 0.000000 0,3.000000 0.000000 0,-1.000000 1.000000 0,-2.000000 4.000000 0,-3.000000 3.000000 0,-3.000000 3.000000 0,-2.000000-1.000000 0,0.000000-2.000000 0,0.000000-3.000000 0,0.000000-3.000000 0,-2.000000-2.000000 0,-3.000000 0.000000 0,-3.000000 0.000000 0,-2.000000 0.000000 0,-6.000000 0.000000 0,-6.000000 0.000000 0,-6.000000 0.000000 0,-6.000000 0.000000 0,-7.000000 0.000000 0,-6.000000 0.000000 0,-6.000000 0.000000 0,-6.000000 0.000000 0,-4.000000 1.000000 0,1.000000 4.000000 0,-1.000000 3.000000 0,1.000000 3.000000 0,1.000000-1.000000 0,3.000000-2.000000 0,3.000000-3.000000 0,4.000000-3.000000 0,-1.000000-1.000000 0,-3.000000 4.000000 0,-3.000000 3.000000 0,-2.000000 3.000000 0,-15.000000 3.000000 0,-25.000000 3.000000 0,-25.000000 3.000000 0,-25.000000 4.000000 0,-10.000000-1.000000-21,7.000000-3.000000-38,6.000000-3.000000-41,7.000000-2.000000-40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4: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55400.000000 35900.000000 1000,'0.000000'-71.000000'0,"0.000000"10.000000"0 ,0.000000 10.000000 0,0.000000 9.000000 0,6.000000 7.000000 0,13.000000 7.000000 0,12.000000 6.000000 0,13.000000 7.000000 0,6.000000 4.000000 0,0.000000 3.000000 0,0.000000 3.000000 0,0.000000 4.000000 0,-2.000000 1.000000 0,-3.000000 0.000000 0,-3.000000 0.000000 0,-2.000000 0.000000 0,-3.000000 1.000000 0,1.000000 4.000000 0,-1.000000 3.000000 0,1.000000 3.000000 0,2.000000-1.000000 0,7.000000-2.000000 0,6.000000-3.000000 0,7.000000-3.000000 0,2.000000-1.000000 0,1.000000 4.000000 0,-1.000000 3.000000 0,1.000000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0,-5.000000 0.000000 0,-2.000000 0.000000 0,-3.000000 0.000000 0,-3.000000 0.000000 0,1.000000 0.000000 0,6.000000 0.000000 0,7.000000 0.000000 0,6.000000 0.000000 0,3.000000 0.000000 0,0.000000 0.000000 0,0.000000 0.000000 0,0.000000 0.000000 0,1.000000-2.000000 0,4.000000-3.000000 0,3.000000-3.000000 0,3.000000-2.000000 0,4.000000-1.000000 0,7.000000 3.000000 0,6.000000 3.000000 0,7.000000 4.000000 0,-3.000000 1.000000 0,-8.000000 0.000000 0,-10.000000 0.000000 0,-9.000000 0.000000 0,-4.000000-2.000000 0,4.000000-3.000000 0,3.000000-3.000000 0,3.000000-2.000000 0,-1.000000-1.000000 0,-2.000000 3.000000 0,-3.000000 3.000000 0,-3.000000 4.000000 0,-1.000000 1.000000 0,4.000000 0.000000 0,3.000000 0.000000 0,3.000000 0.000000 0,3.000000 0.000000 0,3.000000 0.000000 0,3.000000 0.000000 0,4.000000 0.000000 0,2.000000 0.000000 0,4.000000 0.000000 0,3.000000 0.000000 0,3.000000 0.000000 0,-2.000000 0.000000 0,-6.000000 0.000000 0,-6.000000 0.000000 0,-6.000000 0.000000 0,-6.000000 0.000000 0,-2.000000 0.000000 0,-3.000000 0.000000 0,-3.000000 0.000000 0,-1.000000 0.000000 0,4.000000 0.000000 0,3.000000 0.000000 0,3.000000 0.000000 0,-1.000000 0.000000 0,-2.000000 0.000000 0,-3.000000 0.000000 0,-3.000000 0.000000 0,2.000000 0.000000 0,10.000000 0.000000 0,10.000000 0.000000 0,9.000000 0.000000 0,2.000000 0.000000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0,-1.000000 1.000000 0,-5.000000 4.000000 0,-7.000000 3.000000 0,-5.000000 3.000000 0,-4.000000-1.000000 0,0.000000-2.000000 0,0.000000-3.000000 0,0.000000-3.000000 0,-2.000000-1.000000 0,-3.000000 4.000000 0,-3.000000 3.000000 0,-2.000000 3.000000 0,-3.000000-1.000000 0,1.000000-2.000000 0,-1.000000-3.000000 0,1.000000-3.000000 0,-1.000000-1.000000 0,1.000000 4.000000 0,-1.000000 3.000000 0,1.000000 3.000000 0,2.000000-1.000000 0,7.000000-2.000000 0,6.000000-3.000000 0,7.000000-3.000000 0,0.000000-2.000000 0,-2.000000 0.000000 0,-3.000000 0.000000 0,-3.000000 0.000000 0,-2.000000 0.000000 0,0.000000 0.000000 0,0.000000 0.000000 0,0.000000 0.000000 0,-2.000000 1.000000 0,-3.000000 4.000000 0,-3.000000 3.000000 0,-2.000000 3.000000 0,-5.000000-1.000000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1.000000 0,0.000000 4.000000 0,0.000000 3.000000 0,0.000000 3.000000 0,0.000000-1.000000 0,0.000000-2.000000 0,0.000000-3.000000 0,0.000000-3.000000 0,1.000000-2.000000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0,-10.000000 3.000000-21,-19.000000 6.000000-38,-18.000000 7.000000-41,-19.000000 6.000000-40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51"/>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7539.000000 35810.000000 1000,'10.000000'-19.000000'0,"-2.000000"3.000000"0 ,-1.000000 2.000000 0,-1.000000 3.000000 0,-4.000000 1.000000 0,-4.000000 2.000000 0,-6.000000 1.000000 0,-4.000000 2.000000 0,-4.000000 1.000000 0,-1.000000 3.000000 0,-1.000000 2.000000 0,-2.000000 3.000000 0,1.000000 1.000000 0,1.000000 2.000000 0,1.000000 1.000000 0,2.000000 2.000000 0,-1.000000-1.000000 0,-1.000000-1.000000 0,-1.000000-1.000000 0,-2.000000-2.000000 0,0.000000 1.000000 0,1.000000 1.000000 0,-2.000000 1.000000 0,2.000000 2.000000 0,-2.000000 0.000000 0,-1.000000-1.000000 0,-1.000000 1.000000 0,-1.000000 1.000000 0,-1.000000-1.000000 0,2.000000 0.000000 0,1.000000-1.000000 0,1.000000 1.000000 0,1.000000 0.000000 0,0.000000-2.000000 0,1.000000-1.000000 0,-1.000000-1.000000 0,0.000000-1.000000 0,2.000000 2.000000 0,1.000000 1.000000 0,1.000000 2.000000 0,2.000000-1.000000 0,1.000000-1.000000 0,1.000000-1.000000 0,1.000000-2.000000 0,2.000000 2.000000 0,1.000000 2.000000 0,1.000000 2.000000 0,2.000000 3.000000 0,0.000000 0.000000 0,2.000000 2.000000 0,1.000000-2.000000 0,1.000000 1.000000 0,2.000000 1.000000 0,1.000000 1.000000 0,1.000000 1.000000 0,2.000000 2.000000 0,0.000000-2.000000 0,-1.000000-1.000000 0,2.000000-4.000000 0,-1.000000-1.000000 0,-1.000000-2.000000 0,2.000000-1.000000 0,-2.000000 1.000000 0,1.000000 1.000000 0,0.000000-1.000000 0,1.000000 0.000000 0,-2.000000-1.000000 0,2.000000 1.000000 0,-1.000000 1.000000 0,0.000000-2.000000 0,0.000000 2.000000 0,-1.000000-2.000000 0,1.000000 2.000000 0,0.000000-1.000000 0,1.000000 0.000000 0,-1.000000 0.000000 0,0.000000 0.000000 0,2.000000-1.000000 0,1.000000 2.000000 0,1.000000-1.000000 0,1.000000 0.000000 0,-2.000000-1.000000 0,-1.000000 1.000000 0,-1.000000 1.000000 0,-1.000000-1.000000 0,0.000000 0.000000 0,0.000000-1.000000 0,-1.000000 1.000000 0,2.000000 2.000000 0,1.000000 1.000000 0,1.000000 4.000000 0,2.000000 2.000000 0,-1.000000 0.000000 0,-1.000000-1.000000 0,-1.000000-1.000000 0,-2.000000-1.000000 0,0.000000-2.000000 0,-2.000000 2.000000 0,-1.000000-2.000000 0,-1.000000 1.000000 0,-1.000000 2.000000 0,0.000000 1.000000 0,0.000000 4.000000 0,0.000000 2.000000 0,-1.000000-1.000000 0,-1.000000-1.000000 0,-1.000000-4.000000 0,-2.000000-2.000000 0,0.000000-1.000000 0,0.000000-2.000000 0,1.000000-1.000000 0,-1.000000-2.000000 0,0.000000 1.000000 0,0.000000-2.000000 0,-1.000000 2.000000 0,2.000000-2.000000 0,-1.000000 2.000000 0,2.000000 1.000000 0,1.000000 1.000000 0,1.000000 1.000000 0,1.000000 1.000000 0,-2.000000-2.000000 0,-1.000000-1.000000 0,-2.000000-2.000000 0,1.000000 1.000000 0,-2.000000-1.000000 0,2.000000 0.000000 0,-1.000000 0.000000 0,0.000000 0.000000 0,2.000000 2.000000 0,1.000000 1.000000 0,2.000000 2.000000 0,1.000000-2.000000 0,2.000000-2.000000 0,4.000000-2.000000 0,2.000000-2.000000 0,2.000000-3.000000 0,3.000000-1.000000 0,2.000000-1.000000 0,2.000000-1.000000 0,1.000000-2.000000 0,-3.000000-1.000000 0,-2.000000-1.000000 0,-3.000000-1.000000 0,0.000000-1.000000 0,1.000000 0.000000 0,1.000000 0.000000 0,1.000000-1.000000 0,1.000000 1.000000 0,-2.000000 0.000000 0,-1.000000 1.000000 0,-2.000000-1.000000 0,1.000000 0.000000 0,1.000000 0.000000 0,1.000000-1.000000 0,1.000000 2.000000 0,1.000000-2.000000 0,-2.000000 2.000000 0,-1.000000-2.000000 0,-2.000000 1.000000 0,2.000000 1.000000 0,1.000000-2.000000 0,4.000000 2.000000 0,2.000000-1.000000 0,0.000000 0.000000 0,-1.000000 0.000000 0,-1.000000 0.000000 0,-1.000000-1.000000 0,-2.000000 1.000000 0,-1.000000-2.000000 0,-1.000000-1.000000 0,-1.000000-1.000000 0,-1.000000-1.000000 0,-1.000000 2.000000 0,2.000000 1.000000 0,-1.000000 1.000000 0,-1.000000 1.000000 0,-1.000000-2.000000 0,-1.000000-1.000000 0,-2.000000-1.000000 0,1.000000-3.000000 0,1.000000-1.000000 0,1.000000-4.000000 0,2.000000-2.000000 0,-1.000000 1.000000 0,-1.000000 1.000000 0,-1.000000 4.000000 0,-1.000000 1.000000 0,-2.000000 2.000000 0,-1.000000-2.000000 0,-1.000000-1.000000 0,-1.000000-2.000000 0,-1.000000 1.000000-20,2.000000 1.000000-40,1.000000 1.000000-40,2.000000 1.000000-40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4:3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31200.000000 40550.000000 1000,'-69.000000'-49.000000'0,"13.000000"4.000000"0 ,12.000000 3.000000 0,13.000000 3.000000 0,6.000000 1.000000 0,0.000000 1.000000 0,0.000000-1.000000 0,0.000000 1.000000 0,7.000000 7.000000 0,17.000000 16.000000 0,15.000000 15.000000 0,16.000000 17.000000 0,7.000000 7.000000 0,1.000000 0.000000 0,-1.000000 0.000000 0,1.000000 0.000000 0,1.000000 0.000000 0,3.000000 0.000000 0,3.000000 0.000000 0,4.000000 0.000000 0,2.000000-4.000000 0,4.000000-5.000000 0,3.000000-7.000000 0,3.000000-5.000000 0,-2.000000-3.000000 0,-6.000000 4.000000 0,-6.000000 3.000000 0,-6.000000 3.000000 0,-4.000000-1.000000 0,1.000000-2.000000 0,-1.000000-3.000000 0,1.000000-3.000000 0,1.000000-2.000000 0,3.000000 0.000000 0,3.000000 0.000000 0,4.000000 0.000000 0,2.000000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0,-4.000000 0.000000 0,0.000000 0.000000 0,0.000000 0.000000 0,0.000000 0.000000 0,-2.000000-2.000000 0,-3.000000-3.000000 0,-3.000000-3.000000 0,-2.000000-2.000000 0,-1.000000-1.000000 0,3.000000 3.000000 0,3.000000 3.000000 0,4.000000 4.000000 0,1.000000 1.000000 0,0.000000 0.000000 0,0.000000 0.000000 0,0.000000 0.000000 0,-2.000000 0.000000 0,-3.000000 0.000000 0,-3.000000 0.000000 0,-2.000000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0,-3.000000-1.000000 0,1.000000-2.000000 0,-1.000000-3.000000 0,1.000000-3.000000 0,-1.000000-2.000000 0,1.000000 0.000000 0,-1.000000 0.000000 0,1.000000 0.000000 0,-1.000000 1.000000 0,1.000000 4.000000 0,-1.000000 3.000000 0,1.000000 3.000000 0,-1.000000-1.000000 0,1.000000-2.000000 0,-1.000000-3.000000 0,1.000000-3.000000 0,2.000000-2.000000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0,-4.000000-2.000000 0,-3.000000-3.000000 0,-3.000000-3.000000 0,-2.000000-2.000000 0,-1.000000-1.000000 0,3.000000 3.000000 0,3.000000 3.000000 0,4.000000 4.000000 0,-1.000000 1.000000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0,-6.000000 4.000000 0,-6.000000 10.000000 0,-6.000000 10.000000 0,-6.000000 9.000000 0,-7.000000 4.000000-21,-6.000000 1.000000-38,-6.000000-1.000000-41,-6.000000 1.000000-40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4:3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30150.000000 36450.000000 1000,'92.000000'-44.000000'0,"-16.000000"13.000000"0 ,-15.000000 12.000000 0,-15.000000 13.000000 0,-6.000000 6.000000 0,7.000000 0.000000 0,6.000000 0.000000 0,7.000000 0.000000 0,4.000000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0,-3.000000-1.000000 0,-2.000000 4.000000 0,-3.000000 3.000000 0,-3.000000 3.000000 0,-2.000000 1.000000 0,0.000000 1.000000 0,0.000000-1.000000 0,0.000000 1.000000 0,0.000000-1.000000 0,0.000000 1.000000 0,0.000000-1.000000 0,0.000000 1.000000 0,0.000000-3.000000 0,0.000000-2.000000 0,0.000000-3.000000 0,0.000000-3.000000 0,1.000000-1.000000 0,4.000000 4.000000 0,3.000000 3.000000 0,3.000000 3.000000 0,3.000000 1.000000 0,3.000000 1.000000 0,3.000000-1.000000 0,4.000000 1.000000 0,1.000000-3.000000 0,0.000000-2.000000 0,0.000000-3.000000 0,0.000000-3.000000 0,-2.000000-2.000000 0,-3.000000 0.000000 0,-3.000000 0.000000 0,-2.000000 0.000000 0,-6.000000 1.000000 0,-6.000000 4.000000 0,-6.000000 3.000000 0,-6.000000 3.000000 0,-4.000000-1.000000 0,1.000000-2.000000 0,-1.000000-3.000000 0,1.000000-3.000000 0,2.000000-2.000000 0,7.000000 0.000000 0,6.000000 0.000000 0,7.000000 0.000000 0,2.000000 1.000000 0,1.000000 4.000000 0,-1.000000 3.000000 0,1.000000 3.000000 0,1.000000-1.000000 0,3.000000-2.000000 0,3.000000-3.000000 0,4.000000-3.000000 0,1.000000-2.000000 0,0.000000 0.000000 0,0.000000 0.000000 0,0.000000 0.000000 0,-5.000000 0.000000 0,-9.000000 0.000000 0,-10.000000 0.000000 0,-8.000000 0.000000 0,-4.000000 0.000000 0,3.000000 0.000000 0,3.000000 0.000000 0,4.000000 0.000000 0,1.000000-2.000000 0,0.000000-3.000000 0,0.000000-3.000000 0,0.000000-2.000000 0,1.000000-3.000000 0,4.000000 1.000000 0,3.000000-1.000000 0,3.000000 1.000000 0,1.000000-1.000000 0,1.000000 1.000000 0,-1.000000-1.000000 0,1.000000 1.000000 0,-1.000000-1.000000 0,1.000000 1.000000 0,-1.000000-1.000000 0,1.000000 1.000000 0,-4.000000-1.000000 0,-6.000000 1.000000 0,-6.000000-1.000000 0,-6.000000 1.000000 0,-4.000000-1.000000 0,1.000000 1.000000 0,-1.000000-1.000000 0,1.000000 1.000000 0,-3.000000 1.000000 0,-2.000000 3.000000 0,-3.000000 3.000000 0,-3.000000 4.000000 0,-1.000000-1.000000 0,4.000000-3.000000 0,3.000000-3.000000 0,3.000000-2.000000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0,-3.000000-2.000000 0,-2.000000-3.000000 0,-3.000000-3.000000 0,-3.000000-2.000000 0,-4.000000-1.000000 0,-3.000000 3.000000 0,-3.000000 3.000000 0,-2.000000 4.000000 0,0.000000 1.000000 0,7.000000 0.000000 0,6.000000 0.000000 0,7.000000 0.000000 0,-1.000000 4.000000 0,-6.000000 10.000000 0,-6.000000 10.000000 0,-6.000000 9.000000 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4: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55750.000000 40300.000000 1000,'70.000000'-25.000000'0,"-9.000000"0.000000"0 ,-10.000000 0.000000 0,-8.000000 0.000000 0,-6.000000 1.000000 0,1.000000 4.000000 0,-1.000000 3.000000 0,1.000000 3.000000 0,1.000000 3.000000 0,3.000000 3.000000 0,3.000000 3.000000 0,4.000000 4.000000 0,-1.000000-1.000000 0,-3.000000-3.000000 0,-3.000000-3.000000 0,-2.000000-2.000000 0,-3.000000-1.000000 0,1.000000 3.000000 0,-1.000000 3.000000 0,1.000000 4.000000 0,-1.000000 1.000000 0,1.000000 0.000000 0,-1.000000 0.000000 0,1.000000 0.000000 0,1.000000 0.000000 0,3.000000 0.000000 0,3.000000 0.000000 0,4.000000 0.000000 0,2.000000-2.000000 0,4.000000-3.000000 0,3.000000-3.000000 0,3.000000-2.000000 0,1.000000-1.000000 0,1.000000 3.000000 0,-1.000000 3.000000 0,1.000000 4.000000 0,-1.000000 1.000000 0,1.000000 0.000000 0,-1.000000 0.000000 0,1.000000 0.000000 0,2.000000 0.000000 0,7.000000 0.000000 0,6.000000 0.000000 0,7.000000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0,0.000000 1.000000 0,7.000000 4.000000 0,6.000000 3.000000 0,7.000000 3.000000 0,4.000000-1.000000 0,3.000000-2.000000 0,3.000000-3.000000 0,4.000000-3.000000 0,-1.000000-2.000000 0,-3.000000 0.000000 0,-3.000000 0.000000 0,-2.000000 0.000000 0,-3.000000 0.000000 0,1.000000 0.000000 0,-1.000000 0.000000 0,1.000000 0.000000 0,-4.000000 0.000000 0,-6.000000 0.000000 0,-6.000000 0.000000 0,-6.000000 0.000000 0,-1.000000 0.000000 0,7.000000 0.000000 0,6.000000 0.000000 0,7.000000 0.000000 0,4.000000 1.000000 0,3.000000 4.000000 0,3.000000 3.000000 0,4.000000 3.000000 0,-1.000000-1.000000 0,-3.000000-2.000000 0,-3.000000-3.000000 0,-2.000000-3.000000 0,-5.000000-2.000000 0,-2.000000 0.000000 0,-3.000000 0.000000 0,-3.000000 0.000000 0,-4.000000 1.000000 0,-3.000000 4.000000 0,-3.000000 3.000000 0,-2.000000 3.000000 0,-3.000000-1.000000 0,1.000000-2.000000 0,-1.000000-3.000000 0,1.000000-3.000000 0,-1.000000-1.000000 0,1.000000 4.000000 0,-1.000000 3.000000 0,1.000000 3.000000 0,1.000000 1.000000 0,3.000000 1.000000 0,3.000000-1.000000 0,4.000000 1.000000 0,-3.000000-3.000000 0,-5.000000-2.000000 0,-7.000000-3.000000 0,-5.000000-3.000000 0,-4.000000-1.000000 0,0.000000 4.000000 0,0.000000 3.000000 0,0.000000 3.000000 0,-2.000000-1.000000 0,-3.000000-2.000000 0,-3.000000-3.000000 0,-2.000000-3.000000 0,-3.000000-2.000000 0,1.000000 0.000000 0,-1.000000 0.000000 0,1.000000 0.000000 0,2.000000 0.000000 0,7.000000 0.000000 0,6.000000 0.000000 0,7.000000 0.000000 0,2.000000 0.000000 0,1.000000 0.000000 0,-1.000000 0.000000 0,1.000000 0.000000 0,-3.000000-2.000000 0,-2.000000-3.000000 0,-3.000000-3.000000 0,-3.000000-2.000000 0,-2.000000-1.000000 0,0.000000 3.000000 0,0.000000 3.000000 0,0.000000 4.000000 0,-2.000000 1.000000 0,-3.000000 0.000000 0,-3.000000 0.000000 0,-2.000000 0.000000 0,-6.000000 0.000000 0,-6.000000 0.000000 0,-6.000000 0.000000 0,-6.000000 0.000000 0,-2.000000 0.000000 0,3.000000 0.000000 0,3.000000 0.000000 0,4.000000 0.000000 0,1.000000-2.000000 0,0.000000-3.000000 0,0.000000-3.000000 0,0.000000-2.000000 0,0.000000-1.000000 0,0.000000 3.000000 0,0.000000 3.000000 0,0.000000 4.000000 0,1.000000-1.000000 0,4.000000-3.000000 0,3.000000-3.000000 0,3.000000-2.000000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4: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50650.000000 46150.000000 1000,'70.000000'23.000000'0,"-9.000000"-3.000000"0 ,-10.000000-3.000000 0,-8.000000-2.000000 0,-4.000000-3.000000 0,3.000000 1.000000 0,3.000000-1.000000 0,4.000000 1.000000 0,2.000000-3.000000 0,4.000000-2.000000 0,3.000000-3.000000 0,3.000000-3.000000 0,-2.000000-1.000000 0,-6.000000 4.000000 0,-6.000000 3.000000 0,-6.000000 3.000000 0,-1.000000-1.000000 0,7.000000-2.000000 0,6.000000-3.000000 0,7.000000-3.000000 0,2.000000-2.000000 0,1.000000 0.000000 0,-1.000000 0.000000 0,1.000000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0,-3.000000 1.000000 0,-2.000000 0.000000 0,-3.000000 0.000000 0,-3.000000 0.000000 0,-1.000000-2.000000 0,4.000000-3.000000 0,3.000000-3.000000 0,3.000000-2.000000 0,3.000000-1.000000 0,3.000000 3.000000 0,3.000000 3.000000 0,4.000000 4.000000 0,1.000000 1.000000 0,0.000000 0.000000 0,0.000000 0.000000 0,0.000000 0.000000 0,-2.000000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0,-1.000000 1.000000 0,-3.000000 0.000000 0,-3.000000 0.000000 0,-2.000000 0.000000 0,0.000000-2.000000 0,7.000000-3.000000 0,6.000000-3.000000 0,7.000000-2.000000 0,-1.000000-1.000000 0,-6.000000 3.000000 0,-6.000000 3.000000 0,-6.000000 4.000000 0,-4.000000 1.000000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0,-2.000000-2.000000 0,-6.000000-3.000000 0,-6.000000-3.000000 0,-6.000000-2.000000 0,-2.000000-1.000000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0,-3.000000-2.000000 0,1.000000-3.000000 0,-1.000000-3.000000 0,1.000000-2.000000 0,2.000000-1.000000 0,7.000000 3.000000 0,6.000000 3.000000 0,7.000000 4.000000 0,-1.000000 1.000000 0,-6.000000 0.000000 0,-6.000000 0.000000 0,-6.000000 0.000000 0,-4.000000-2.000000 0,1.000000-3.000000 0,-1.000000-3.000000 0,1.000000-2.000000 0,1.000000-1.000000 0,3.000000 3.000000 0,3.000000 3.000000 0,4.000000 4.000000 0,-1.000000 1.000000 0,-3.000000 0.000000 0,-3.000000 0.000000 0,-2.000000 0.000000 0,-3.000000 0.000000 0,1.000000 0.000000 0,-1.000000 0.000000 0,1.000000 0.000000 0,-1.000000-2.000000 0,1.000000-3.000000 0,-1.000000-3.000000 0,1.000000-2.000000 0,1.000000-1.000000 0,3.000000 3.000000 0,3.000000 3.000000 0,4.000000 4.000000 0,1.000000-1.000000 0,0.000000-3.000000 0,0.000000-3.000000 0,0.000000-2.000000 0,1.000000-1.000000 0,4.000000 3.000000 0,3.000000 3.000000 0,3.000000 4.000000 0,-1.000000-1.000000 0,-2.000000-3.000000 0,-3.000000-3.000000 0,-3.000000-2.000000 0,-4.000000-1.000000 0,-3.000000 3.000000 0,-3.000000 3.000000 0,-2.000000 4.000000 0,0.000000 1.000000 0,7.000000 0.000000 0,6.000000 0.000000 0,7.000000 0.000000 0,-1.000000 0.000000 0,-6.000000 0.000000 0,-6.000000 0.000000 0,-6.000000 0.000000 0,-1.000000-2.000000 0,7.000000-3.000000 0,6.000000-3.000000 0,7.000000-2.000000 0,0.000000-1.000000 0,-2.000000 3.000000 0,-3.000000 3.000000 0,-3.000000 4.000000 0,-1.000000 1.000000 0,4.000000 0.000000 0,3.000000 0.000000 0,3.000000 0.000000 0,-2.000000 0.000000 0,-6.000000 0.000000 0,-6.000000 0.000000 0,-6.000000 0.000000 0,-2.000000 0.000000 0,3.000000 0.000000 0,3.000000 0.000000 0,4.000000 0.000000 0,1.000000-2.000000 0,0.000000-3.000000 0,0.000000-3.000000 0,0.000000-2.000000 0,3.000000-1.000000 0,6.000000 3.000000 0,7.000000 3.000000 0,6.000000 4.000000 0,-2.000000 1.000000 0,-9.000000 0.000000 0,-10.000000 0.000000 0,-8.000000 0.000000 0,-6.000000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0,-2.000000-2.000000 0,3.000000-3.000000 0,3.000000-3.000000 0,4.000000-2.000000 0,-1.000000-1.000000 0,-3.000000 3.000000 0,-3.000000 3.000000 0,-2.000000 4.000000 0,0.000000 1.000000 0,7.000000 0.000000 0,6.000000 0.000000 0,7.000000 0.000000 0,-1.000000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0,1.000000 0.000000 0,-1.000000 0.000000 0,1.000000 0.000000 0,2.000000-2.000000 0,7.000000-3.000000 0,6.000000-3.000000 0,7.000000-2.000000 0,0.000000-1.000000 0,-2.000000 3.000000 0,-3.000000 3.000000 0,-3.000000 4.000000 0,-4.000000 1.000000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0,0.000000-1.000000 0,7.000000-3.000000 0,6.000000-3.000000 0,7.000000-2.000000 0,2.000000-1.000000 0,1.000000 3.000000 0,-1.000000 3.000000 0,1.000000 4.000000 0,-1.000000 1.000000 0,1.000000 0.000000 0,-1.000000 0.000000 0,1.000000 0.000000 0,-4.000000-2.000000 0,-6.000000-3.000000 0,-6.000000-3.000000 0,-6.000000-2.000000 0,-2.000000-1.000000 0,3.000000 3.000000 0,3.000000 3.000000 0,4.000000 4.000000 0,1.000000 1.000000 0,0.000000 0.000000 0,0.000000 0.000000 0,0.000000 0.000000 0,1.000000 0.000000 0,4.000000 0.000000 0,3.000000 0.000000 0,3.000000 0.000000 0,1.000000 0.000000 0,1.000000 0.000000 0,-1.000000 0.000000 0,1.000000 0.000000 0,-3.000000 0.000000 0,-2.000000 0.000000 0,-3.000000 0.000000 0,-3.000000 0.000000 0,-1.000000-2.000000 0,4.000000-3.000000 0,3.000000-3.000000 0,3.000000-2.000000 0,-1.000000-1.000000 0,-2.000000 3.000000 0,-3.000000 3.000000 0,-3.000000 4.000000 0,-4.000000 1.000000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1.000000 0,7.000000 4.000000 0,6.000000 3.000000 0,7.000000 3.000000 0,-1.000000-1.000000 0,-6.000000-2.000000 0,-6.000000-3.000000 0,-6.000000-3.000000 0,-4.000000-2.000000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0,-1.000000 1.000000 0,3.000000 4.000000 0,3.000000 3.000000 0,4.000000 3.000000 0,-1.000000-1.000000 0,-3.000000-2.000000 0,-3.000000-3.000000 0,-2.000000-3.000000 0,0.000000-2.000000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0,2.000000-2.000000 0,7.000000 0.000000 0,6.000000 0.000000 0,7.000000 0.000000 0,2.000000 1.000000 0,1.000000 4.000000 0,-1.000000 3.000000 0,1.000000 3.000000 0,-4.000000-1.000000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0,-1.000000-4.000000 0,1.000000-5.000000 0,-1.000000-7.000000 0,1.000000-5.000000 0,-1.000000-3.000000 0,1.000000 4.000000 0,-1.000000 3.000000 0,1.000000 3.000000 0,-1.000000 3.000000 0,1.000000 3.000000 0,-1.000000 3.000000 0,1.000000 4.000000 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0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3950.000000 49950.000000 1000,'92.000000'0.000000'0,"-16.000000"0.000000"0 ,-15.000000 0.000000 0,-15.000000 0.000000 0,-7.000000 0.000000 0,3.000000 0.000000 0,3.000000 0.000000 0,4.000000 0.000000 0,1.000000 0.000000 0,0.000000 0.000000 0,0.000000 0.000000 0,0.000000 0.000000 0,0.000000 0.000000 0,0.000000 0.000000 0,0.000000 0.000000 0,0.000000 0.000000 0,-2.000000 0.000000 0,-3.000000 0.000000 0,-3.000000 0.000000 0,-2.000000 0.000000 0,-3.000000 1.000000 0,1.000000 4.000000 0,-1.000000 3.000000 0,1.000000 3.000000 0,2.000000-1.000000 0,7.000000-2.000000 0,6.000000-3.000000 0,7.000000-3.000000 0,-1.000000-1.000000 0,-6.000000 4.000000 0,-6.000000 3.000000 0,-6.000000 3.000000 0,1.000000 1.000000 0,9.000000 1.000000 0,10.000000-1.000000 0,10.000000 1.000000 0,-1.000000-3.000000 0,-9.000000-2.000000 0,-10.000000-3.000000 0,-8.000000-3.000000 0,-6.000000-2.000000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0,3.000000 0.000000 0,6.000000 0.000000 0,7.000000 0.000000 0,6.000000 0.000000 0,1.000000 0.000000 0,-3.000000 0.000000 0,-3.000000 0.000000 0,-2.000000 0.000000 0,0.000000 0.000000 0,7.000000 0.000000 0,6.000000 0.000000 0,7.000000 0.000000 0,0.000000 0.000000 0,-2.000000 0.000000 0,-3.000000 0.000000 0,-3.000000 0.000000 0,-4.000000-2.000000 0,-3.000000-3.000000 0,-3.000000-3.000000 0,-2.000000-2.000000 0,-3.000000-3.000000 0,1.000000 1.000000 0,-1.000000-1.000000 0,1.000000 1.000000 0,-1.000000 1.000000 0,1.000000 3.000000 0,-1.000000 3.000000 0,1.000000 4.000000 0,-1.000000-1.000000 0,1.000000-3.000000 0,-1.000000-3.000000 0,1.000000-2.000000 0,1.000000-1.000000 0,3.000000 3.000000 0,3.000000 3.000000 0,4.000000 4.000000 0,2.000000-1.000000 0,4.000000-3.000000 0,3.000000-3.000000 0,3.000000-2.000000 0,-1.000000-1.000000 0,-2.000000 3.000000 0,-3.000000 3.000000 0,-3.000000 4.000000 0,-1.000000-1.000000 0,4.000000-3.000000 0,3.000000-3.000000 0,3.000000-2.000000 0,-2.000000-1.000000 0,-6.000000 3.000000 0,-6.000000 3.000000 0,-6.000000 4.000000 0,-4.000000 1.000000 0,1.000000 0.000000 0,-1.000000 0.000000 0,1.000000 0.000000 0,-1.000000 0.000000 0,1.000000 0.000000 0,-1.000000 0.000000 0,1.000000 0.000000 0,-3.000000 0.000000 0,-2.000000 0.000000 0,-3.000000 0.000000 0,-3.000000 0.000000 0,1.000000 0.000000 0,6.000000 0.000000 0,7.000000 0.000000 0,6.000000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0,-4.000000-2.000000 0,0.000000-3.000000 0,0.000000-3.000000 0,0.000000-2.000000 0,1.000000-1.000000 0,4.000000 3.000000 0,3.000000 3.000000 0,3.000000 4.000000 0,-1.000000 1.000000 0,-2.000000 0.000000 0,-3.000000 0.000000 0,-3.000000 0.000000 0,-1.000000-2.000000 0,4.000000-3.000000 0,3.000000-3.000000 0,3.000000-2.000000 0,4.000000-3.000000 0,7.000000 1.000000 0,6.000000-1.000000 0,7.000000 1.000000 0,-1.000000 1.000000 0,-6.000000 3.000000 0,-6.000000 3.000000 0,-6.000000 4.000000 0,-2.000000-1.000000 0,3.000000-3.000000 0,3.000000-3.000000 0,4.000000-2.000000 0,-1.000000-3.000000 0,-3.000000 1.000000 0,-3.000000-1.000000 0,-2.000000 1.000000 0,-5.000000 1.000000 0,-2.000000 3.000000 0,-3.000000 3.000000 0,-3.000000 4.000000 0,-2.000000 1.000000 0,0.000000 0.000000 0,0.000000 0.000000 0,0.000000 0.000000 0,1.000000 0.000000 0,4.000000 0.000000 0,3.000000 0.000000 0,3.000000 0.000000 0,-1.000000 0.000000 0,-2.000000 0.000000 0,-3.000000 0.000000 0,-3.000000 0.000000 0,1.000000 0.000000 0,6.000000 0.000000 0,7.000000 0.000000 0,6.000000 0.000000 0,3.000000-2.000000 0,0.000000-3.000000 0,0.000000-3.000000 0,0.000000-2.000000 0,-2.000000-1.000000 0,-3.000000 3.000000 0,-3.000000 3.000000 0,-2.000000 4.000000 0,-3.000000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1.000000 0,1.000000 4.000000 0,-1.000000 3.000000 0,1.000000 3.000000 0,2.000000-1.000000 0,7.000000-2.000000 0,6.000000-3.000000 0,7.000000-3.000000 0,-1.000000-2.000000 0,-6.000000 0.000000 0,-6.000000 0.000000 0,-6.000000 0.000000 0,-4.000000 0.000000 0,1.000000 0.000000 0,-1.000000 0.000000 0,1.000000 0.000000 0,-3.000000 0.000000 0,-2.000000 0.000000 0,-3.000000 0.000000 0,-3.000000 0.000000 0,-2.000000 0.000000 0,0.000000 0.000000 0,0.000000 0.000000 0,0.000000 0.000000 0,3.000000 0.000000 0,6.000000 0.000000 0,7.000000 0.000000 0,6.000000 0.000000 0,-2.000000 0.000000 0,-9.000000 0.000000 0,-10.000000 0.000000 0,-8.000000 0.000000 0,-4.000000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0,1.000000-1.000000 0,4.000000-2.000000 0,3.000000-3.000000 0,3.000000-3.000000 0,-1.000000-1.000000 0,-2.000000 4.000000 0,-3.000000 3.000000 0,-3.000000 3.000000 0,1.000000-1.000000 0,6.000000-2.000000 0,7.000000-3.000000 0,6.000000-3.000000 0,1.000000-2.000000 0,-3.000000 0.000000 0,-3.000000 0.000000 0,-2.000000 0.000000 0,-3.000000 1.000000 0,1.000000 4.000000 0,-1.000000 3.000000 0,1.000000 3.000000 0,-1.000000-1.000000 0,1.000000-2.000000 0,-1.000000-3.000000 0,1.000000-3.000000 0,-3.000000-2.000000 0,-2.000000 0.000000 0,-3.000000 0.000000 0,-3.000000 0.000000 0,-2.000000 1.000000 0,0.000000 4.000000 0,0.000000 3.000000 0,0.000000 3.000000 0,-2.000000 1.000000 0,-3.000000 1.000000 0,-3.000000-1.000000 0,-2.000000 1.000000 0,-3.000000-3.000000 0,1.000000-2.000000 0,-1.000000-3.000000 0,1.000000-3.000000 0,-1.000000-1.000000 0,1.000000 4.000000 0,-1.000000 3.000000 0,1.000000 3.000000 0,1.000000-1.000000 0,3.000000-2.000000 0,3.000000-3.000000 0,4.000000-3.000000 0,1.000000-2.000000 0,0.000000 0.000000 0,0.000000 0.000000 0,0.000000 0.000000 0,1.000000 0.000000 0,4.000000 0.000000 0,3.000000 0.000000 0,3.000000 0.000000 0,-1.000000 1.000000 0,-2.000000 4.000000 0,-3.000000 3.000000 0,-3.000000 3.000000 0,-1.000000-1.000000 0,4.000000-2.000000 0,3.000000-3.000000 0,3.000000-3.000000 0,-1.000000-2.000000 0,-2.000000 0.000000 0,-3.000000 0.000000 0,-3.000000 0.000000 0,-2.000000 1.000000 0,0.000000 4.000000 0,0.000000 3.000000 0,0.000000 3.000000 0,-2.000000-1.000000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0,-1.000000-1.000000 0,-3.000000-2.000000 0,-3.000000-3.000000 0,-2.000000-3.000000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0,2.000000 1.000000 0,7.000000 4.000000 0,6.000000 3.000000 0,7.000000 3.000000 0,-1.000000-1.000000 0,-6.000000-2.000000 0,-6.000000-3.000000 0,-6.000000-3.000000 0,-4.000000-2.000000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0,-1.000000-3.000000 0,1.000000 1.000000 0,-1.000000-1.000000 0,1.000000 1.000000 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51100.000000 46300.000000 1000,'70.000000'0.000000'0,"-9.000000"0.000000"0 ,-10.000000 0.000000 0,-8.000000 0.000000 0,-6.000000-2.000000 0,1.000000-3.000000 0,-1.000000-3.000000 0,1.000000-2.000000 0,-1.000000-1.000000 0,1.000000 3.000000 0,-1.000000 3.000000 0,1.000000 4.000000 0,1.000000-1.000000 0,3.000000-3.000000 0,3.000000-3.000000 0,4.000000-2.000000 0,1.000000-1.000000 0,0.000000 3.000000 0,0.000000 3.000000 0,0.000000 4.000000 0,1.000000 1.000000 0,4.000000 0.000000 0,3.000000 0.000000 0,3.000000 0.000000 0,1.000000-2.000000 0,1.000000-3.000000 0,-1.000000-3.000000 0,1.000000-2.000000 0,-1.000000-1.000000 0,1.000000 3.000000 0,-1.000000 3.000000 0,1.000000 4.000000 0,-3.000000 1.000000 0,-2.000000 0.000000 0,-3.000000 0.000000 0,-3.000000 0.000000 0,-4.000000 0.000000 0,-3.000000 0.000000 0,-3.000000 0.000000 0,-2.000000 0.000000 0,-1.000000 0.000000 0,3.000000 0.000000 0,3.000000 0.000000 0,4.000000 0.000000 0,2.000000 0.000000 0,4.000000 0.000000 0,3.000000 0.000000 0,3.000000 0.000000 0,1.000000 1.000000 0,1.000000 4.000000 0,-1.000000 3.000000 0,1.000000 3.000000 0,-4.000000-1.000000 0,-6.000000-2.000000 0,-6.000000-3.000000 0,-6.000000-3.000000 0,-2.000000-2.000000 0,3.000000 0.000000 0,3.000000 0.000000 0,4.000000 0.000000 0,1.000000 0.000000 0,0.000000 0.000000 0,0.000000 0.000000 0,0.000000 0.000000 0,0.000000 1.000000 0,0.000000 4.000000 0,0.000000 3.000000 0,0.000000 3.000000 0,1.000000-1.000000 0,4.000000-2.000000 0,3.000000-3.000000 0,3.000000-3.000000 0,-1.000000-2.000000 0,-2.000000 0.000000 0,-3.000000 0.000000 0,-3.000000 0.000000 0,-2.000000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1.000000 0,1.000000 4.000000 0,-1.000000 3.000000 0,1.000000 3.000000 0,-3.000000-1.000000 0,-2.000000-2.000000 0,-3.000000-3.000000 0,-3.000000-3.000000 0,-2.000000-2.000000 0,0.000000 0.000000 0,0.000000 0.000000 0,0.000000 0.000000 0,-2.000000 1.000000 0,-3.000000 4.000000 0,-3.000000 3.000000 0,-2.000000 3.000000 0,-3.000000-1.000000 0,1.000000-2.000000 0,-1.000000-3.000000 0,1.000000-3.000000 0,2.000000-1.000000 0,7.000000 4.000000 0,6.000000 3.000000 0,7.000000 3.000000 0,-1.000000 1.000000 0,-6.000000 1.000000 0,-6.000000-1.000000 0,-6.000000 1.000000 0,-4.000000-3.000000 0,1.000000-2.000000 0,-1.000000-3.000000 0,1.000000-3.000000 0,-1.000000-1.000000 0,1.000000 4.000000 0,-1.000000 3.000000 0,1.000000 3.000000 0,-1.000000-1.000000 0,1.000000-2.000000 0,-1.000000-3.000000 0,1.000000-3.000000 0,1.000000-1.000000 0,3.000000 4.000000 0,3.000000 3.000000 0,4.000000 3.000000 0,-1.000000-1.000000 0,-3.000000-2.000000 0,-3.000000-3.000000 0,-2.000000-3.000000 0,-1.000000-1.000000 0,3.000000 4.000000 0,3.000000 3.000000 0,4.000000 3.000000 0,-1.000000-1.000000 0,-3.000000-2.000000 0,-3.000000-3.000000 0,-2.000000-3.000000 0,-3.000000-2.000000 0,1.000000 0.000000 0,-1.000000 0.000000 0,1.000000 0.000000 0,1.000000 1.000000 0,3.000000 4.000000 0,3.000000 3.000000 0,4.000000 3.000000 0,1.000000 1.000000 0,0.000000 1.000000 0,0.000000-1.000000 0,0.000000 1.000000 0,-2.000000-3.000000 0,-3.000000-2.000000 0,-3.000000-3.000000 0,-2.000000-3.000000 0,-5.000000-7.000000 0,-2.000000-9.000000 0,-3.000000-10.000000 0,-3.000000-8.000000 0,-7.000000-6.000000 0,-9.000000 1.000000 0,-10.000000-1.000000 0,-8.000000 1.000000 0,-9.000000 2.000000 0,-6.000000 7.000000 0,-6.000000 6.000000 0,-6.000000 7.000000 0,-4.000000 0.000000 0,1.000000-2.000000 0,-1.000000-3.000000 0,1.000000-3.000000 0,-3.000000-1.000000 0,-2.000000 4.000000 0,-3.000000 3.000000 0,-3.000000 3.000000 0,-2.000000 1.000000 0,0.000000 1.000000 0,0.000000-1.000000 0,0.000000 1.000000 0,-2.000000-1.000000 0,-3.000000 1.000000 0,-3.000000-1.000000 0,-2.000000 1.000000 0,0.000000 1.000000 0,7.000000 3.000000 0,6.000000 3.000000 0,7.000000 4.000000 0,0.000000-1.000000 0,-2.000000-3.000000 0,-3.000000-3.000000 0,-3.000000-2.000000 0,-2.000000-1.000000 0,0.000000 3.000000 0,0.000000 3.000000 0,0.000000 4.000000 0,0.000000-1.000000 0,0.000000-3.000000 0,0.000000-3.000000 0,0.000000-2.000000 0,-2.000000-1.000000 0,-3.000000 3.000000 0,-3.000000 3.000000 0,-2.000000 4.000000 0,-3.000000 1.000000 0,1.000000 0.000000 0,-1.000000 0.000000 0,1.000000 0.000000 0,-1.000000-2.000000 0,1.000000-3.000000 0,-1.000000-3.000000 0,1.000000-2.000000 0,2.000000-1.000000 0,7.000000 3.000000 0,6.000000 3.000000 0,7.000000 4.000000 0,0.000000-1.000000 0,-2.000000-3.000000 0,-3.000000-3.000000 0,-3.000000-2.000000 0,-2.000000-1.000000 0,0.000000 3.000000 0,0.000000 3.000000 0,0.000000 4.000000 0,1.000000-1.000000 0,4.000000-3.000000 0,3.000000-3.000000 0,3.000000-2.000000 0,-1.000000-1.000000 0,-2.000000 3.000000 0,-3.000000 3.000000 0,-3.000000 4.000000 0,-2.000000-1.000000 0,0.000000-3.000000 0,0.000000-3.000000 0,0.000000-2.000000 0,0.000000-1.000000 0,0.000000 3.000000 0,0.000000 3.000000 0,0.000000 4.000000 0,-2.000000-1.000000 0,-3.000000-3.000000 0,-3.000000-3.000000 0,-2.000000-2.000000 0,-1.000000-1.000000 0,3.000000 3.000000 0,3.000000 3.000000 0,4.000000 4.000000 0,1.000000-1.000000 0,0.000000-3.000000 0,0.000000-3.000000 0,0.000000-2.000000 0,0.000000-1.000000 0,0.000000 3.000000 0,0.000000 3.000000 0,0.000000 4.000000 0,0.000000-1.000000 0,0.000000-3.000000 0,0.000000-3.000000 0,0.000000-2.000000 0,1.000000-1.000000 0,4.000000 3.000000 0,3.000000 3.000000 0,3.000000 4.000000 0,-1.000000 1.000000 0,-2.000000 0.000000 0,-3.000000 0.000000 0,-3.000000 0.000000 0,-6.000000 0.000000 0,-5.000000 0.000000 0,-7.000000 0.000000 0,-5.000000 0.000000 0,-4.000000 1.000000 0,0.000000 4.000000 0,0.000000 3.000000 0,0.000000 3.000000 0,0.000000-1.000000 0,0.000000-2.000000 0,0.000000-3.000000 0,0.000000-3.000000 0,-2.000000-1.000000 0,-3.000000 4.000000 0,-3.000000 3.000000 0,-2.000000 3.000000 0,0.000000-1.000000 0,7.000000-2.000000 0,6.000000-3.000000 0,7.000000-3.000000 0,4.000000-2.000000 0,3.000000 0.000000 0,3.000000 0.000000 0,4.000000 0.000000 0,2.000000 0.000000 0,4.000000 0.000000 0,3.000000 0.000000 0,3.000000 0.000000 0,-1.000000 1.000000 0,-2.000000 4.000000 0,-3.000000 3.000000 0,-3.000000 3.000000 0,-1.000000-1.000000 0,4.000000-2.000000 0,3.000000-3.000000 0,3.000000-3.000000 0,-2.000000-2.000000 0,-6.000000 0.000000 0,-6.000000 0.000000 0,-6.000000 0.000000 0,-1.000000 1.000000 0,7.000000 4.000000 0,6.000000 3.000000 0,7.000000 3.000000 0,-1.000000 1.000000 0,-6.000000 1.000000 0,-6.000000-1.000000 0,-6.000000 1.000000 0,-1.000000-3.000000 0,7.000000-2.000000 0,6.000000-3.000000 0,7.000000-3.000000 0,2.000000-1.000000 0,1.000000 4.000000 0,-1.000000 3.000000 0,1.000000 3.000000 0,-1.000000-1.000000 0,1.000000-2.000000 0,-1.000000-3.000000 0,1.000000-3.000000 0,-1.000000-2.000000 0,1.000000 0.000000 0,-1.000000 0.000000 0,1.000000 0.000000 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36450.000000 46150.000000 1000,'-63.000000'-5.000000'0,"26.000000"-9.000000"0 ,24.000000-10.000000 0,26.000000-8.000000 0,13.000000-4.000000 0,4.000000 3.000000 0,3.000000 3.000000 0,3.000000 4.000000 0,1.000000 2.000000 0,1.000000 4.000000 0,-1.000000 3.000000 0,1.000000 3.000000 0,-1.000000 3.000000 0,1.000000 3.000000 0,-1.000000 3.000000 0,1.000000 4.000000 0,2.000000 1.000000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0,0.000000-2.000000 0,7.000000-3.000000 0,6.000000-3.000000 0,7.000000-2.000000 0,2.000000-3.000000 0,1.000000 1.000000 0,-1.000000-1.000000 0,1.000000 1.000000 0,1.000000-1.000000 0,3.000000 1.000000 0,3.000000-1.000000 0,4.000000 1.000000 0,1.000000-1.000000 0,0.000000 1.000000 0,0.000000-1.000000 0,0.000000 1.000000 0,-2.000000-1.000000 0,-3.000000 1.000000 0,-3.000000-1.000000 0,-2.000000 1.000000 0,-5.000000-1.000000 0,-2.000000 1.000000 0,-3.000000-1.000000 0,-3.000000 1.000000 0,-2.000000-1.000000 0,0.000000 1.000000 0,0.000000-1.000000 0,0.000000 1.000000 0,0.000000 1.000000 0,0.000000 3.000000 0,0.000000 3.000000 0,0.000000 4.000000 0,0.000000 1.000000 0,0.000000 0.000000 0,0.000000 0.000000 0,0.000000 0.000000 0,3.000000 0.000000 0,6.000000 0.000000 0,7.000000 0.000000 0,6.000000 0.000000 0,1.000000 0.000000 0,-3.000000 0.000000 0,-3.000000 0.000000 0,-2.000000 0.000000 0,-3.000000 0.000000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0,-3.000000 1.000000 0,1.000000 4.000000 0,-1.000000 3.000000 0,1.000000 3.000000 0,-1.000000-1.000000 0,1.000000-2.000000 0,-1.000000-3.000000 0,1.000000-3.000000 0,-1.000000-1.000000 0,1.000000 4.000000 0,-1.000000 3.000000 0,1.000000 3.000000 0,1.000000-1.000000 0,3.000000-2.000000 0,3.000000-3.000000 0,4.000000-3.000000 0,1.000000-1.000000 0,0.000000 4.000000 0,0.000000 3.000000 0,0.000000 3.000000 0,0.000000-1.000000 0,0.000000-2.000000 0,0.000000-3.000000 0,0.000000-3.000000 0,0.000000-1.000000 0,0.000000 4.000000 0,0.000000 3.000000 0,0.000000 3.000000 0,1.000000-1.000000 0,4.000000-2.000000 0,3.000000-3.000000 0,3.000000-3.000000 0,-1.000000-2.000000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0,4.000000 0.000000 0,7.000000 0.000000 0,6.000000 0.000000 0,7.000000 0.000000 0,0.000000-2.000000 0,-2.000000-3.000000 0,-3.000000-3.000000 0,-3.000000-2.000000 0,-4.000000-1.000000 0,-3.000000 3.000000 0,-3.000000 3.000000 0,-2.000000 4.000000 0,-3.000000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1.000000 0,3.000000 4.000000 0,3.000000 3.000000 0,4.000000 3.000000 0,2.000000-1.000000 0,4.000000-2.000000 0,3.000000-3.000000 0,3.000000-3.000000 0,1.000000-1.000000 0,1.000000 4.000000 0,-1.000000 3.000000 0,1.000000 3.000000 0,1.000000-1.000000 0,3.000000-2.000000 0,3.000000-3.000000 0,4.000000-3.000000 0,1.000000-2.000000 0,0.000000 0.000000 0,0.000000 0.000000 0,0.000000 0.000000 0,-2.000000 0.000000 0,-3.000000 0.000000 0,-3.000000 0.000000 0,-2.000000 0.000000 0,-3.000000-2.000000 0,1.000000-3.000000 0,-1.000000-3.000000 0,1.000000-2.000000 0,-1.000000-3.000000 0,1.000000 1.000000 0,-1.000000-1.000000 0,1.000000 1.000000 0,-3.000000-1.000000 0,-2.000000 1.000000 0,-3.000000-1.000000 0,-3.000000 1.000000 0,-2.000000-1.000000 0,0.000000 1.000000 0,0.000000-1.000000 0,0.000000 1.000000 0,3.000000-1.000000 0,6.000000 1.000000 0,7.000000-1.000000 0,6.000000 1.000000 0,1.000000 1.000000 0,-3.000000 3.000000 0,-3.000000 3.000000 0,-2.000000 4.000000 0,-5.000000 1.000000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0,2.000000-1.000000 0,7.000000 4.000000 0,6.000000 3.000000 0,7.000000 3.000000 0,-1.000000-1.000000 0,-6.000000-2.000000 0,-6.000000-3.000000 0,-6.000000-3.000000 0,-2.000000-2.000000 0,3.000000 0.000000 0,3.000000 0.000000 0,4.000000 0.000000 0,-1.000000 1.000000 0,-3.000000 4.000000 0,-3.000000 3.000000 0,-2.000000 3.000000 0,-1.000000 1.000000 0,3.000000 1.000000 0,3.000000-1.000000 0,4.000000 1.000000 0,1.000000-3.000000 0,0.000000-2.000000 0,0.000000-3.000000 0,0.000000-3.000000 0,1.000000-1.000000 0,4.000000 4.000000 0,3.000000 3.000000 0,3.000000 3.000000 0,-2.000000-1.000000 0,-6.000000-2.000000 0,-6.000000-3.000000 0,-6.000000-3.000000 0,-2.000000-2.000000 0,3.000000 0.000000 0,3.000000 0.000000 0,4.000000 0.000000 0,-1.000000 1.000000 0,-3.000000 4.000000 0,-3.000000 3.000000 0,-2.000000 3.000000 0,-3.000000-1.000000 0,1.000000-2.000000 0,-1.000000-3.000000 0,1.000000-3.000000 0,-1.000000-1.000000 0,1.000000 4.000000 0,-1.000000 3.000000 0,1.000000 3.000000 0,-1.000000-1.000000 0,1.000000-2.000000 0,-1.000000-3.000000 0,1.000000-3.000000 0,-1.000000-1.000000 0,1.000000 4.000000 0,-1.000000 3.000000 0,1.000000 3.000000 0,2.000000-1.000000 0,7.000000-2.000000 0,6.000000-3.000000 0,7.000000-3.000000 0,0.000000-2.000000 0,-2.000000 0.000000 0,-3.000000 0.000000 0,-3.000000 0.000000 0,-4.000000 0.000000 0,-3.000000 0.000000 0,-3.000000 0.000000 0,-2.000000 0.000000 0,-3.000000 1.000000 0,1.000000 4.000000 0,-1.000000 3.000000 0,1.000000 3.000000 0,-1.000000-1.000000 0,1.000000-2.000000 0,-1.000000-3.000000 0,1.000000-3.000000 0,-1.000000-1.000000 0,1.000000 4.000000 0,-1.000000 3.000000 0,1.000000 3.000000 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1100.000000 43700.000000 1000,'-24.000000'-93.000000'0,"4.000000"17.000000"0 ,3.000000 15.000000 0,3.000000 16.000000 0,3.000000 16.000000 0,3.000000 20.000000 0,3.000000 18.000000 0,4.000000 20.000000 0,1.000000 8.000000 0,0.000000 1.000000 0,0.000000-1.000000 0,0.000000 1.000000 0,1.000000-1.000000 0,4.000000 1.000000 0,3.000000-1.000000 0,3.000000 1.000000 0,1.000000 2.000000 0,1.000000 7.000000 0,-1.000000 6.000000 0,1.000000 7.000000 0,-1.000000 2.000000 0,1.000000 1.000000 0,-1.000000-1.000000 0,1.000000 1.000000 0,1.000000 1.000000 0,3.000000 3.000000 0,3.000000 3.000000 0,4.000000 4.000000 0,1.000000 2.000000 0,0.000000 4.000000 0,0.000000 3.000000 0,0.000000 3.000000 0,0.000000 4.000000 0,0.000000 7.000000 0,0.000000 6.000000 0,0.000000 7.000000 0,0.000000 0.000000 0,0.000000-2.000000 0,0.000000-3.000000 0,0.000000-3.000000 0,0.000000-1.000000 0,0.000000 4.000000 0,0.000000 3.000000 0,0.000000 3.000000 0,0.000000-2.000000 0,0.000000-6.000000 0,0.000000-6.000000 0,0.000000-6.000000 0,0.000000-6.000000 0,0.000000-2.000000 0,0.000000-3.000000 0,0.000000-3.000000 0,-2.000000-7.000000 0,-3.000000-9.000000 0,-3.000000-10.000000 0,-2.000000-8.000000 0,-5.000000-6.000000 0,-2.000000 1.000000 0,-3.000000-1.000000 0,-3.000000 1.000000 0,-4.000000-13.000000 0,-3.000000-25.000000 0,-3.000000-25.000000 0,-2.000000-25.000000 0,-5.000000-11.000000 0,-2.000000 3.000000 0,-3.000000 3.000000 0,-3.000000 4.000000 0,-2.000000-3.000000 0,0.000000-5.000000 0,0.000000-7.000000 0,0.000000-5.000000 0,0.000000-4.000000 0,0.000000 0.000000 0,0.000000 0.000000 0,0.000000 0.000000 0,-2.000000-4.000000 0,-3.000000-5.000000 0,-3.000000-7.000000 0,-2.000000-5.000000 0,-3.000000-6.000000 0,1.000000-3.000000 0,-1.000000-3.000000 0,1.000000-2.000000 0,-3.000000-3.000000 0,-2.000000 1.000000 0,-3.000000-1.000000 0,-3.000000 1.000000 0,1.000000 2.000000 0,6.000000 7.000000 0,7.000000 6.000000 0,6.000000 7.000000 0,3.000000 7.000000 0,0.000000 9.000000 0,0.000000 10.000000 0,0.000000 10.000000 0,0.000000 5.000000-21,0.000000 4.000000-38,0.000000 3.000000-41,0.000000 3.000000-40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5: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1050.000000 43250.000000 1000,'135.000000'-69.000000'0,"-27.000000"13.000000"0 ,-28.000000 12.000000 0,-28.000000 13.000000 0,-12.000000 6.000000 0,7.000000 0.000000 0,6.000000 0.000000 0,7.000000 0.000000 0,4.000000-2.000000 0,3.000000-3.000000 0,3.000000-3.000000 0,4.000000-2.000000 0,1.000000-3.000000 0,0.000000 1.000000 0,0.000000-1.000000 0,0.000000 1.000000 0,1.000000 1.000000 0,4.000000 3.000000 0,3.000000 3.000000 0,3.000000 4.000000 0,1.000000 2.000000 0,1.000000 4.000000 0,-1.000000 3.000000 0,1.000000 3.000000 0,-3.000000 1.000000 0,-2.000000 1.000000 0,-3.000000-1.000000 0,-3.000000 1.000000 0,-7.000000 1.000000 0,-9.000000 3.000000 0,-10.000000 3.000000 0,-8.000000 4.000000 0,-6.000000 1.000000 0,1.000000 0.000000 0,-1.000000 0.000000 0,1.000000 0.000000 0,-7.000000 4.000000 0,-12.000000 10.000000 0,-13.000000 10.000000 0,-12.000000 9.000000 0,-10.000000 6.000000 0,-6.000000 3.000000 0,-6.000000 3.000000 0,-6.000000 4.000000 0,-6.000000 2.000000 0,-2.000000 4.000000 0,-3.000000 3.000000 0,-3.000000 3.000000 0,-6.000000 3.000000 0,-5.000000 3.000000 0,-7.000000 3.000000 0,-5.000000 4.000000 0,-4.000000 2.000000 0,0.000000 4.000000 0,0.000000 3.000000 0,0.000000 3.000000 0,0.000000-1.000000 0,0.000000-2.000000 0,0.000000-3.000000 0,0.000000-3.000000 0,-2.000000-1.000000 0,-3.000000 4.000000 0,-3.000000 3.000000 0,-2.000000 3.000000 0,-1.000000 1.000000 0,3.000000 1.000000 0,3.000000-1.000000 0,4.000000 1.000000 0,2.000000-1.000000 0,4.000000 1.000000 0,3.000000-1.000000 0,3.000000 1.000000 0,1.000000-1.000000 0,1.000000 1.000000 0,-1.000000-1.000000 0,1.000000 1.000000 0,-1.000000-1.000000 0,1.000000 1.000000 0,-1.000000-1.000000 0,1.000000 1.000000 0,2.000000-9.000000 0,7.000000-15.000000 0,6.000000-15.000000 0,7.000000-16.000000 0,2.000000-7.000000-21,1.000000 4.000000-38,-1.000000 3.000000-41,1.000000 3.000000-40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1300.000000 43050.000000 1000,'68.000000'-296.000000'0,"-11.000000"60.000000"0 ,-14.000000 60.000000 0,-11.000000 59.000000 0,-7.000000 24.000000 0,0.000000-8.000000 0,0.000000-10.000000 0,0.000000-9.000000 0,0.000000-4.000000 0,0.000000 4.000000 0,0.000000 3.000000 0,0.000000 3.000000 0,0.000000 3.000000 0,0.000000 3.000000 0,0.000000 3.000000 0,0.000000 4.000000 0,-2.000000 7.000000 0,-3.000000 13.000000 0,-3.000000 12.000000 0,-2.000000 13.000000 0,-1.000000 7.000000 0,3.000000 4.000000 0,3.000000 3.000000 0,4.000000 3.000000 0,2.000000 15.000000 0,4.000000 29.000000 0,3.000000 28.000000 0,3.000000 28.000000 0,-1.000000 18.000000 0,-2.000000 10.000000 0,-3.000000 10.000000 0,-3.000000 9.000000 0,-4.000000 7.000000 0,-3.000000 7.000000 0,-3.000000 6.000000 0,-2.000000 7.000000 0,-3.000000 4.000000 0,1.000000 3.000000 0,-1.000000 3.000000 0,1.000000 4.000000 0,1.000000 5.000000 0,3.000000 10.000000 0,3.000000 10.000000 0,4.000000 9.000000 0,-1.000000 4.000000 0,-3.000000 1.000000 0,-3.000000-1.000000 0,-2.000000 1.000000 0,-3.000000-1.000000 0,1.000000 1.000000 0,-1.000000-1.000000 0,1.000000 1.000000 0,-3.000000 1.000000 0,-2.000000 3.000000 0,-3.000000 3.000000 0,-3.000000 4.000000 0,-2.000000-4.000000 0,0.000000-9.000000 0,0.000000-10.000000 0,0.000000-8.000000 0,0.000000-12.000000 0,0.000000-12.000000 0,0.000000-13.000000 0,0.000000-12.000000 0,0.000000-9.000000 0,0.000000-2.000000 0,0.000000-3.000000 0,0.000000-3.000000 0,1.000000-9.000000 0,4.000000-11.000000 0,3.000000-14.000000 0,3.000000-11.000000 0,1.000000-7.000000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0,6.000000 0.000000 0,7.000000 0.000000 0,6.000000 0.000000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1"/>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7260.000000 36570.000000 1000,'-9.000000'-20.000000'0,"3.000000"2.000000"0 ,2.000000 1.000000 0,2.000000 2.000000 0,4.000000 1.000000 0,1.000000 3.000000 0,4.000000 2.000000 0,2.000000 3.000000 0,1.000000 0.000000 0,-1.000000-1.000000 0,1.000000-1.000000 0,1.000000-2.000000 0,-1.000000 1.000000 0,2.000000 1.000000 0,1.000000 1.000000 0,2.000000 2.000000 0,-1.000000-1.000000 0,-1.000000 2.000000 0,-1.000000-2.000000 0,-1.000000 1.000000 0,-1.000000 1.000000 0,0.000000-2.000000 0,-1.000000 2.000000 0,1.000000-1.000000 0,1.000000-1.000000 0,-2.000000-1.000000 0,2.000000-1.000000 0,-2.000000-2.000000 0,2.000000 0.000000 0,1.000000 1.000000 0,1.000000-1.000000 0,1.000000-1.000000 0,1.000000 1.000000-20,1.000000 1.000000-40,-1.000000-1.000000-40,-1.000000 0.000000-40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5:5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26100.000000 56000.000000 1000,'70.000000'-21.000000'0,"-9.000000"10.000000"0 ,-10.000000 10.000000 0,-8.000000 9.000000 0,-6.000000 2.000000 0,1.000000-2.000000 0,-1.000000-3.000000 0,1.000000-3.000000 0,1.000000-1.000000 0,3.000000 4.000000 0,3.000000 3.000000 0,4.000000 3.000000 0,2.000000 1.000000 0,4.000000 1.000000 0,3.000000-1.000000 0,3.000000 1.000000 0,-1.000000-1.000000 0,-2.000000 1.000000 0,-3.000000-1.000000 0,-3.000000 1.000000 0,-4.000000-3.000000 0,-3.000000-2.000000 0,-3.000000-3.000000 0,-2.000000-3.000000 0,-1.000000-2.000000 0,3.000000 0.000000 0,3.000000 0.000000 0,4.000000 0.000000 0,-1.000000 0.000000 0,-3.000000 0.000000 0,-3.000000 0.000000 0,-2.000000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 1.000000 0,1.000000 1.000000 0,-1.000000-1.000000 0,1.000000 1.000000 0,2.000000-1.000000 0,7.000000 1.000000 0,6.000000-1.000000 0,7.000000 1.000000 0,0.000000-3.000000 0,-2.000000-2.000000 0,-3.000000-3.000000 0,-3.000000-3.000000 0,-4.000000-2.000000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0,1.000000-2.000000 0,0.000000-3.000000 0,0.000000-3.000000 0,0.000000-2.000000 0,0.000000-1.000000 0,0.000000 3.000000 0,0.000000 3.000000 0,0.000000 4.000000 0,1.000000 1.000000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0,-3.000000-2.000000 0,1.000000-3.000000 0,-1.000000-3.000000 0,1.000000-2.000000 0,1.000000-1.000000 0,3.000000 3.000000 0,3.000000 3.000000 0,4.000000 4.000000 0,1.000000-1.000000 0,0.000000-3.000000 0,0.000000-3.000000 0,0.000000-2.000000 0,0.000000-1.000000 0,0.000000 3.000000 0,0.000000 3.000000 0,0.000000 4.000000 0,1.000000-1.000000 0,4.000000-3.000000 0,3.000000-3.000000 0,3.000000-2.000000 0,-2.000000-1.000000 0,-6.000000 3.000000 0,-6.000000 3.000000 0,-6.000000 4.000000 0,-2.000000-1.000000 0,3.000000-3.000000 0,3.000000-3.000000 0,4.000000-2.000000 0,-1.000000-1.000000 0,-3.000000 3.000000 0,-3.000000 3.000000 0,-2.000000 4.000000 0,-3.000000 1.000000 0,1.000000 0.000000 0,-1.000000 0.000000 0,1.000000 0.000000 0,4.000000-2.000000 0,9.000000-3.000000 0,10.000000-3.000000 0,10.000000-2.000000 0,-1.000000-1.000000 0,-9.000000 3.000000 0,-10.000000 3.000000 0,-8.000000 4.000000 0,-4.000000-1.000000 0,3.000000-3.000000 0,3.000000-3.000000 0,4.000000-2.000000 0,4.000000-1.000000 0,6.000000 3.000000 0,7.000000 3.000000 0,6.000000 4.000000 0,1.000000 1.000000 0,-3.000000 0.000000 0,-3.000000 0.000000 0,-2.000000 0.000000 0,-3.000000 0.000000 0,1.000000 0.000000 0,-1.000000 0.000000 0,1.000000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1.000000 0,0.000000 4.000000 0,0.000000 3.000000 0,0.000000 3.000000 0,1.000000-1.000000 0,4.000000-2.000000 0,3.000000-3.000000 0,3.000000-3.000000 0,1.000000-1.000000 0,1.000000 4.000000 0,-1.000000 3.000000 0,1.000000 3.000000 0,-3.000000-1.000000 0,-2.000000-2.000000 0,-3.000000-3.000000 0,-3.000000-3.000000 0,-2.000000-2.000000 0,0.000000 0.000000 0,0.000000 0.000000 0,0.000000 0.000000 0,0.000000 1.000000 0,0.000000 4.000000 0,0.000000 3.000000 0,0.000000 3.000000 0,1.000000-1.000000 0,4.000000-2.000000 0,3.000000-3.000000 0,3.000000-3.000000 0,-2.000000-2.000000 0,-6.000000 0.000000 0,-6.000000 0.000000 0,-6.000000 0.000000 0,-4.000000 1.000000 0,1.000000 4.000000 0,-1.000000 3.000000 0,1.000000 3.000000 0,-1.000000-1.000000 0,1.000000-2.000000 0,-1.000000-3.000000 0,1.000000-3.000000 0,4.000000-2.000000 0,9.000000 0.000000 0,10.000000 0.000000 0,10.000000 0.000000 0,-1.000000 0.000000 0,-9.000000 0.000000 0,-10.000000 0.000000 0,-8.000000 0.000000 0,-6.000000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0,2.000000 0.000000 0,7.000000 0.000000 0,6.000000 0.000000 0,7.000000 0.000000 0,-1.000000 0.000000 0,-6.000000 0.000000 0,-6.000000 0.000000 0,-6.000000 0.000000 0,-4.000000 0.000000 0,1.000000 0.000000 0,-1.000000 0.000000 0,1.000000 0.000000 0,-1.000000 1.000000 0,1.000000 4.000000 0,-1.000000 3.000000 0,1.000000 3.000000 0,-1.000000-1.000000 0,1.000000-2.000000 0,-1.000000-3.000000 0,1.000000-3.000000 0,1.000000-2.000000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0,0.000000 1.000000 0,7.000000 4.000000 0,6.000000 3.000000 0,7.000000 3.000000 0,-1.000000-1.000000 0,-6.000000-2.000000 0,-6.000000-3.000000 0,-6.000000-3.000000 0,-4.000000-2.000000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0,0.000000 1.000000 0,0.000000 4.000000 0,0.000000 3.000000 0,0.000000 3.000000 0,0.000000-1.000000 0,0.000000-2.000000 0,0.000000-3.000000 0,0.000000-3.000000 0,1.000000-1.000000 0,4.000000 4.000000 0,3.000000 3.000000 0,3.000000 3.000000 0,-2.000000-1.000000 0,-6.000000-2.000000 0,-6.000000-3.000000 0,-6.000000-3.000000 0,1.000000-2.000000 0,9.000000 0.000000 0,10.000000 0.000000 0,10.000000 0.000000 0,0.000000 0.000000 0,-5.000000 0.000000 0,-7.000000 0.000000 0,-5.000000 0.000000 0,-6.000000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0,-3.000000 0.000000 0,-3.000000 0.000000 0,-2.000000 0.000000 0,-5.000000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0,2.000000 0.000000 0,4.000000 0.000000 0,3.000000 0.000000 0,3.000000 0.000000 0,-1.000000 1.000000 0,-2.000000 4.000000 0,-3.000000 3.000000 0,-3.000000 3.000000 0,-2.000000-1.000000 0,0.000000-2.000000 0,0.000000-3.000000 0,0.000000-3.000000 0,1.000000-2.000000 0,4.000000 0.000000 0,3.000000 0.000000 0,3.000000 0.000000 0,-2.000000 0.000000 0,-6.000000 0.000000 0,-6.000000 0.000000 0,-6.000000 0.000000 0,-4.000000 0.000000 0,1.000000 0.000000 0,-1.000000 0.000000 0,1.000000 0.000000 0,-1.000000 1.000000 0,1.000000 4.000000 0,-1.000000 3.000000 0,1.000000 3.000000 0,2.000000-1.000000 0,7.000000-2.000000 0,6.000000-3.000000 0,7.000000-3.000000 0,0.000000-2.000000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0,-2.000000 1.000000 0,-3.000000 4.000000 0,-3.000000 3.000000 0,-2.000000 3.000000 0,-3.000000-1.000000 0,1.000000-2.000000 0,-1.000000-3.000000 0,1.000000-3.000000 0,-1.000000-2.000000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0,1.000000-3.000000 0,-1.000000-3.000000 0,1.000000-2.000000 0,-4.000000-1.000000 0,-6.000000 3.000000 0,-6.000000 3.000000 0,-6.000000 4.000000 0,-2.000000 1.000000 0,3.000000 0.000000 0,3.000000 0.000000 0,4.000000 0.000000 0,1.000000 0.000000 0,0.000000 0.000000 0,0.000000 0.000000 0,0.000000 0.000000 0,0.000000 0.000000 0,0.000000 0.000000 0,0.000000 0.000000 0,0.000000 0.000000 0,3.000000-2.000000 0,6.000000-3.000000 0,7.000000-3.000000 0,6.000000-2.000000 0,1.000000-1.000000 0,-3.000000 3.000000 0,-3.000000 3.000000 0,-2.000000 4.000000 0,-1.000000 1.000000 0,3.000000 0.000000 0,3.000000 0.000000 0,4.000000 0.000000 0,-1.000000 0.000000 0,-3.000000 0.000000 0,-3.000000 0.000000 0,-2.000000 0.000000 0,-3.000000 0.000000 0,1.000000 0.000000 0,-1.000000 0.000000 0,1.000000 0.000000 0,-3.000000 0.000000 0,-2.000000 0.000000 0,-3.000000 0.000000 0,-3.000000 0.000000 0,-1.000000-2.000000 0,4.000000-3.000000 0,3.000000-3.000000 0,3.000000-2.000000 0,-2.000000-1.000000 0,-6.000000 3.000000 0,-6.000000 3.000000 0,-6.000000 4.000000 0,-1.000000 1.000000 0,7.000000 0.000000 0,6.000000 0.000000 0,7.000000 0.000000 0,2.000000 0.000000 0,1.000000 0.000000 0,-1.000000 0.000000 0,1.000000 0.000000 0,1.000000 0.000000 0,3.000000 0.000000 0,3.000000 0.000000 0,4.000000 0.000000 0,-1.000000 0.000000 0,-3.000000 0.000000 0,-3.000000 0.000000 0,-2.000000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0,2.000000 0.000000 0,9.000000 0.000000 0,10.000000 0.000000 0,10.000000 0.000000 0,-1.000000 0.000000 0,-9.000000 0.000000 0,-10.000000 0.000000 0,-8.000000 0.000000 0,-6.000000 0.000000 0,1.000000 0.000000 0,-1.000000 0.000000 0,1.000000 0.000000 0,2.000000 0.000000 0,7.000000 0.000000 0,6.000000 0.000000 0,7.000000 0.000000 0,2.000000-2.000000 0,1.000000-3.000000 0,-1.000000-3.000000 0,1.000000-2.000000 0,1.000000-1.000000 0,3.000000 3.000000 0,3.000000 3.000000 0,4.000000 4.000000 0,1.000000 1.000000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0,3.000000 0.000000 0,6.000000 0.000000 0,7.000000 0.000000 0,6.000000 0.000000 0,-1.000000 0.000000 0,-5.000000 0.000000 0,-7.000000 0.000000 0,-5.000000 0.000000 0,-4.000000 1.000000 0,0.000000 4.000000 0,0.000000 3.000000 0,0.000000 3.000000 0,0.000000-1.000000 0,0.000000-2.000000 0,0.000000-3.000000 0,0.000000-3.000000 0,-4.000000-2.000000 0,-5.000000 0.000000 0,-7.000000 0.000000 0,-5.000000 0.000000 0,-3.000000 0.000000 0,4.000000 0.000000 0,3.000000 0.000000 0,3.000000 0.000000 0,4.000000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0,-4.000000-2.000000 0,-6.000000-3.000000 0,-6.000000-3.000000 0,-6.000000-2.000000 0,-4.000000-1.000000 0,1.000000 3.000000 0,-1.000000 3.000000 0,1.000000 4.000000 0,1.000000 1.000000 0,3.000000 0.000000 0,3.000000 0.000000 0,4.000000 0.000000 0,2.000000-2.000000 0,4.000000-3.000000 0,3.000000-3.000000 0,3.000000-2.000000 0,-2.000000-1.000000 0,-6.000000 3.000000 0,-6.000000 3.000000 0,-6.000000 4.000000 0,-2.000000 1.000000 0,3.000000 0.000000 0,3.000000 0.000000 0,4.000000 0.000000 0,1.000000-2.000000 0,0.000000-3.000000 0,0.000000-3.000000 0,0.000000-2.000000 0,0.000000-1.000000 0,0.000000 3.000000 0,0.000000 3.000000 0,0.000000 4.000000 0,1.000000 1.000000 0,4.000000 0.000000 0,3.000000 0.000000 0,3.000000 0.000000 0,-1.000000-2.000000 0,-2.000000-3.000000 0,-3.000000-3.000000 0,-3.000000-2.000000 0,-1.000000-1.000000 0,4.000000 3.000000 0,3.000000 3.000000 0,3.000000 4.000000 0,-2.000000-1.000000 0,-6.000000-3.000000 0,-6.000000-3.000000 0,-6.000000-2.000000 0,-2.000000-1.000000 0,3.000000 3.000000 0,3.000000 3.000000 0,4.000000 4.000000 0,1.000000-1.000000 0,0.000000-3.000000 0,0.000000-3.000000 0,0.000000-2.000000 0,0.000000-1.000000 0,0.000000 3.000000 0,0.000000 3.000000 0,0.000000 4.000000 0,1.000000-1.000000 0,4.000000-3.000000 0,3.000000-3.000000 0,3.000000-2.000000 0,3.000000-3.000000 0,3.000000 1.000000 0,3.000000-1.000000 0,4.000000 1.000000 0,1.000000-1.000000 0,0.000000 1.000000 0,0.000000-1.000000 0,0.000000 1.000000 0,1.000000 1.000000 0,4.000000 3.000000 0,3.000000 3.000000 0,3.000000 4.000000 0,-1.000000-1.000000 0,-2.000000-3.000000 0,-3.000000-3.000000 0,-3.000000-2.000000 0,-4.000000-1.000000 0,-3.000000 3.000000 0,-3.000000 3.000000 0,-2.000000 4.000000 0,-5.000000 1.000000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0,-3.000000 1.000000 0,1.000000 4.000000 0,-1.000000 3.000000 0,1.000000 3.000000 0,-3.000000-1.000000 0,-2.000000-2.000000 0,-3.000000-3.000000 0,-3.000000-3.000000 0,-2.000000-2.000000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0,-1.000000-2.000000 0,1.000000-3.000000 0,-1.000000-3.000000 0,1.000000-2.000000 0,-4.000000-1.000000 0,-6.000000 3.000000 0,-6.000000 3.000000 0,-6.000000 4.000000 0,-2.000000 1.000000 0,3.000000 0.000000 0,3.000000 0.000000 0,4.000000 0.000000 0,-1.000000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1.000000 0,-3.000000 4.000000 0,-3.000000 3.000000 0,-2.000000 3.000000 0,0.000000-1.000000 0,7.000000-2.000000 0,6.000000-3.000000 0,7.000000-3.000000 0,0.000000-1.000000 0,-2.000000 4.000000 0,-3.000000 3.000000 0,-3.000000 3.000000 0,-1.000000-1.000000 0,4.000000-2.000000 0,3.000000-3.000000 0,3.000000-3.000000 0,4.000000-1.000000 0,7.000000 4.000000 0,6.000000 3.000000 0,7.000000 3.000000 0,-1.000000-1.000000 0,-6.000000-2.000000 0,-6.000000-3.000000 0,-6.000000-3.000000 0,-2.000000-2.000000 0,3.000000 0.000000 0,3.000000 0.000000 0,4.000000 0.000000 0,-1.000000 1.000000 0,-3.000000 4.000000 0,-3.000000 3.000000 0,-2.000000 3.000000 0,-5.000000-1.000000 0,-2.000000-2.000000 0,-3.000000-3.000000 0,-3.000000-3.000000 0,-2.000000-2.000000 0,0.000000 0.000000 0,0.000000 0.000000 0,0.000000 0.000000 0,0.000000 1.000000 0,0.000000 4.000000 0,0.000000 3.000000 0,0.000000 3.000000 0,1.000000-1.000000 0,4.000000-2.000000 0,3.000000-3.000000 0,3.000000-3.000000 0,3.000000-2.000000 0,3.000000 0.000000 0,3.000000 0.000000 0,4.000000 0.000000 0,-1.000000 0.000000 0,-3.000000 0.000000 0,-3.000000 0.000000 0,-2.000000 0.000000 0,-3.000000 0.000000 0,1.000000 0.000000 0,-1.000000 0.000000 0,1.000000 0.000000 0,-1.000000-2.000000 0,1.000000-3.000000 0,-1.000000-3.000000 0,1.000000-2.000000 0,-3.000000-1.000000 0,-2.000000 3.000000 0,-3.000000 3.000000 0,-3.000000 4.000000 0,-4.000000-1.000000 0,-3.000000-3.000000 0,-3.000000-3.000000 0,-2.000000-2.000000 0,-1.000000-3.000000 0,3.000000 1.000000 0,3.000000-1.000000 0,4.000000 1.000000 0,-1.000000-1.000000 0,-3.000000 1.000000 0,-3.000000-1.000000 0,-2.000000 1.000000 0,-1.000000 1.000000 0,3.000000 3.000000 0,3.000000 3.000000 0,4.000000 4.000000 0,1.000000-1.000000 0,0.000000-3.000000 0,0.000000-3.000000 0,0.000000-2.000000 0,1.000000-3.000000 0,4.000000 1.000000 0,3.000000-1.000000 0,3.000000 1.000000 0,-1.000000 1.000000 0,-2.000000 3.000000 0,-3.000000 3.000000 0,-3.000000 4.000000 0,-1.000000-1.000000 0,4.000000-3.000000 0,3.000000-3.000000 0,3.000000-2.000000 0,-1.000000-1.000000 0,-2.000000 3.000000 0,-3.000000 3.000000 0,-3.000000 4.000000 0,-4.000000 1.000000 0,-3.000000 0.000000 0,-3.000000 0.000000 0,-2.000000 0.000000 0,-1.000000-2.000000 0,3.000000-3.000000 0,3.000000-3.000000 0,4.000000-2.000000 0,2.000000-3.000000 0,4.000000 1.000000 0,3.000000-1.000000 0,3.000000 1.000000 0,1.000000-1.000000 0,1.000000 1.000000 0,-1.000000-1.000000 0,1.000000 1.000000 0,-3.000000 1.000000 0,-2.000000 3.000000 0,-3.000000 3.000000 0,-3.000000 4.000000 0,-2.000000-1.000000 0,0.000000-3.000000 0,0.000000-3.000000 0,0.000000-2.000000 0,1.000000-1.000000 0,4.000000 3.000000 0,3.000000 3.000000 0,3.000000 4.000000 0,-1.000000 1.000000 0,-2.000000 0.000000 0,-3.000000 0.000000 0,-3.000000 0.000000 0,-1.000000 0.000000 0,4.000000 0.000000 0,3.000000 0.000000 0,3.000000 0.000000 0,-1.000000 0.000000 0,-2.000000 0.000000 0,-3.000000 0.000000 0,-3.000000 0.000000 0,-2.000000 1.000000 0,0.000000 4.000000 0,0.000000 3.000000 0,0.000000 3.000000 0,-2.000000 1.000000 0,-3.000000 1.000000 0,-3.000000-1.000000 0,-2.000000 1.000000 0,-3.000000-3.000000 0,1.000000-2.000000 0,-1.000000-3.000000 0,1.000000-3.000000 0,2.000000-1.000000 0,7.000000 4.000000 0,6.000000 3.000000 0,7.000000 3.000000 0,-1.000000-1.000000 0,-6.000000-2.000000 0,-6.000000-3.000000 0,-6.000000-3.000000 0,-2.000000-1.000000 0,3.000000 4.000000 0,3.000000 3.000000 0,4.000000 3.000000 0,1.000000 1.000000 0,0.000000 1.000000 0,0.000000-1.000000 0,0.000000 1.000000 0,0.000000-3.000000 0,0.000000-2.000000 0,0.000000-3.000000 0,0.000000-3.000000 0,0.000000-1.000000 0,0.000000 4.000000 0,0.000000 3.000000 0,0.000000 3.000000 0,0.000000 1.000000 0,0.000000 1.000000 0,0.000000-1.000000 0,0.000000 1.000000 0,0.000000-3.000000 0,0.000000-2.000000 0,0.000000-3.000000 0,0.000000-3.000000 0,0.000000-1.000000 0,0.000000 4.000000 0,0.000000 3.000000 0,0.000000 3.000000 0,-2.000000-1.000000 0,-3.000000-2.000000 0,-3.000000-3.000000 0,-2.000000-3.000000 0,-3.000000-1.000000 0,1.000000 4.000000 0,-1.000000 3.000000 0,1.000000 3.000000 0,-1.000000-1.000000 0,1.000000-2.000000 0,-1.000000-3.000000 0,1.000000-3.000000 0,1.000000-2.000000 0,3.000000 0.000000 0,3.000000 0.000000 0,4.000000 0.000000 0,2.000000 1.000000 0,4.000000 4.000000 0,3.000000 3.000000 0,3.000000 3.000000 0,-1.000000-1.000000 0,-2.000000-2.000000 0,-3.000000-3.000000 0,-3.000000-3.000000 0,1.000000-2.000000 0,6.000000 0.000000 0,7.000000 0.000000 0,6.000000 0.000000 0,1.000000 0.000000 0,-3.000000 0.000000 0,-3.000000 0.000000 0,-2.000000 0.000000 0,-1.000000 0.000000 0,3.000000 0.000000 0,3.000000 0.000000 0,4.000000 0.000000 0,-1.000000 0.000000 0,-3.000000 0.000000 0,-3.000000 0.000000 0,-2.000000 0.000000 0,-6.000000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0,-10.000000 0.000000 0,-19.000000 0.000000 0,-18.000000 0.000000 0,-19.000000 0.000000 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5: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4500.000000 60750.000000 1000,'71.000000'-22.000000'0,"-5.000000"6.000000"0 ,-7.000000 7.000000 0,-5.000000 6.000000 0,-6.000000 4.000000 0,-3.000000 4.000000 0,-3.000000 3.000000 0,-2.000000 3.000000 0,0.000000-1.000000 0,7.000000-2.000000 0,6.000000-3.000000 0,7.000000-3.000000 0,0.000000-1.000000 0,-2.000000 4.000000 0,-3.000000 3.000000 0,-3.000000 3.000000 0,1.000000-1.000000 0,6.000000-2.000000 0,7.000000-3.000000 0,6.000000-3.000000 0,3.000000-1.000000 0,0.000000 4.000000 0,0.000000 3.000000 0,0.000000 3.000000 0,0.000000-1.000000 0,0.000000-2.000000 0,0.000000-3.000000 0,0.000000-3.000000 0,0.000000-1.000000 0,0.000000 4.000000 0,0.000000 3.000000 0,0.000000 3.000000 0,1.000000-1.000000 0,4.000000-2.000000 0,3.000000-3.000000 0,3.000000-3.000000 0,3.000000-2.000000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0,4.000000 0.000000 0,10.000000 0.000000 0,10.000000 0.000000 0,9.000000 0.000000 0,2.000000 1.000000 0,-2.000000 4.000000 0,-3.000000 3.000000 0,-3.000000 3.000000 0,-4.000000-1.000000 0,-3.000000-2.000000 0,-3.000000-3.000000 0,-2.000000-3.000000 0,-1.000000 1.000000 0,3.000000 6.000000 0,3.000000 7.000000 0,4.000000 6.000000 0,-1.000000-1.000000 0,-3.000000-5.000000 0,-3.000000-7.000000 0,-2.000000-5.000000 0,0.000000-1.000000 0,7.000000 6.000000 0,6.000000 7.000000 0,7.000000 6.000000 0,2.000000-1.000000 0,1.000000-5.000000 0,-1.000000-7.000000 0,1.000000-5.000000 0,-6.000000-3.000000 0,-8.000000 4.000000 0,-10.000000 3.000000 0,-9.000000 3.000000 0,-2.000000 1.000000 0,6.000000 1.000000 0,7.000000-1.000000 0,6.000000 1.000000 0,7.000000-3.000000 0,10.000000-2.000000 0,10.000000-3.000000 0,9.000000-3.000000 0,-1.000000-1.000000 0,-8.000000 4.000000 0,-10.000000 3.000000 0,-9.000000 3.000000 0,-5.000000-1.000000 0,0.000000-2.000000 0,0.000000-3.000000 0,0.000000-3.000000 0,3.000000-2.000000 0,6.000000 0.000000 0,7.000000 0.000000 0,6.000000 0.000000 0,3.000000 0.000000 0,0.000000 0.000000 0,0.000000 0.000000 0,0.000000 0.000000 0,-2.000000 0.000000 0,-3.000000 0.000000 0,-3.000000 0.000000 0,-2.000000 0.000000 0,-5.000000 0.000000 0,-2.000000 0.000000 0,-3.000000 0.000000 0,-3.000000 0.000000 0,-2.000000 0.000000 0,0.000000 0.000000 0,0.000000 0.000000 0,0.000000 0.000000 0,4.000000 0.000000 0,10.000000 0.000000 0,10.000000 0.000000 0,9.000000 0.000000 0,2.000000 0.000000 0,-2.000000 0.000000 0,-3.000000 0.000000 0,-3.000000 0.000000 0,-7.000000 0.000000 0,-9.000000 0.000000 0,-10.000000 0.000000 0,-8.000000 0.000000 0,-1.000000-2.000000 0,9.000000-3.000000 0,10.000000-3.000000 0,10.000000-2.000000 0,5.000000-1.000000 0,4.000000 3.000000 0,3.000000 3.000000 0,3.000000 4.000000 0,-4.000000 1.000000 0,-8.000000 0.000000 0,-10.000000 0.000000 0,-9.000000 0.000000 0,-7.000000 0.000000 0,-3.000000 0.000000 0,-3.000000 0.000000 0,-2.000000 0.000000 0,-1.000000 0.000000 0,3.000000 0.000000 0,3.000000 0.000000 0,4.000000 0.000000 0,2.000000 0.000000 0,4.000000 0.000000 0,3.000000 0.000000 0,3.000000 0.000000 0,-2.000000 0.000000 0,-6.000000 0.000000 0,-6.000000 0.000000 0,-6.000000 0.000000 0,-7.000000 1.000000 0,-6.000000 4.000000 0,-6.000000 3.000000 0,-6.000000 3.000000 0,-2.000000-1.000000 0,3.000000-2.000000 0,3.000000-3.000000 0,4.000000-3.000000 0,2.000000-2.000000 0,4.000000 0.000000 0,3.000000 0.000000 0,3.000000 0.000000 0,3.000000 0.000000 0,3.000000 0.000000 0,3.000000 0.000000 0,4.000000 0.000000 0,-3.000000 0.000000 0,-5.000000 0.000000 0,-7.000000 0.000000 0,-5.000000 0.000000 0,-6.000000 0.000000 0,-3.000000 0.000000 0,-3.000000 0.000000 0,-2.000000 0.000000 0,-3.000000 0.000000 0,1.000000 0.000000 0,-1.000000 0.000000 0,1.000000 0.000000 0,1.000000 0.000000 0,3.000000 0.000000 0,3.000000 0.000000 0,4.000000 0.000000 0,4.000000 0.000000 0,6.000000 0.000000 0,7.000000 0.000000 0,6.000000 0.000000 0,-1.000000 0.000000 0,-5.000000 0.000000 0,-7.000000 0.000000 0,-5.000000 0.000000 0,-6.000000 0.000000 0,-3.000000 0.000000 0,-3.000000 0.000000 0,-2.000000 0.000000 0,-5.000000 0.000000 0,-2.000000 0.000000 0,-3.000000 0.000000 0,-3.000000 0.000000 0,-1.000000 0.000000 0,4.000000 0.000000 0,3.000000 0.000000 0,3.000000 0.000000 0,3.000000 0.000000 0,3.000000 0.000000 0,3.000000 0.000000 0,4.000000 0.000000 0,2.000000 0.000000 0,4.000000 0.000000 0,3.000000 0.000000 0,3.000000 0.000000 0,-1.000000 0.000000 0,-2.000000 0.000000 0,-3.000000 0.000000 0,-3.000000 0.000000 0,-6.000000 0.000000 0,-5.000000 0.000000 0,-7.000000 0.000000 0,-5.000000 0.000000 0,-4.000000 0.000000 0,0.000000 0.000000 0,0.000000 0.000000 0,0.000000 0.000000 0,4.000000 0.000000 0,10.000000 0.000000 0,10.000000 0.000000 0,9.000000 0.000000 0,6.000000-2.000000 0,3.000000-3.000000 0,3.000000-3.000000 0,4.000000-2.000000 0,-1.000000-1.000000 0,-3.000000 3.000000 0,-3.000000 3.000000 0,-2.000000 4.000000 0,-3.000000-1.000000 0,1.000000-3.000000 0,-1.000000-3.000000 0,1.000000-2.000000 0,-3.000000-1.000000 0,-2.000000 3.000000 0,-3.000000 3.000000 0,-3.000000 4.000000 0,1.000000-1.000000 0,6.000000-3.000000 0,7.000000-3.000000 0,6.000000-2.000000 0,4.000000-1.000000 0,4.000000 3.000000 0,3.000000 3.000000 0,3.000000 4.000000 0,-2.000000-1.000000 0,-6.000000-3.000000 0,-6.000000-3.000000 0,-6.000000-2.000000 0,-7.000000-1.000000 0,-6.000000 3.000000 0,-6.000000 3.000000 0,-6.000000 4.000000 0,-4.000000-1.000000 0,1.000000-3.000000 0,-1.000000-3.000000 0,1.000000-2.000000 0,2.000000-1.000000 0,7.000000 3.000000 0,6.000000 3.000000 0,7.000000 4.000000 0,0.000000 1.000000 0,-2.000000 0.000000 0,-3.000000 0.000000 0,-3.000000 0.000000 0,-2.000000 0.000000 0,0.000000 0.000000 0,0.000000 0.000000 0,0.000000 0.000000 0,-4.000000-2.000000 0,-5.000000-3.000000 0,-7.000000-3.000000 0,-5.000000-2.000000 0,-8.000000-1.000000 0,-5.000000 3.000000 0,-7.000000 3.000000 0,-5.000000 4.000000 0,-4.000000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6:1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42950.000000 13250.000000 1000,'92.000000'-44.000000'0,"-16.000000"13.000000"0 ,-15.000000 12.000000 0,-15.000000 13.000000 0,-9.000000 4.000000 0,1.000000-3.000000 0,-1.000000-3.000000 0,1.000000-2.000000 0,1.000000-1.000000 0,3.000000 3.000000 0,3.000000 3.000000 0,4.000000 4.000000 0,1.000000-1.000000 0,0.000000-3.000000 0,0.000000-3.000000 0,0.000000-2.000000 0,0.000000-1.000000 0,0.000000 3.000000 0,0.000000 3.000000 0,0.000000 4.000000 0,1.000000-1.000000 0,4.000000-3.000000 0,3.000000-3.000000 0,3.000000-2.000000 0,-1.000000-3.000000 0,-2.000000 1.000000 0,-3.000000-1.000000 0,-3.000000 1.000000 0,-2.000000 1.000000 0,0.000000 3.000000 0,0.000000 3.000000 0,0.000000 4.000000 0,0.000000-1.000000 0,0.000000-3.000000 0,0.000000-3.000000 0,0.000000-2.000000 0,-2.000000-1.000000 0,-3.000000 3.000000 0,-3.000000 3.000000 0,-2.000000 4.000000 0,-1.000000 1.000000 0,3.000000 0.000000 0,3.000000 0.000000 0,4.000000 0.000000 0,1.000000-2.000000 0,0.000000-3.000000 0,0.000000-3.000000 0,0.000000-2.000000 0,0.000000-1.000000 0,0.000000 3.000000 0,0.000000 3.000000 0,0.000000 4.000000 0,1.000000 1.000000 0,4.000000 0.000000 0,3.000000 0.000000 0,3.000000 0.000000 0,3.000000-2.000000 0,3.000000-3.000000 0,3.000000-3.000000 0,4.000000-2.000000 0,-1.000000-1.000000 0,-3.000000 3.000000 0,-3.000000 3.000000 0,-2.000000 4.000000 0,-3.000000 1.000000 0,1.000000 0.000000 0,-1.000000 0.000000 0,1.000000 0.000000 0,-3.000000-2.000000 0,-2.000000-3.000000 0,-3.000000-3.000000 0,-3.000000-2.000000 0,-1.000000-1.000000 0,4.000000 3.000000 0,3.000000 3.000000 0,3.000000 4.000000 0,-2.000000 1.000000 0,-6.000000 0.000000 0,-6.000000 0.000000 0,-6.000000 0.000000 0,-2.000000 0.000000 0,3.000000 0.000000 0,3.000000 0.000000 0,4.000000 0.000000 0,2.000000-2.000000 0,4.000000-3.000000 0,3.000000-3.000000 0,3.000000-2.000000 0,1.000000-1.000000 0,1.000000 3.000000 0,-1.000000 3.000000 0,1.000000 4.000000 0,1.000000 1.000000 0,3.000000 0.000000 0,3.000000 0.000000 0,4.000000 0.000000 0,1.000000-2.000000 0,0.000000-3.000000 0,0.000000-3.000000 0,0.000000-2.000000 0,-2.000000-1.000000 0,-3.000000 3.000000 0,-3.000000 3.000000 0,-2.000000 4.000000 0,-5.000000-1.000000 0,-2.000000-3.000000 0,-3.000000-3.000000 0,-3.000000-2.000000 0,-1.000000-1.000000 0,4.000000 3.000000 0,3.000000 3.000000 0,3.000000 4.000000 0,1.000000 1.000000 0,1.000000 0.000000 0,-1.000000 0.000000 0,1.000000 0.000000 0,1.000000-2.000000 0,3.000000-3.000000 0,3.000000-3.000000 0,4.000000-2.000000 0,2.000000-1.000000 0,4.000000 3.000000 0,3.000000 3.000000 0,3.000000 4.000000 0,1.000000 1.000000 0,1.000000 0.000000 0,-1.000000 0.000000 0,1.000000 0.000000 0,-1.000000-2.000000 0,1.000000-3.000000 0,-1.000000-3.000000 0,1.000000-2.000000 0,-3.000000-1.000000 0,-2.000000 3.000000 0,-3.000000 3.000000 0,-3.000000 4.000000 0,-2.000000 1.000000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0,-5.000000 0.000000 0,-9.000000 0.000000 0,-10.000000 0.000000 0,-8.000000 0.000000 0,-3.000000 0.000000 0,7.000000 0.000000 0,6.000000 0.000000 0,7.000000 0.000000 0,4.000000 0.000000 0,3.000000 0.000000 0,3.000000 0.000000 0,4.000000 0.000000 0,1.000000 0.000000 0,0.000000 0.000000 0,0.000000 0.000000 0,0.000000 0.000000 0,1.000000 0.000000 0,4.000000 0.000000 0,3.000000 0.000000 0,3.000000 0.000000 0,-4.000000 0.000000 0,-8.000000 0.000000 0,-10.000000 0.000000 0,-9.000000 0.000000 0,-7.000000 0.000000 0,-3.000000 0.000000 0,-3.000000 0.000000 0,-2.000000 0.000000 0,-3.000000-2.000000 0,1.000000-3.000000 0,-1.000000-3.000000 0,1.000000-2.000000 0,1.000000-1.000000 0,3.000000 3.000000 0,3.000000 3.000000 0,4.000000 4.000000 0,2.000000 1.000000 0,4.000000 0.000000 0,3.000000 0.000000 0,3.000000 0.000000 0,1.000000 0.000000 0,1.000000 0.000000 0,-1.000000 0.000000 0,1.000000 0.000000 0,-3.000000-2.000000 0,-2.000000-3.000000 0,-3.000000-3.000000 0,-3.000000-2.000000 0,-4.000000-1.000000 0,-3.000000 3.000000 0,-3.000000 3.000000 0,-2.000000 4.000000 0,-3.000000 1.000000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1.000000 0,0.000000 4.000000 0,0.000000 3.000000 0,0.000000 3.000000 0,0.000000-1.000000 0,0.000000-2.000000 0,0.000000-3.000000 0,0.000000-3.000000 0,0.000000-2.000000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0,0.000000-2.000000 0,7.000000-3.000000 0,6.000000-3.000000 0,7.000000-2.000000 0,-1.000000-1.000000 0,-6.000000 3.000000 0,-6.000000 3.000000 0,-6.000000 4.000000 0,-2.000000 1.000000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0,-1.000000-1.000000 0,1.000000 4.000000 0,-1.000000 3.000000 0,1.000000 3.000000 0,1.000000 1.000000 0,3.000000 1.000000 0,3.000000-1.000000 0,4.000000 1.000000 0,-1.000000-3.000000 0,-3.000000-2.000000 0,-3.000000-3.000000 0,-2.000000-3.000000 0,-1.000000-1.000000 0,3.000000 4.000000 0,3.000000 3.000000 0,4.000000 3.000000 0,-1.000000-1.000000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0,4.000000 1.000000 0,9.000000 4.000000 0,10.000000 3.000000 0,10.000000 3.000000 0,-1.000000-1.000000 0,-9.000000-2.000000 0,-10.000000-3.000000 0,-8.000000-3.000000 0,-4.000000-1.000000 0,3.000000 4.000000 0,3.000000 3.000000 0,4.000000 3.000000 0,2.000000-1.000000 0,4.000000-2.000000 0,3.000000-3.000000 0,3.000000-3.000000 0,1.000000-1.000000 0,1.000000 4.000000 0,-1.000000 3.000000 0,1.000000 3.000000 0,-1.000000-1.000000 0,1.000000-2.000000 0,-1.000000-3.000000 0,1.000000-3.000000 0,-1.000000-2.000000 0,1.000000 0.000000 0,-1.000000 0.000000 0,1.000000 0.000000 0,-3.000000 1.000000 0,-2.000000 4.000000 0,-3.000000 3.000000 0,-3.000000 3.000000 0,-2.000000-1.000000 0,0.000000-2.000000 0,0.000000-3.000000 0,0.000000-3.000000 0,0.000000-2.000000 0,0.000000 0.000000 0,0.000000 0.000000 0,0.000000 0.000000 0,0.000000 1.000000 0,0.000000 4.000000 0,0.000000 3.000000 0,0.000000 3.000000 0,1.000000-1.000000 0,4.000000-2.000000 0,3.000000-3.000000 0,3.000000-3.000000 0,1.000000-2.000000 0,1.000000 0.000000 0,-1.000000 0.000000 0,1.000000 0.000000 0,1.000000 0.000000 0,3.000000 0.000000 0,3.000000 0.000000 0,4.000000 0.000000 0,-1.000000 0.000000 0,-3.000000 0.000000 0,-3.000000 0.000000 0,-2.000000 0.000000 0,-1.000000 1.000000 0,3.000000 4.000000 0,3.000000 3.000000 0,4.000000 3.000000 0,-3.000000-1.000000 0,-5.000000-2.000000 0,-7.000000-3.000000 0,-5.000000-3.000000 0,-4.000000-2.000000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1.000000 0,-3.000000 4.000000 0,-3.000000 3.000000 0,-2.000000 3.000000 0,-1.000000-1.000000 0,3.000000-2.000000 0,3.000000-3.000000 0,4.000000-3.000000 0,-4.000000-2.000000 0,-9.000000 0.000000 0,-10.000000 0.000000 0,-8.000000 0.000000 0,-4.000000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0,1.000000 0.000000 0,9.000000 0.000000 0,10.000000 0.000000 0,10.000000 0.000000 0,0.000000 0.000000 0,-5.000000 0.000000 0,-7.000000 0.000000 0,-5.000000 0.000000 0,-4.000000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1.000000 0,0.000000 4.000000 0,0.000000 3.000000 0,0.000000 3.000000 0,0.000000-1.000000 0,0.000000-2.000000 0,0.000000-3.000000 0,0.000000-3.000000 0,-2.000000-1.000000 0,-3.000000 4.000000 0,-3.000000 3.000000 0,-2.000000 3.000000 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6:2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12050.000000 17550.000000 1000,'95.000000'-24.000000'0,"-9.000000"4.000000"0 ,-10.000000 3.000000 0,-8.000000 3.000000 0,-9.000000 1.000000 0,-6.000000 1.000000 0,-6.000000-1.000000 0,-6.000000 1.000000 0,-4.000000 1.000000 0,1.000000 3.000000 0,-1.000000 3.000000 0,1.000000 4.000000 0,1.000000-1.000000 0,3.000000-3.000000 0,3.000000-3.000000 0,4.000000-2.000000 0,1.000000-1.000000 0,0.000000 3.000000 0,0.000000 3.000000 0,0.000000 4.000000 0,1.000000-1.000000 0,4.000000-3.000000 0,3.000000-3.000000 0,3.000000-2.000000 0,3.000000-1.000000 0,3.000000 3.000000 0,3.000000 3.000000 0,4.000000 4.000000 0,-1.000000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0,4.000000 0.000000 0,3.000000 0.000000 0,3.000000 0.000000 0,4.000000 0.000000 0,1.000000 0.000000 0,0.000000 0.000000 0,0.000000 0.000000 0,0.000000 0.000000 0,0.000000 0.000000 0,0.000000 0.000000 0,0.000000 0.000000 0,0.000000 0.000000 0,-2.000000-2.000000 0,-3.000000-3.000000 0,-3.000000-3.000000 0,-2.000000-2.000000 0,-5.000000-1.000000 0,-2.000000 3.000000 0,-3.000000 3.000000 0,-3.000000 4.000000 0,-2.000000 1.000000 0,0.000000 0.000000 0,0.000000 0.000000 0,0.000000 0.000000 0,4.000000 0.000000 0,10.000000 0.000000 0,10.000000 0.000000 0,9.000000 0.000000 0,1.000000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0,4.000000 0.000000 0,3.000000 0.000000 0,3.000000 0.000000 0,6.000000 0.000000 0,9.000000 0.000000 0,10.000000 0.000000 0,10.000000 0.000000 0,0.000000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0,4.000000-2.000000 0,6.000000-3.000000 0,7.000000-3.000000 0,6.000000-2.000000 0,-1.000000-1.000000 0,-5.000000 3.000000 0,-7.000000 3.000000 0,-5.000000 4.000000 0,-6.000000 1.000000 0,-3.000000 0.000000 0,-3.000000 0.000000 0,-2.000000 0.000000 0,-3.000000 0.000000 0,1.000000 0.000000 0,-1.000000 0.000000 0,1.000000 0.000000 0,2.000000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0,-4.000000 0.000000 0,-5.000000 0.000000 0,-7.000000 0.000000 0,-5.000000 0.000000 0,-3.000000 0.000000 0,4.000000 0.000000 0,3.000000 0.000000 0,3.000000 0.000000 0,4.000000 0.000000 0,7.000000 0.000000 0,6.000000 0.000000 0,7.000000 0.000000 0,2.000000 0.000000 0,1.000000 0.000000 0,-1.000000 0.000000 0,1.000000 0.000000 0,-1.000000-2.000000 0,1.000000-3.000000 0,-1.000000-3.000000 0,1.000000-2.000000 0,-4.000000-1.000000 0,-6.000000 3.000000 0,-6.000000 3.000000 0,-6.000000 4.000000 0,-7.000000 1.000000 0,-6.000000 0.000000 0,-6.000000 0.000000 0,-6.000000 0.000000 0,-1.000000-2.000000 0,7.000000-3.000000 0,6.000000-3.000000 0,7.000000-2.000000 0,4.000000-1.000000 0,3.000000 3.000000 0,3.000000 3.000000 0,4.000000 4.000000 0,-1.000000 1.000000 0,-3.000000 0.000000 0,-3.000000 0.000000 0,-2.000000 0.000000 0,-1.000000 0.000000 0,3.000000 0.000000 0,3.000000 0.000000 0,4.000000 0.000000 0,-3.000000 0.000000 0,-5.000000 0.000000 0,-7.000000 0.000000 0,-5.000000 0.000000 0,-6.000000 0.000000 0,-3.000000 0.000000 0,-3.000000 0.000000 0,-2.000000 0.000000 0,0.000000 0.000000 0,7.000000 0.000000 0,6.000000 0.000000 0,7.000000 0.000000 0,2.000000 0.000000 0,1.000000 0.000000 0,-1.000000 0.000000 0,1.000000 0.000000 0,2.000000 0.000000 0,7.000000 0.000000 0,6.000000 0.000000 0,7.000000 0.000000 0,0.000000 0.000000 0,-2.000000 0.000000 0,-3.000000 0.000000 0,-3.000000 0.000000 0,-4.000000 0.000000 0,-3.000000 0.000000 0,-3.000000 0.000000 0,-2.000000 0.000000 0,-5.000000 0.000000 0,-2.000000 0.000000 0,-3.000000 0.000000 0,-3.000000 0.000000 0,1.000000 0.000000 0,6.000000 0.000000 0,7.000000 0.000000 0,6.000000 0.000000 0,4.000000-2.000000 0,4.000000-3.000000 0,3.000000-3.000000 0,3.000000-2.000000 0,1.000000-1.000000 0,1.000000 3.000000 0,-1.000000 3.000000 0,1.000000 4.000000 0,-3.000000 1.000000 0,-2.000000 0.000000 0,-3.000000 0.000000 0,-3.000000 0.000000 0,-6.000000 0.000000 0,-5.000000 0.000000 0,-7.000000 0.000000 0,-5.000000 0.000000 0,-3.000000 0.000000 0,4.000000 0.000000 0,3.000000 0.000000 0,3.000000 0.000000 0,6.000000 0.000000 0,9.000000 0.000000 0,10.000000 0.000000 0,10.000000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0,2.000000 0.000000 0,9.000000 0.000000 0,10.000000 0.000000 0,10.000000 0.000000 0,4.000000 0.000000 0,0.000000 0.000000 0,0.000000 0.000000 0,0.000000 0.000000 0,-2.000000 0.000000 0,-3.000000 0.000000 0,-3.000000 0.000000 0,-2.000000 0.000000 0,-6.000000 0.000000 0,-6.000000 0.000000 0,-6.000000 0.000000 0,-6.000000 0.000000 0,-2.000000 0.000000 0,3.000000 0.000000 0,3.000000 0.000000 0,4.000000 0.000000 0,1.000000 1.000000 0,0.000000 4.000000 0,0.000000 3.000000 0,0.000000 3.000000 0,1.000000-1.000000 0,4.000000-2.000000 0,3.000000-3.000000 0,3.000000-3.000000 0,1.000000-2.000000 0,1.000000 0.000000 0,-1.000000 0.000000 0,1.000000 0.000000 0,-6.000000 0.000000 0,-8.000000 0.000000 0,-10.000000 0.000000 0,-9.000000 0.000000 0,-5.000000 1.000000 0,0.000000 4.000000 0,0.000000 3.000000 0,0.000000 3.000000 0,1.000000-1.000000 0,4.000000-2.000000 0,3.000000-3.000000 0,3.000000-3.000000 0,1.000000-2.000000 0,1.000000 0.000000 0,-1.000000 0.000000 0,1.000000 0.000000 0,-1.000000 0.000000 0,1.000000 0.000000 0,-1.000000 0.000000 0,1.000000 0.000000 0,1.000000 1.000000 0,3.000000 4.000000 0,3.000000 3.000000 0,4.000000 3.000000 0,-4.000000-1.000000 0,-9.000000-2.000000 0,-10.000000-3.000000 0,-8.000000-3.000000 0,-8.000000-2.000000 0,-2.000000 0.000000 0,-3.000000 0.000000 0,-3.000000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0,-6.000000 4.000000 0,-6.000000 10.000000 0,-6.000000 10.000000 0,-6.000000 9.000000 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6: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80400.000000 17950.000000 1000,'39.000000'-88.000000'0,"-22.000000"26.000000"0 ,-22.000000 24.000000 0,-21.000000 26.000000 0,-14.000000 13.000000 0,-2.000000 4.000000 0,-3.000000 3.000000 0,-3.000000 3.000000 0,-2.000000-1.000000 0,0.000000-2.000000 0,0.000000-3.000000 0,0.000000-3.000000 0,-4.000000-1.000000 0,-5.000000 4.000000 0,-7.000000 3.000000 0,-5.000000 3.000000 0,-6.000000 1.000000 0,-3.000000 1.000000 0,-3.000000-1.000000 0,-2.000000 1.000000 0,-3.000000-3.000000 0,1.000000-2.000000 0,-1.000000-3.000000 0,1.000000-3.000000 0,-4.000000-1.000000 0,-6.000000 4.000000 0,-6.000000 3.000000 0,-6.000000 3.000000 0,-9.000000-1.000000 0,-8.000000-2.000000 0,-10.000000-3.000000 0,-9.000000-3.000000 0,-7.000000-1.000000 0,-3.000000 4.000000 0,-3.000000 3.000000 0,-2.000000 3.000000 0,-5.000000-1.000000 0,-2.000000-2.000000 0,-3.000000-3.000000 0,-3.000000-3.000000 0,-1.000000-2.000000 0,4.000000 0.000000 0,3.000000 0.000000 0,3.000000 0.000000 0,-2.000000-2.000000 0,-6.000000-3.000000 0,-6.000000-3.000000 0,-6.000000-2.000000 0,-2.000000-3.000000 0,3.000000 1.000000 0,3.000000-1.000000 0,4.000000 1.000000 0,5.000000-1.000000 0,10.000000 1.000000 0,10.000000-1.000000 0,9.000000 1.000000 0,1.000000-3.000000 0,-6.000000-2.000000 0,-6.000000-3.000000 0,-6.000000-3.000000 0,-1.000000-2.000000 0,7.000000 0.000000 0,6.000000 0.000000 0,7.000000 0.000000 0,7.000000-2.000000 0,9.000000-3.000000 0,10.000000-3.000000 0,10.000000-2.000000 0,7.000000-3.000000 0,6.000000 1.000000 0,7.000000-1.000000 0,6.000000 1.000000 0,3.000000-1.000000 0,0.000000 1.000000 0,0.000000-1.000000 0,0.000000 1.000000 0,1.000000-3.000000 0,4.000000-2.000000 0,3.000000-3.000000 0,3.000000-3.000000 0,4.000000-4.000000 0,7.000000-3.000000 0,6.000000-3.000000 0,7.000000-2.000000 0,5.000000-3.000000 0,7.000000 1.000000 0,6.000000-1.000000 0,7.000000 1.000000 0,4.000000-3.000000 0,3.000000-2.000000 0,3.000000-3.000000 0,4.000000-3.000000 0,5.000000-2.000000 0,10.000000 0.000000 0,10.000000 0.000000 0,9.000000 0.000000 0,7.000000-2.000000 0,7.000000-3.000000 0,6.000000-3.000000 0,7.000000-2.000000 0,4.000000 0.000000 0,3.000000 7.000000 0,3.000000 6.000000 0,4.000000 7.000000 0,1.000000 4.000000 0,0.000000 3.000000 0,0.000000 3.000000 0,0.000000 4.000000 0,1.000000-1.000000 0,4.000000-3.000000 0,3.000000-3.000000 0,3.000000-2.000000 0,3.000000-1.000000 0,3.000000 3.000000 0,3.000000 3.000000 0,4.000000 4.000000 0,4.000000 1.000000 0,6.000000 0.000000 0,7.000000 0.000000 0,6.000000 0.000000 0,6.000000-2.000000 0,6.000000-3.000000 0,7.000000-3.000000 0,6.000000-2.000000 0,3.000000 0.000000 0,0.000000 7.000000 0,0.000000 6.000000 0,0.000000 7.000000 0,-2.000000 2.000000 0,-3.000000 1.000000 0,-3.000000-1.000000 0,-2.000000 1.000000 0,0.000000 1.000000 0,7.000000 3.000000 0,6.000000 3.000000 0,7.000000 4.000000 0,2.000000 2.000000 0,1.000000 4.000000 0,-1.000000 3.000000 0,1.000000 3.000000 0,-7.000000 3.000000 0,-12.000000 3.000000 0,-13.000000 3.000000 0,-12.000000 4.000000 0,-7.000000 2.000000 0,1.000000 4.000000 0,-1.000000 3.000000 0,1.000000 3.000000 0,2.000000 1.000000 0,7.000000 1.000000 0,6.000000-1.000000 0,7.000000 1.000000 0,0.000000 2.000000 0,-2.000000 7.000000 0,-3.000000 6.000000 0,-3.000000 7.000000 0,-2.000000 2.000000 0,0.000000 1.000000 0,0.000000-1.000000 0,0.000000 1.000000 0,-7.000000-1.000000 0,-11.000000 1.000000 0,-14.000000-1.000000 0,-11.000000 1.000000 0,-7.000000 1.000000 0,0.000000 3.000000 0,0.000000 3.000000 0,0.000000 4.000000 0,3.000000-1.000000 0,6.000000-3.000000 0,7.000000-3.000000 0,6.000000-2.000000 0,1.000000-3.000000 0,-3.000000 1.000000 0,-3.000000-1.000000 0,-2.000000 1.000000 0,-5.000000-1.000000 0,-2.000000 1.000000 0,-3.000000-1.000000 0,-3.000000 1.000000 0,-6.000000 1.000000 0,-5.000000 3.000000 0,-7.000000 3.000000 0,-5.000000 4.000000 0,-8.000000-1.000000 0,-5.000000-3.000000 0,-7.000000-3.000000 0,-5.000000-2.000000 0,-4.000000-3.000000 0,0.000000 1.000000 0,0.000000-1.000000 0,0.000000 1.000000 0,-2.000000 1.000000 0,-3.000000 3.000000 0,-3.000000 3.000000 0,-2.000000 4.000000 0,-3.000000 2.000000 0,1.000000 4.000000 0,-1.000000 3.000000 0,1.000000 3.000000 0,-3.000000 1.000000 0,-2.000000 1.000000 0,-3.000000-1.000000 0,-3.000000 1.000000 0,-2.000000-3.000000 0,0.000000-2.000000 0,0.000000-3.000000 0,0.000000-3.000000 0,0.000000-2.000000 0,0.000000 0.000000 0,0.000000 0.000000 0,0.000000 0.000000 0,-2.000000 0.000000 0,-3.000000 0.000000 0,-3.000000 0.000000 0,-2.000000 0.000000 0,-3.000000-2.000000 0,1.000000-3.000000 0,-1.000000-3.000000 0,1.000000-2.000000 0,-7.000000 0.000000 0,-12.000000 7.000000 0,-13.000000 6.000000 0,-12.000000 7.000000 0,-7.000000-1.000000 0,1.000000-6.000000 0,-1.000000-6.000000 0,1.000000-6.000000 0,-3.000000-6.000000 0,-2.000000-2.000000 0,-3.000000-3.000000 0,-3.000000-3.000000 0,-6.000000-2.000000 0,-5.000000 0.000000 0,-7.000000 0.000000 0,-5.000000 0.000000 0,-6.000000 0.000000 0,-3.000000 0.000000 0,-3.000000 0.000000 0,-2.000000 0.000000 0,0.000000 0.000000 0,7.000000 0.000000 0,6.000000 0.000000 0,7.000000 0.000000 0,0.000000 0.000000 0,-2.000000 0.000000 0,-3.000000 0.000000 0,-3.000000 0.000000 0,-2.000000-2.000000 0,0.000000-3.000000 0,0.000000-3.000000 0,0.000000-2.000000 0,-2.000000-3.000000 0,-3.000000 1.000000 0,-3.000000-1.000000 0,-2.000000 1.000000 0,-6.000000-1.000000 0,-6.000000 1.000000 0,-6.000000-1.000000 0,-6.000000 1.000000 0,-1.000000-3.000000 0,7.000000-2.000000 0,6.000000-3.000000 0,7.000000-3.000000 0,5.000000-2.000000 0,7.000000 0.000000 0,6.000000 0.000000 0,7.000000 0.000000 0,2.000000 0.000000 0,1.000000 0.000000 0,-1.000000 0.000000 0,1.000000 0.000000 0,1.000000 1.000000 0,3.000000 4.000000 0,3.000000 3.000000 0,4.000000 3.000000 0,2.000000-1.000000 0,4.000000-2.000000 0,3.000000-3.000000 0,3.000000-3.000000 0,1.000000-1.000000 0,1.000000 4.000000 0,-1.000000 3.000000 0,1.000000 3.000000 0,2.000000-1.000000 0,7.000000-2.000000 0,6.000000-3.000000 0,7.000000-3.000000 0,16.000000-1.000000 0,29.000000 4.000000 0,28.000000 3.000000 0,28.000000 3.000000 0,10.000000-1.000000 0,-5.000000-2.000000 0,-7.000000-3.000000 0,-5.000000-3.000000 0,-1.000000-2.000000 0,6.000000 0.000000 0,7.000000 0.000000 0,6.000000 0.000000 0,3.000000 0.000000 0,0.000000 0.000000 0,0.000000 0.000000 0,0.000000 0.000000 0,0.000000 0.000000 0,0.000000 0.000000 0,0.000000 0.000000 0,0.000000 0.000000 0,1.000000 0.000000 0,4.000000 0.000000 0,3.000000 0.000000 0,3.000000 0.000000 0,-1.000000-2.000000 0,-2.000000-3.000000 0,-3.000000-3.000000 0,-3.000000-2.000000 0,2.000000-1.000000 0,10.000000 3.000000 0,10.000000 3.000000 0,9.000000 4.000000 0,7.000000 1.000000 0,7.000000 0.000000 0,6.000000 0.000000 0,7.000000 0.000000 0,0.000000-2.000000 0,-2.000000-3.000000 0,-3.000000-3.000000 0,-3.000000-2.000000 0,-1.000000-3.000000 0,4.000000 1.000000 0,3.000000-1.000000 0,3.000000 1.000000 0,4.000000-1.000000 0,7.000000 1.000000 0,6.000000-1.000000 0,7.000000 1.000000 0,0.000000-1.000000 0,-2.000000 1.000000 0,-3.000000-1.000000 0,-3.000000 1.000000 0,-2.000000-1.000000 0,0.000000 1.000000 0,0.000000-1.000000 0,0.000000 1.000000 0,-2.000000-1.000000 0,-3.000000 1.000000 0,-3.000000-1.000000 0,-2.000000 1.000000 0,-3.000000-1.000000 0,1.000000 1.000000 0,-1.000000-1.000000 0,1.000000 1.000000 0,1.000000-1.000000 0,3.000000 1.000000 0,3.000000-1.000000 0,4.000000 1.000000 0,-1.000000-1.000000 0,-3.000000 1.000000 0,-3.000000-1.000000 0,-2.000000 1.000000 0,-8.000000 1.000000 0,-8.000000 3.000000 0,-10.000000 3.000000 0,-9.000000 4.000000 0,-4.000000-1.000000 0,4.000000-3.000000 0,3.000000-3.000000 0,3.000000-2.000000 0,4.000000-3.000000 0,7.000000 1.000000 0,6.000000-1.000000 0,7.000000 1.000000 0,-1.000000 1.000000 0,-6.000000 3.000000 0,-6.000000 3.000000 0,-6.000000 4.000000 0,-6.000000 1.000000 0,-2.000000 0.000000 0,-3.000000 0.000000 0,-3.000000 0.000000 0,-1.000000-2.000000 0,4.000000-3.000000 0,3.000000-3.000000 0,3.000000-2.000000 0,-1.000000-1.000000 0,-2.000000 3.000000 0,-3.000000 3.000000 0,-3.000000 4.000000 0,1.000000 1.000000 0,6.000000 0.000000 0,7.000000 0.000000 0,6.000000 0.000000 0,1.000000 0.000000 0,-3.000000 0.000000 0,-3.000000 0.000000 0,-2.000000 0.000000 0,-6.000000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0,-4.000000 0.000000 0,-5.000000 0.000000 0,-7.000000 0.000000 0,-5.000000 0.000000 0,-4.000000 0.000000 0,0.000000 0.000000 0,0.000000 0.000000 0,0.000000 0.000000 0,3.000000 0.000000 0,6.000000 0.000000 0,7.000000 0.000000 0,6.000000 0.000000 0,3.000000 0.000000 0,0.000000 0.000000 0,0.000000 0.000000 0,0.000000 0.000000 0,-2.000000-2.000000 0,-3.000000-3.000000 0,-3.000000-3.000000 0,-2.000000-2.000000 0,-5.000000-1.000000 0,-2.000000 3.000000 0,-3.000000 3.000000 0,-3.000000 4.000000 0,-4.000000-1.000000 0,-3.000000-3.000000 0,-3.000000-3.000000 0,-2.000000-2.000000 0,-1.000000-1.000000 0,3.000000 3.000000 0,3.000000 3.000000 0,4.000000 4.000000 0,2.000000 1.000000 0,4.000000 0.000000 0,3.000000 0.000000 0,3.000000 0.000000 0,3.000000-2.000000 0,3.000000-3.000000 0,3.000000-3.000000 0,4.000000-2.000000 0,1.000000-1.000000 0,0.000000 3.000000 0,0.000000 3.000000 0,0.000000 4.000000 0,-2.000000 1.000000 0,-3.000000 0.000000 0,-3.000000 0.000000 0,-2.000000 0.000000 0,-5.000000 0.000000 0,-2.000000 0.000000 0,-3.000000 0.000000 0,-3.000000 0.000000 0,-2.000000 0.000000 0,0.000000 0.000000 0,0.000000 0.000000 0,0.000000 0.000000 0,3.000000 0.000000 0,6.000000 0.000000 0,7.000000 0.000000 0,6.000000 0.000000 0,3.000000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0,-2.000000-2.000000 0,-3.000000-3.000000 0,-3.000000-3.000000 0,-2.000000-2.000000 0,-6.000000-1.000000 0,-6.000000 3.000000 0,-6.000000 3.000000 0,-6.000000 4.000000 0,-6.000000 1.000000 0,-2.000000 0.000000 0,-3.000000 0.000000 0,-3.000000 0.000000 0,1.000000 0.000000 0,6.000000 0.000000 0,7.000000 0.000000 0,6.000000 0.000000 0,3.000000 0.000000 0,0.000000 0.000000 0,0.000000 0.000000 0,0.000000 0.000000 0,1.000000 0.000000 0,4.000000 0.000000 0,3.000000 0.000000 0,3.000000 0.000000 0,3.000000 0.000000 0,3.000000 0.000000 0,3.000000 0.000000 0,4.000000 0.000000 0,-3.000000 1.000000 0,-5.000000 4.000000 0,-7.000000 3.000000 0,-5.000000 3.000000 0,-6.000000-1.000000 0,-3.000000-2.000000 0,-3.000000-3.000000 0,-2.000000-3.000000 0,-5.000000-1.000000 0,-2.000000 4.000000 0,-3.000000 3.000000 0,-3.000000 3.000000 0,-1.000000-1.000000 0,4.000000-2.000000 0,3.000000-3.000000 0,3.000000-3.000000 0,1.000000-1.000000 0,1.000000 4.000000 0,-1.000000 3.000000 0,1.000000 3.000000 0,2.000000-1.000000 0,7.000000-2.000000 0,6.000000-3.000000 0,7.000000-3.000000 0,2.000000-1.000000 0,1.000000 4.000000 0,-1.000000 3.000000 0,1.000000 3.000000 0,-3.000000 1.000000 0,-2.000000 1.000000 0,-3.000000-1.000000 0,-3.000000 1.000000 0,-4.000000-3.000000 0,-3.000000-2.000000 0,-3.000000-3.000000 0,-2.000000-3.000000 0,-6.000000-1.000000 0,-6.000000 4.000000 0,-6.000000 3.000000 0,-6.000000 3.000000 0,-2.000000-1.000000 0,3.000000-2.000000 0,3.000000-3.000000 0,4.000000-3.000000 0,1.000000-2.000000 0,0.000000 0.000000 0,0.000000 0.000000 0,0.000000 0.000000 0,1.000000 1.000000 0,4.000000 4.000000 0,3.000000 3.000000 0,3.000000 3.000000 0,-1.000000-1.000000 0,-2.000000-2.000000 0,-3.000000-3.000000 0,-3.000000-3.000000 0,1.000000-2.000000 0,6.000000 0.000000 0,7.000000 0.000000 0,6.000000 0.000000 0,-1.000000 0.000000 0,-5.000000 0.000000 0,-7.000000 0.000000 0,-5.000000 0.000000 0,-4.000000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0,-10.000000 3.000000 0,-19.000000 6.000000 0,-18.000000 7.000000 0,-19.000000 6.000000 0,-10.000000 3.000000-21,1.000000 0.000000-38,-1.000000 0.000000-41,1.000000 0.000000-40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6: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12550.000000 22300.000000 1000,'92.000000'-44.000000'0,"-16.000000"13.000000"0 ,-15.000000 12.000000 0,-15.000000 13.000000 0,-7.000000 6.000000 0,3.000000 0.000000 0,3.000000 0.000000 0,4.000000 0.000000 0,4.000000 0.000000 0,6.000000 0.000000 0,7.000000 0.000000 0,6.000000 0.000000 0,6.000000 1.000000 0,6.000000 4.000000 0,7.000000 3.000000 0,6.000000 3.000000 0,3.000000-1.000000 0,0.000000-2.000000 0,0.000000-3.000000 0,0.000000-3.000000 0,1.000000-2.000000 0,4.000000 0.000000 0,3.000000 0.000000 0,3.000000 0.000000 0,-1.000000 1.000000 0,-2.000000 4.000000 0,-3.000000 3.000000 0,-3.000000 3.000000 0,-1.000000-1.000000 0,4.000000-2.000000 0,3.000000-3.000000 0,3.000000-3.000000 0,4.000000-2.000000 0,7.000000 0.000000 0,6.000000 0.000000 0,7.000000 0.000000 0,2.000000 0.000000 0,1.000000 0.000000 0,-1.000000 0.000000 0,1.000000 0.000000 0,-1.000000 0.000000 0,1.000000 0.000000 0,-1.000000 0.000000 0,1.000000 0.000000 0,1.000000-2.000000 0,3.000000-3.000000 0,3.000000-3.000000 0,4.000000-2.000000 0,2.000000-1.000000 0,4.000000 3.000000 0,3.000000 3.000000 0,3.000000 4.000000 0,1.000000-3.000000 0,1.000000-5.000000 0,-1.000000-7.000000 0,1.000000-5.000000 0,-1.000000-3.000000 0,1.000000 4.000000 0,-1.000000 3.000000 0,1.000000 3.000000 0,-3.000000 1.000000 0,-2.000000 1.000000 0,-3.000000-1.000000 0,-3.000000 1.000000 0,1.000000-1.000000 0,6.000000 1.000000 0,7.000000-1.000000 0,6.000000 1.000000 0,-1.000000-3.000000 0,-5.000000-2.000000 0,-7.000000-3.000000 0,-5.000000-3.000000 0,-4.000000-1.000000 0,0.000000 4.000000 0,0.000000 3.000000 0,0.000000 3.000000 0,1.000000 1.000000 0,4.000000 1.000000 0,3.000000-1.000000 0,3.000000 1.000000 0,3.000000-1.000000 0,3.000000 1.000000 0,3.000000-1.000000 0,4.000000 1.000000 0,-6.000000-1.000000 0,-11.000000 1.000000 0,-14.000000-1.000000 0,-11.000000 1.000000 0,-3.000000 1.000000 0,10.000000 3.000000 0,10.000000 3.000000 0,9.000000 4.000000 0,7.000000-1.000000 0,7.000000-3.000000 0,6.000000-3.000000 0,7.000000-2.000000 0,-6.000000-1.000000 0,-15.000000 3.000000 0,-15.000000 3.000000 0,-16.000000 4.000000 0,-5.000000-1.000000 0,6.000000-3.000000 0,7.000000-3.000000 0,6.000000-2.000000 0,7.000000-1.000000 0,10.000000 3.000000 0,10.000000 3.000000 0,9.000000 4.000000 0,-2.000000 1.000000 0,-12.000000 0.000000 0,-13.000000 0.000000 0,-12.000000 0.000000 0,-5.000000 0.000000 0,3.000000 0.000000 0,3.000000 0.000000 0,4.000000 0.000000 0,7.000000-2.000000 0,13.000000-3.000000 0,12.000000-3.000000 0,13.000000-2.000000 0,1.000000-1.000000 0,-9.000000 3.000000 0,-10.000000 3.000000 0,-8.000000 4.000000 0,-8.000000 1.000000 0,-2.000000 0.000000 0,-3.000000 0.000000 0,-3.000000 0.000000 0,4.000000 0.000000 0,13.000000 0.000000 0,12.000000 0.000000 0,13.000000 0.000000 0,1.000000 0.000000 0,-9.000000 0.000000 0,-10.000000 0.000000 0,-8.000000 0.000000 0,-9.000000 0.000000 0,-6.000000 0.000000 0,-6.000000 0.000000 0,-6.000000 0.000000 0,-1.000000 0.000000 0,7.000000 0.000000 0,6.000000 0.000000 0,7.000000 0.000000 0,2.000000 0.000000 0,1.000000 0.000000 0,-1.000000 0.000000 0,1.000000 0.000000 0,-6.000000-2.000000 0,-8.000000-3.000000 0,-10.000000-3.000000 0,-9.000000-2.000000 0,-7.000000-1.000000 0,-3.000000 3.000000 0,-3.000000 3.000000 0,-2.000000 4.000000 0,-1.000000 1.000000 0,3.000000 0.000000 0,3.000000 0.000000 0,4.000000 0.000000 0,2.000000 0.000000 0,4.000000 0.000000 0,3.000000 0.000000 0,3.000000 0.000000 0,-4.000000-2.000000 0,-8.000000-3.000000 0,-10.000000-3.000000 0,-9.000000-2.000000 0,-10.000000-1.000000 0,-9.000000 3.000000 0,-10.000000 3.000000 0,-8.000000 4.000000 0,-4.000000 1.000000 0,3.000000 0.000000 0,3.000000 0.000000 0,4.000000 0.000000 0,1.000000 0.000000 0,0.000000 0.000000 0,0.000000 0.000000 0,0.000000 0.000000 0,-2.000000 0.000000 0,-3.000000 0.000000 0,-3.000000 0.000000 0,-2.000000 0.000000 0,-1.000000 0.000000 0,3.000000 0.000000 0,3.000000 0.000000 0,4.000000 0.000000 0,-3.000000 0.000000 0,-5.000000 0.000000 0,-7.000000 0.000000 0,-5.000000 0.000000 0,-6.000000 0.000000 0,-3.000000 0.000000 0,-3.000000 0.000000 0,-2.000000 0.000000 0,-3.000000 0.000000 0,1.000000 0.000000 0,-1.000000 0.000000 0,1.000000 0.000000 0,-6.000000 4.000000 0,-8.000000 10.000000 0,-10.000000 10.000000 0,-9.000000 9.000000 0,-10.000000 4.000000 0,-9.000000 1.000000 0,-10.000000-1.000000 0,-8.000000 1.000000 0,-6.000000-3.000000-21,1.000000-2.000000-38,-1.000000-3.000000-41,1.000000-3.000000-40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7: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27950.000000 31200.000000 1000,'92.000000'67.000000'0,"-16.000000"-16.000000"0 ,-15.000000-15.000000 0,-15.000000-15.000000 0,-9.000000-11.000000 0,1.000000-2.000000 0,-1.000000-3.000000 0,1.000000-3.000000 0,1.000000-1.000000 0,3.000000 4.000000 0,3.000000 3.000000 0,4.000000 3.000000 0,4.000000 1.000000 0,6.000000 1.000000 0,7.000000-1.000000 0,6.000000 1.000000 0,3.000000-3.000000 0,0.000000-2.000000 0,0.000000-3.000000 0,0.000000-3.000000 0,1.000000-2.000000 0,4.000000 0.000000 0,3.000000 0.000000 0,3.000000 0.000000 0,3.000000 0.000000 0,3.000000 0.000000 0,3.000000 0.000000 0,4.000000 0.000000 0,1.000000 0.000000 0,0.000000 0.000000 0,0.000000 0.000000 0,0.000000 0.000000 0,3.000000 0.000000 0,6.000000 0.000000 0,7.000000 0.000000 0,6.000000 0.000000 0,4.000000 0.000000 0,4.000000 0.000000 0,3.000000 0.000000 0,3.000000 0.000000 0,-2.000000 0.000000 0,-6.000000 0.000000 0,-6.000000 0.000000 0,-6.000000 0.000000 0,-6.000000 0.000000 0,-2.000000 0.000000 0,-3.000000 0.000000 0,-3.000000 0.000000 0,-2.000000 0.000000 0,0.000000 0.000000 0,0.000000 0.000000 0,0.000000 0.000000 0,1.000000 0.000000 0,4.000000 0.000000 0,3.000000 0.000000 0,3.000000 0.000000 0,3.000000 0.000000 0,3.000000 0.000000 0,3.000000 0.000000 0,4.000000 0.000000 0,1.000000-2.000000 0,0.000000-3.000000 0,0.000000-3.000000 0,0.000000-2.000000 0,-5.000000-1.000000 0,-9.000000 3.000000 0,-10.000000 3.000000 0,-8.000000 4.000000 0,-3.000000 1.000000 0,7.000000 0.000000 0,6.000000 0.000000 0,7.000000 0.000000 0,5.000000 0.000000 0,7.000000 0.000000 0,6.000000 0.000000 0,7.000000 0.000000 0,-1.000000 0.000000 0,-6.000000 0.000000 0,-6.000000 0.000000 0,-6.000000 0.000000 0,-6.000000 0.000000 0,-2.000000 0.000000 0,-3.000000 0.000000 0,-3.000000 0.000000 0,-1.000000 0.000000 0,4.000000 0.000000 0,3.000000 0.000000 0,3.000000 0.000000 0,-1.000000 0.000000 0,-2.000000 0.000000 0,-3.000000 0.000000 0,-3.000000 0.000000 0,1.000000 0.000000 0,6.000000 0.000000 0,7.000000 0.000000 0,6.000000 0.000000 0,1.000000 0.000000 0,-3.000000 0.000000 0,-3.000000 0.000000 0,-2.000000 0.000000 0,-6.000000 0.000000 0,-6.000000 0.000000 0,-6.000000 0.000000 0,-6.000000 0.000000 0,-6.000000 0.000000 0,-2.000000 0.000000 0,-3.000000 0.000000 0,-3.000000 0.000000 0,2.000000 0.000000 0,10.000000 0.000000 0,10.000000 0.000000 0,9.000000 0.000000 0,4.000000 0.000000 0,1.000000 0.000000 0,-1.000000 0.000000 0,1.000000 0.000000 0,-1.000000 0.000000 0,1.000000 0.000000 0,-1.000000 0.000000 0,1.000000 0.000000 0,-3.000000 0.000000 0,-2.000000 0.000000 0,-3.000000 0.000000 0,-3.000000 0.000000 0,-4.000000-2.000000 0,-3.000000-3.000000 0,-3.000000-3.000000 0,-2.000000-2.000000 0,-1.000000-1.000000 0,3.000000 3.000000 0,3.000000 3.000000 0,4.000000 4.000000 0,1.000000 1.000000 0,0.000000 0.000000 0,0.000000 0.000000 0,0.000000 0.000000 0,0.000000 0.000000 0,0.000000 0.000000 0,0.000000 0.000000 0,0.000000 0.000000 0,-2.000000 1.000000 0,-3.000000 4.000000 0,-3.000000 3.000000 0,-2.000000 3.000000 0,-6.000000-1.000000 0,-6.000000-2.000000 0,-6.000000-3.000000 0,-6.000000-3.000000 0,-6.000000-2.000000 0,-2.000000 0.000000 0,-3.000000 0.000000 0,-3.000000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0,-10.000000 0.000000 0,-19.000000 0.000000 0,-18.000000 0.000000 0,-19.000000 0.000000 0,-13.000000 0.000000 0,-6.000000 0.000000 0,-6.000000 0.000000 0,-6.000000 0.000000 0,-2.000000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0,-3.000000 0.000000 0,-5.000000 0.000000 0,-7.000000 0.000000 0,-5.000000 0.000000 0,-3.000000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0,-5.000000 0.000000 0,-2.000000 0.000000 0,-3.000000 0.000000 0,-3.000000 0.000000 0,-4.000000 0.000000 0,-3.000000 0.000000 0,-3.000000 0.000000 0,-2.000000 0.000000 0,-1.000000 0.000000 0,3.000000 0.000000 0,3.000000 0.000000 0,4.000000 0.000000 0,2.000000 1.000000 0,4.000000 4.000000 0,3.000000 3.000000 0,3.000000 3.000000 0,-1.000000-1.000000 0,-2.000000-2.000000 0,-3.000000-3.000000 0,-3.000000-3.000000 0,-4.000000-2.000000 0,-3.000000 0.000000 0,-3.000000 0.000000 0,-2.000000 0.000000 0,-8.000000 1.000000 0,-8.000000 4.000000 0,-10.000000 3.000000 0,-9.000000 3.000000 0,-1.000000-1.000000 0,10.000000-2.000000 0,10.000000-3.000000 0,9.000000-3.000000 0,4.000000-1.000000 0,1.000000 4.000000 0,-1.000000 3.000000 0,1.000000 3.000000 0,-4.000000-1.000000 0,-6.000000-2.000000 0,-6.000000-3.000000 0,-6.000000-3.000000 0,-4.000000-2.000000 0,1.000000 0.000000 0,-1.000000 0.000000 0,1.000000 0.000000 0,1.000000 0.000000 0,3.000000 0.000000 0,3.000000 0.000000 0,4.000000 0.000000 0,4.000000 1.000000 0,6.000000 4.000000 0,7.000000 3.000000 0,6.000000 3.000000 0,3.000000-1.000000 0,0.000000-2.000000 0,0.000000-3.000000 0,0.000000-3.000000 0,0.000000-1.000000 0,0.000000 4.000000 0,0.000000 3.000000 0,0.000000 3.000000 0,0.000000-1.000000 0,0.000000-2.000000 0,0.000000-3.000000 0,0.000000-3.000000 0,1.000000-2.000000 0,4.000000 0.000000 0,3.000000 0.000000 0,3.000000 0.000000 0,4.000000 1.000000 0,7.000000 4.000000 0,6.000000 3.000000 0,7.000000 3.000000 0,2.000000 1.000000 0,1.000000 1.000000 0,-1.000000-1.000000 0,1.000000 1.000000 0,1.000000-3.000000 0,3.000000-2.000000 0,3.000000-3.000000 0,4.000000-3.000000 0,1.000000-2.000000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0,-2.000000-2.000000 0,-6.000000-3.000000 0,-6.000000-3.000000 0,-6.000000-2.000000 0,-2.000000-1.000000 0,3.000000 3.000000 0,3.000000 3.000000 0,4.000000 4.000000 0,2.000000-1.000000 0,4.000000-3.000000 0,3.000000-3.000000 0,3.000000-2.000000 0,-1.000000-1.000000 0,-2.000000 3.000000 0,-3.000000 3.000000 0,-3.000000 4.000000 0,-1.000000 1.000000 0,4.000000 0.000000 0,3.000000 0.000000 0,3.000000 0.000000 0,-1.000000-2.000000 0,-2.000000-3.000000 0,-3.000000-3.000000 0,-3.000000-2.000000 0,-1.000000-1.000000 0,4.000000 3.000000 0,3.000000 3.000000 0,3.000000 4.000000 0,1.000000-1.000000 0,1.000000-3.000000 0,-1.000000-3.000000 0,1.000000-2.000000 0,-4.000000-1.000000 0,-6.000000 3.000000 0,-6.000000 3.000000 0,-6.000000 4.000000 0,-1.000000 1.000000 0,7.000000 0.000000 0,6.000000 0.000000 0,7.000000 0.000000 0,-1.000000 0.000000 0,-6.000000 0.000000 0,-6.000000 0.000000 0,-6.000000 0.000000 0,-2.000000 0.000000 0,3.000000 0.000000 0,3.000000 0.000000 0,4.000000 0.000000 0,2.000000 0.000000 0,4.000000 0.000000 0,3.000000 0.000000 0,3.000000 0.000000 0,-1.000000 0.000000 0,-2.000000 0.000000 0,-3.000000 0.000000 0,-3.000000 0.000000 0,-1.000000-2.000000 0,4.000000-3.000000 0,3.000000-3.000000 0,3.000000-2.000000 0,10.000000-3.000000 0,20.000000 1.000000 0,18.000000-1.000000 0,20.000000 1.000000 0,10.000000 1.000000 0,3.000000 3.000000 0,3.000000 3.000000 0,4.000000 4.000000 0,1.000000 1.000000 0,0.000000 0.000000 0,0.000000 0.000000 0,0.000000 0.000000 0,1.000000 0.000000 0,4.000000 0.000000 0,3.000000 0.000000 0,3.000000 0.000000 0,3.000000 0.000000 0,3.000000 0.000000 0,3.000000 0.000000 0,4.000000 0.000000 0,4.000000 0.000000 0,6.000000 0.000000 0,7.000000 0.000000 0,6.000000 0.000000 0,3.000000 0.000000 0,0.000000 0.000000 0,0.000000 0.000000 0,0.000000 0.000000 0,-4.000000 0.000000 0,-5.000000 0.000000 0,-7.000000 0.000000 0,-5.000000 0.000000 0,-3.000000 0.000000 0,4.000000 0.000000 0,3.000000 0.000000 0,3.000000 0.000000 0,1.000000 0.000000 0,1.000000 0.000000 0,-1.000000 0.000000 0,1.000000 0.000000 0,-1.000000 1.000000 0,1.000000 4.000000 0,-1.000000 3.000000 0,1.000000 3.000000 0,1.000000 1.000000 0,3.000000 1.000000 0,3.000000-1.000000 0,4.000000 1.000000 0,1.000000-1.000000 0,0.000000 1.000000 0,0.000000-1.000000 0,0.000000 1.000000 0,-4.000000-3.000000 0,-5.000000-2.000000 0,-7.000000-3.000000 0,-5.000000-3.000000 0,-6.000000-2.000000 0,-3.000000 0.000000 0,-3.000000 0.000000 0,-2.000000 0.000000 0,-3.000000 0.000000 0,1.000000 0.000000 0,-1.000000 0.000000 0,1.000000 0.000000 0,-3.000000 0.000000 0,-2.000000 0.000000 0,-3.000000 0.000000 0,-3.000000 0.000000 0,-1.000000 0.000000 0,4.000000 0.000000 0,3.000000 0.000000 0,3.000000 0.000000 0,3.000000 1.000000 0,3.000000 4.000000 0,3.000000 3.000000 0,4.000000 3.000000 0,-1.000000-1.000000 0,-3.000000-2.000000 0,-3.000000-3.000000 0,-2.000000-3.000000 0,-3.000000-2.000000 0,1.000000 0.000000 0,-1.000000 0.000000 0,1.000000 0.000000 0,1.000000 0.000000 0,3.000000 0.000000 0,3.000000 0.000000 0,4.000000 0.000000 0,-3.000000-2.000000 0,-5.000000-3.000000 0,-7.000000-3.000000 0,-5.000000-2.000000 0,-3.000000-1.000000 0,4.000000 3.000000 0,3.000000 3.000000 0,3.000000 4.000000 0,4.000000-1.000000 0,7.000000-3.000000 0,6.000000-3.000000 0,7.000000-2.000000 0,2.000000-1.000000 0,1.000000 3.000000 0,-1.000000 3.000000 0,1.000000 4.000000 0,1.000000 1.000000 0,3.000000 0.000000 0,3.000000 0.000000 0,4.000000 0.000000 0,2.000000 0.000000 0,4.000000 0.000000 0,3.000000 0.000000 0,3.000000 0.000000 0,-4.000000 0.000000 0,-8.000000 0.000000 0,-10.000000 0.000000 0,-9.000000 0.000000 0,-7.000000 0.000000 0,-3.000000 0.000000 0,-3.000000 0.000000 0,-2.000000 0.000000 0,-1.000000 0.000000 0,3.000000 0.000000 0,3.000000 0.000000 0,4.000000 0.000000 0,1.000000 0.000000 0,0.000000 0.000000 0,0.000000 0.000000 0,0.000000 0.000000 0,1.000000 0.000000 0,4.000000 0.000000 0,3.000000 0.000000 0,3.000000 0.000000 0,3.000000 1.000000 0,3.000000 4.000000 0,3.000000 3.000000 0,4.000000 3.000000 0,-4.000000-1.000000 0,-9.000000-2.000000 0,-10.000000-3.000000 0,-8.000000-3.000000 0,-4.000000-2.000000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1.000000 0,-3.000000 4.000000 0,-3.000000 3.000000 0,-2.000000 3.000000 0,-5.000000-1.000000 0,-2.000000-2.000000 0,-3.000000-3.000000 0,-3.000000-3.000000 0,-2.000000-2.000000 0,0.000000 0.000000 0,0.000000 0.000000 0,0.000000 0.000000 0,1.000000 1.000000 0,4.000000 4.000000 0,3.000000 3.000000 0,3.000000 3.000000 0,1.000000-1.000000 0,1.000000-2.000000 0,-1.000000-3.000000 0,1.000000-3.000000 0,-1.000000-2.000000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0,9.000000 0.000000 0,10.000000 0.000000 0,10.000000 0.000000 0,0.000000-2.000000 0,-5.000000-3.000000 0,-7.000000-3.000000 0,-5.000000-2.000000 0,-4.000000-1.000000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0,-2.000000-2.000000 0,-3.000000-3.000000 0,-3.000000-3.000000 0,-2.000000-2.000000 0,0.000000-1.000000 0,7.000000 3.000000 0,6.000000 3.000000 0,7.000000 4.000000 0,-1.000000 1.000000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0,-3.000000 0.000000 0,-3.000000 0.000000 0,-2.000000 0.000000 0,0.000000 0.000000 0,7.000000 0.000000 0,6.000000 0.000000 0,7.000000 0.000000 0,-1.000000-2.000000 0,-6.000000-3.000000 0,-6.000000-3.000000 0,-6.000000-2.000000 0,-1.000000-1.000000 0,7.000000 3.000000 0,6.000000 3.000000 0,7.000000 4.000000 0,0.000000 1.000000 0,-2.000000 0.000000 0,-3.000000 0.000000 0,-3.000000 0.000000 0,-4.000000-2.000000 0,-3.000000-3.000000 0,-3.000000-3.000000 0,-2.000000-2.000000 0,0.000000-1.000000 0,7.000000 3.000000 0,6.000000 3.000000 0,7.000000 4.000000 0,0.000000 1.000000 0,-2.000000 0.000000 0,-3.000000 0.000000 0,-3.000000 0.000000 0,-1.000000 0.000000 0,4.000000 0.000000 0,3.000000 0.000000 0,3.000000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0,-2.000000-2.000000 0,-3.000000-3.000000 0,-3.000000-3.000000 0,-2.000000-2.000000 0,0.000000-1.000000 0,7.000000 3.000000 0,6.000000 3.000000 0,7.000000 4.000000 0,2.000000 1.000000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0,-5.000000 1.000000 0,-2.000000 0.000000 0,-3.000000 0.000000 0,-3.000000 0.000000 0,-4.000000 0.000000 0,-3.000000 0.000000 0,-3.000000 0.000000 0,-2.000000 0.000000 0,-1.000000 0.000000 0,3.000000 0.000000 0,3.000000 0.000000 0,4.000000 0.000000 0,-1.000000 0.000000 0,-3.000000 0.000000 0,-3.000000 0.000000 0,-2.000000 0.000000 0,-1.000000-2.000000 0,3.000000-3.000000 0,3.000000-3.000000 0,4.000000-2.000000 0,2.000000-1.000000 0,4.000000 3.000000 0,3.000000 3.000000 0,3.000000 4.000000 0,-1.000000 1.000000 0,-2.000000 0.000000 0,-3.000000 0.000000 0,-3.000000 0.000000 0,1.000000 0.000000 0,6.000000 0.000000 0,7.000000 0.000000 0,6.000000 0.000000 0,1.000000 0.000000 0,-3.000000 0.000000 0,-3.000000 0.000000 0,-2.000000 0.000000 0,-5.000000-2.000000 0,-2.000000-3.000000 0,-3.000000-3.000000 0,-3.000000-2.000000 0,-1.000000-1.000000 0,4.000000 3.000000 0,3.000000 3.000000 0,3.000000 4.000000 0,-2.000000 1.000000 0,-6.000000 0.000000 0,-6.000000 0.000000 0,-6.000000 0.000000 0,-4.000000 0.000000 0,1.000000 0.000000 0,-1.000000 0.000000 0,1.000000 0.000000 0,-1.000000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0,-3.000000-2.000000 0,-2.000000-3.000000 0,-3.000000-3.000000 0,-3.000000-2.000000 0,-1.000000-1.000000 0,4.000000 3.000000 0,3.000000 3.000000 0,3.000000 4.000000 0,-2.000000 1.000000 0,-6.000000 0.000000 0,-6.000000 0.000000 0,-6.000000 0.000000 0,-4.000000 0.000000 0,1.000000 0.000000 0,-1.000000 0.000000 0,1.000000 0.000000 0,1.000000-2.000000 0,3.000000-3.000000 0,3.000000-3.000000 0,4.000000-2.000000 0,2.000000-1.000000 0,4.000000 3.000000 0,3.000000 3.000000 0,3.000000 4.000000 0,-1.000000 1.000000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0,0.000000-2.000000 0,7.000000-3.000000 0,6.000000-3.000000 0,7.000000-2.000000 0,2.000000-1.000000 0,1.000000 3.000000 0,-1.000000 3.000000 0,1.000000 4.000000 0,-1.000000 1.000000 0,1.000000 0.000000 0,-1.000000 0.000000 0,1.000000 0.000000 0,1.000000 0.000000 0,3.000000 0.000000 0,3.000000 0.000000 0,4.000000 0.000000 0,-3.000000 0.000000 0,-5.000000 0.000000 0,-7.000000 0.000000 0,-5.000000 0.000000 0,-3.000000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1.000000 0,1.000000 4.000000 0,-1.000000 3.000000 0,1.000000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0,-2.000000-1.000000 0,-3.000000-2.000000 0,-3.000000-3.000000 0,-2.000000-3.000000 0,2.000000-2.000000 0,9.000000 0.000000 0,10.000000 0.000000 0,10.000000 0.000000 0,4.000000 1.000000 0,0.000000 4.000000 0,0.000000 3.000000 0,0.000000 3.000000 0,-4.000000-1.000000 0,-5.000000-2.000000 0,-7.000000-3.000000 0,-5.000000-3.000000 0,-6.000000-2.000000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0,3.000000 0.000000 0,3.000000 0.000000 0,3.000000 0.000000 0,4.000000 0.000000 0,-4.000000 0.000000 0,-9.000000 0.000000 0,-10.000000 0.000000 0,-8.000000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0,-3.000000-2.000000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0,0.000000 1.000000 0,0.000000 4.000000 0,0.000000 3.000000 0,0.000000 3.000000 0,-2.000000-1.000000 0,-3.000000-2.000000 0,-3.000000-3.000000 0,-2.000000-3.000000 0,-3.000000-1.000000 0,1.000000 4.000000 0,-1.000000 3.000000 0,1.000000 3.000000 0,-1.000000-1.000000 0,1.000000-2.000000 0,-1.000000-3.000000 0,1.000000-3.000000 0,-1.000000-2.000000 0,1.000000 0.000000 0,-1.000000 0.000000 0,1.000000 0.000000 0,1.000000 0.000000 0,3.000000 0.000000 0,3.000000 0.000000 0,4.000000 0.000000 0,-1.000000 1.000000 0,-3.000000 4.000000 0,-3.000000 3.000000 0,-2.000000 3.000000 0,-1.000000-1.000000 0,3.000000-2.000000 0,3.000000-3.000000 0,4.000000-3.000000 0,2.000000-2.000000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0,4.000000 1.000000 0,9.000000 4.000000 0,10.000000 3.000000 0,10.000000 3.000000 0,-1.000000-1.000000 0,-9.000000-2.000000 0,-10.000000-3.000000 0,-8.000000-3.000000 0,-3.000000-1.000000 0,7.000000 4.000000 0,6.000000 3.000000 0,7.000000 3.000000 0,-1.000000-1.000000 0,-6.000000-2.000000 0,-6.000000-3.000000 0,-6.000000-3.000000 0,-2.000000-2.000000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0,-10.000000-2.000000 0,-19.000000 0.000000 0,-18.000000 0.000000 0,-19.000000 0.000000 0,-10.000000 1.000000-21,1.000000 4.000000-38,-1.000000 3.000000-41,1.000000 3.000000-40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7: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11550.000000 35300.000000 1000,'4.000000'-68.000000'0,"10.000000"17.000000"0 ,10.000000 15.000000 0,9.000000 16.000000 0,6.000000 7.000000 0,3.000000 1.000000 0,3.000000-1.000000 0,4.000000 1.000000 0,-1.000000-1.000000 0,-3.000000 1.000000 0,-3.000000-1.000000 0,-2.000000 1.000000 0,-1.000000 1.000000 0,3.000000 3.000000 0,3.000000 3.000000 0,4.000000 4.000000 0,2.000000-1.000000 0,4.000000-3.000000 0,3.000000-3.000000 0,3.000000-2.000000 0,3.000000-3.000000 0,3.000000 1.000000 0,3.000000-1.000000 0,4.000000 1.000000 0,4.000000-1.000000 0,6.000000 1.000000 0,7.000000-1.000000 0,6.000000 1.000000 0,7.000000-1.000000 0,10.000000 1.000000 0,10.000000-1.000000 0,9.000000 1.000000 0,6.000000-1.000000 0,3.000000 1.000000 0,3.000000-1.000000 0,4.000000 1.000000 0,-1.000000-1.000000 0,-3.000000 1.000000 0,-3.000000-1.000000 0,-2.000000 1.000000 0,-1.000000 1.000000 0,3.000000 3.000000 0,3.000000 3.000000 0,4.000000 4.000000 0,1.000000 1.000000 0,0.000000 0.000000 0,0.000000 0.000000 0,0.000000 0.000000 0,1.000000 0.000000 0,4.000000 0.000000 0,3.000000 0.000000 0,3.000000 0.000000 0,-4.000000 1.000000 0,-8.000000 4.000000 0,-10.000000 3.000000 0,-9.000000 3.000000 0,-7.000000 1.000000 0,-3.000000 1.000000 0,-3.000000-1.000000 0,-2.000000 1.000000 0,0.000000-1.000000 0,7.000000 1.000000 0,6.000000-1.000000 0,7.000000 1.000000 0,0.000000-1.000000 0,-2.000000 1.000000 0,-3.000000-1.000000 0,-3.000000 1.000000 0,-4.000000-1.000000 0,-3.000000 1.000000 0,-3.000000-1.000000 0,-2.000000 1.000000 0,-6.000000-1.000000 0,-6.000000 1.000000 0,-6.000000-1.000000 0,-6.000000 1.000000 0,-2.000000-3.000000 0,3.000000-2.000000 0,3.000000-3.000000 0,4.000000-3.000000 0,2.000000-2.000000 0,4.000000 0.000000 0,3.000000 0.000000 0,3.000000 0.000000 0,1.000000 0.000000 0,1.000000 0.000000 0,-1.000000 0.000000 0,1.000000 0.000000 0,-3.000000 0.000000 0,-2.000000 0.000000 0,-3.000000 0.000000 0,-3.000000 0.000000 0,-6.000000 0.000000 0,-5.000000 0.000000 0,-7.000000 0.000000 0,-5.000000 0.000000 0,-6.000000-2.000000 0,-3.000000-3.000000 0,-3.000000-3.000000 0,-2.000000-2.000000 0,2.000000-3.000000 0,9.000000 1.000000 0,10.000000-1.000000 0,10.000000 1.000000 0,2.000000-3.000000 0,-3.000000-2.000000 0,-3.000000-3.000000 0,-2.000000-3.000000 0,-3.000000-1.000000 0,1.000000 4.000000 0,-1.000000 3.000000 0,1.000000 3.000000 0,-3.000000-1.000000 0,-2.000000-2.000000 0,-3.000000-3.000000 0,-3.000000-3.000000 0,-7.000000-1.000000 0,-9.000000 4.000000 0,-10.000000 3.000000 0,-8.000000 3.000000 0,-4.000000 1.000000 0,3.000000 1.000000 0,3.000000-1.000000 0,4.000000 1.000000 0,-3.000000 8.000000 0,-5.000000 20.000000 0,-7.000000 18.000000 0,-5.000000 20.000000 0,-8.000000 6.000000-21,-5.000000-2.000000-38,-7.000000-3.000000-41,-5.000000-3.000000-40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7:1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57350.000000 31200.000000 1000,'70.000000'0.000000'0,"-9.000000"0.000000"0 ,-10.000000 0.000000 0,-8.000000 0.000000 0,-6.000000 0.000000 0,1.000000 0.000000 0,-1.000000 0.000000 0,1.000000 0.000000 0,-1.000000 0.000000 0,1.000000 0.000000 0,-1.000000 0.000000 0,1.000000 0.000000 0,-1.000000 0.000000 0,1.000000 0.000000 0,-1.000000 0.000000 0,1.000000 0.000000 0,-1.000000 0.000000 0,1.000000 0.000000 0,-1.000000 0.000000 0,1.000000 0.000000 0,-13.000000-2.000000 0,-25.000000-3.000000 0,-25.000000-3.000000 0,-25.000000-2.000000 0,-10.000000-1.000000 0,7.000000 3.000000 0,6.000000 3.000000 0,7.000000 4.000000 0,2.000000 1.000000 0,1.000000 0.000000 0,-1.000000 0.000000 0,1.000000 0.000000 0,-1.000000 0.000000 0,1.000000 0.000000 0,-1.000000 0.000000 0,1.000000 0.000000 0,-3.000000 0.000000 0,-2.000000 0.000000 0,-3.000000 0.000000 0,-3.000000 0.000000 0,-4.000000 1.000000 0,-3.000000 4.000000 0,-3.000000 3.000000 0,-2.000000 3.000000 0,-6.000000 1.000000 0,-6.000000 1.000000 0,-6.000000-1.000000 0,-6.000000 1.000000 0,-6.000000-1.000000 0,-2.000000 1.000000 0,-3.000000-1.000000 0,-3.000000 1.000000 0,-6.000000-1.000000 0,-5.000000 1.000000 0,-7.000000-1.000000 0,-5.000000 1.000000 0,-4.000000-1.000000 0,0.000000 1.000000 0,0.000000-1.000000 0,0.000000 1.000000 0,0.000000-1.000000 0,0.000000 1.000000 0,0.000000-1.000000 0,0.000000 1.000000 0,-2.000000-1.000000 0,-3.000000 1.000000 0,-3.000000-1.000000 0,-2.000000 1.000000 0,-8.000000-3.000000 0,-8.000000-2.000000 0,-10.000000-3.000000 0,-9.000000-3.000000 0,2.000000-2.000000 0,17.000000 0.000000 0,15.000000 0.000000 0,16.000000 0.000000 0,10.000000-2.000000 0,7.000000-3.000000 0,6.000000-3.000000 0,7.000000-2.000000 0,-1.000000-3.000000 0,-6.000000 1.000000 0,-6.000000-1.000000 0,-6.000000 1.000000 0,-1.000000-3.000000 0,7.000000-2.000000 0,6.000000-3.000000 0,7.000000-3.000000 0,2.000000-2.000000 0,1.000000 0.000000 0,-1.000000 0.000000 0,1.000000 0.000000 0,-3.000000-2.000000 0,-2.000000-3.000000 0,-3.000000-3.000000 0,-3.000000-2.000000 0,2.000000-3.000000 0,10.000000 1.000000 0,10.000000-1.000000 0,9.000000 1.000000 0,2.000000-1.000000 0,-2.000000 1.000000 0,-3.000000-1.000000 0,-3.000000 1.000000 0,-2.000000-1.000000 0,0.000000 1.000000 0,0.000000-1.000000 0,0.000000 1.000000 0,0.000000 1.000000 0,0.000000 3.000000 0,0.000000 3.000000 0,0.000000 4.000000 0,0.000000-1.000000 0,0.000000-3.000000 0,0.000000-3.000000 0,0.000000-2.000000 0,4.000000-1.000000 0,10.000000 3.000000 0,10.000000 3.000000 0,9.000000 4.000000 0,4.000000-3.000000 0,1.000000-5.000000 0,-1.000000-7.000000 0,1.000000-5.000000 0,2.000000-3.000000 0,7.000000 4.000000 0,6.000000 3.000000 0,7.000000 3.000000 0,2.000000-2.000000 0,1.000000-6.000000 0,-1.000000-6.000000 0,1.000000-6.000000 0,1.000000-1.000000 0,3.000000 7.000000 0,3.000000 6.000000 0,4.000000 7.000000 0,1.000000 2.000000 0,0.000000 1.000000 0,0.000000-1.000000 0,0.000000 1.000000 0,0.000000-1.000000 0,0.000000 1.000000 0,0.000000-1.000000 0,0.000000 1.000000 0,3.000000-3.000000 0,6.000000-2.000000 0,7.000000-3.000000 0,6.000000-3.000000 0,3.000000-2.000000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1.000000 0,1.000000 4.000000 0,-1.000000 3.000000 0,1.000000 3.000000 0,-1.000000 1.000000 0,1.000000 1.000000 0,-1.000000-1.000000 0,1.000000 1.000000 0,1.000000 1.000000 0,3.000000 3.000000 0,3.000000 3.000000 0,4.000000 4.000000 0,2.000000 2.000000 0,4.000000 4.000000 0,3.000000 3.000000 0,3.000000 3.000000 0,4.000000 1.000000 0,7.000000 1.000000 0,6.000000-1.000000 0,7.000000 1.000000 0,7.000000-3.000000 0,9.000000-2.000000 0,10.000000-3.000000 0,10.000000-3.000000 0,2.000000 1.000000 0,-3.000000 6.000000 0,-3.000000 7.000000 0,-2.000000 6.000000 0,-6.000000 1.000000 0,-6.000000-3.000000 0,-6.000000-3.000000 0,-6.000000-2.000000 0,-1.000000-1.000000 0,7.000000 3.000000 0,6.000000 3.000000 0,7.000000 4.000000 0,4.000000 1.000000 0,3.000000 0.000000 0,3.000000 0.000000 0,4.000000 0.000000 0,-3.000000 0.000000 0,-5.000000 0.000000 0,-7.000000 0.000000 0,-5.000000 0.000000 0,-4.000000 0.000000 0,0.000000 0.000000 0,0.000000 0.000000 0,0.000000 0.000000 0,-4.000000 1.000000 0,-5.000000 4.000000 0,-7.000000 3.000000 0,-5.000000 3.000000 0,-3.000000 3.000000 0,4.000000 3.000000 0,3.000000 3.000000 0,3.000000 4.000000 0,3.000000 1.000000 0,3.000000 0.000000 0,3.000000 0.000000 0,4.000000 0.000000 0,-3.000000 0.000000 0,-5.000000 0.000000 0,-7.000000 0.000000 0,-5.000000 0.000000 0,-8.000000 1.000000 0,-5.000000 4.000000 0,-7.000000 3.000000 0,-5.000000 3.000000 0,-6.000000-1.000000 0,-3.000000-2.000000 0,-3.000000-3.000000 0,-2.000000-3.000000 0,-3.000000-1.000000 0,1.000000 4.000000 0,-1.000000 3.000000 0,1.000000 3.000000 0,1.000000 1.000000 0,3.000000 1.000000 0,3.000000-1.000000 0,4.000000 1.000000 0,1.000000-1.000000 0,0.000000 1.000000 0,0.000000-1.000000 0,0.000000 1.000000 0,-4.000000 1.000000 0,-5.000000 3.000000 0,-7.000000 3.000000 0,-5.000000 4.000000 0,-4.000000-1.000000 0,0.000000-3.000000 0,0.000000-3.000000 0,0.000000-2.000000 0,0.000000-3.000000 0,0.000000 1.000000 0,0.000000-1.000000 0,0.000000 1.000000 0,0.000000 1.000000 0,0.000000 3.000000 0,0.000000 3.000000 0,0.000000 4.000000 0,-5.000000-1.000000 0,-9.000000-3.000000 0,-10.000000-3.000000 0,-8.000000-2.000000 0,-3.000000-1.000000 0,7.000000 3.000000 0,6.000000 3.000000 0,7.000000 4.000000 0,-1.000000 1.000000 0,-6.000000 0.000000 0,-6.000000 0.000000 0,-6.000000 0.000000 0,-4.000000-2.000000 0,1.000000-3.000000 0,-1.000000-3.000000 0,1.000000-2.000000 0,-3.000000-1.000000 0,-2.000000 3.000000 0,-3.000000 3.000000 0,-3.000000 4.000000 0,-4.000000-1.000000 0,-3.000000-3.000000 0,-3.000000-3.000000 0,-2.000000-2.000000 0,-5.000000-3.000000 0,-2.000000 1.000000 0,-3.000000-1.000000 0,-3.000000 1.000000 0,-4.000000-3.000000 0,-3.000000-2.000000 0,-3.000000-3.000000 0,-2.000000-3.000000 0,-3.000000-2.000000 0,1.000000 0.000000 0,-1.000000 0.000000 0,1.000000 0.000000 0,-1.000000 0.000000 0,1.000000 0.000000 0,-1.000000 0.000000 0,1.000000 0.000000 0,-4.000000 0.000000 0,-6.000000 0.000000 0,-6.000000 0.000000 0,-6.000000 0.000000 0,-4.000000 0.000000 0,1.000000 0.000000 0,-1.000000 0.000000 0,1.000000 0.000000 0,-3.000000 0.000000 0,-2.000000 0.000000 0,-3.000000 0.000000 0,-3.000000 0.000000 0,-1.000000 1.000000 0,4.000000 4.000000 0,3.000000 3.000000 0,3.000000 3.000000 0,-1.000000-2.000000 0,-2.000000-6.000000 0,-3.000000-6.000000 0,-3.000000-6.000000 0,-1.000000-2.000000 0,4.000000 3.000000 0,3.000000 3.000000 0,3.000000 4.000000 0,3.000000-1.000000 0,3.000000-3.000000 0,3.000000-3.000000 0,4.000000-2.000000 0,1.000000-3.000000 0,0.000000 1.000000 0,0.000000-1.000000 0,0.000000 1.000000 0,0.000000-1.000000 0,0.000000 1.000000 0,0.000000-1.000000 0,0.000000 1.000000 0,0.000000-1.000000 0,0.000000 1.000000 0,0.000000-1.000000 0,0.000000 1.000000 0,-4.000000-3.000000 0,-5.000000-2.000000 0,-7.000000-3.000000 0,-5.000000-3.000000 0,-6.000000-2.000000 0,-3.000000 0.000000 0,-3.000000 0.000000 0,-2.000000 0.000000 0,-3.000000 0.000000 0,1.000000 0.000000 0,-1.000000 0.000000 0,1.000000 0.000000 0,-3.000000 0.000000 0,-2.000000 0.000000 0,-3.000000 0.000000 0,-3.000000 0.000000 0,1.000000 0.000000 0,6.000000 0.000000 0,7.000000 0.000000 0,6.000000 0.000000 0,6.000000-2.000000 0,6.000000-3.000000 0,7.000000-3.000000 0,6.000000-2.000000 0,3.000000-1.000000 0,0.000000 3.000000 0,0.000000 3.000000 0,0.000000 4.000000 0,0.000000 1.000000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0,-3.000000-2.000000 0,-2.000000 0.000000 0,-3.000000 0.000000 0,-3.000000 0.000000 0,-2.000000-2.000000 0,0.000000-3.000000 0,0.000000-3.000000 0,0.000000-2.000000 0,1.000000-1.000000 0,4.000000 3.000000 0,3.000000 3.000000 0,3.000000 4.000000 0,1.000000 1.000000 0,1.000000 0.000000 0,-1.000000 0.000000 0,1.000000 0.000000 0,-1.000000 0.000000 0,1.000000 0.000000 0,-1.000000 0.000000 0,1.000000 0.000000 0,7.000000 4.000000 0,16.000000 10.000000 0,15.000000 10.000000 0,17.000000 9.000000 0,5.000000 4.000000 0,-3.000000 1.000000 0,-3.000000-1.000000 0,-2.000000 1.000000 0,-6.000000 1.000000-21,-6.000000 3.000000-38,-6.000000 3.000000-41,-6.000000 4.000000-40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7: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64100.000000 26600.000000 1000,'70.000000'21.000000'0,"-9.000000"-5.000000"0 ,-10.000000-7.000000 0,-8.000000-5.000000 0,-6.000000-3.000000 0,1.000000 4.000000 0,-1.000000 3.000000 0,1.000000 3.000000 0,-1.000000-1.000000 0,1.000000-2.000000 0,-1.000000-3.000000 0,1.000000-3.000000 0,2.000000-1.000000 0,7.000000 4.000000 0,6.000000 3.000000 0,7.000000 3.000000 0,0.000000 1.000000 0,-2.000000 1.000000 0,-3.000000-1.000000 0,-3.000000 1.000000 0,-2.000000-3.000000 0,0.000000-2.000000 0,0.000000-3.000000 0,0.000000-3.000000 0,1.000000-2.000000 0,4.000000 0.000000 0,3.000000 0.000000 0,3.000000 0.000000 0,3.000000 0.000000 0,3.000000 0.000000 0,3.000000 0.000000 0,4.000000 0.000000 0,-1.000000 0.000000 0,-3.000000 0.000000 0,-3.000000 0.000000 0,-2.000000 0.000000 0,-3.000000 0.000000 0,1.000000 0.000000 0,-1.000000 0.000000 0,1.000000 0.000000 0,2.000000 0.000000 0,7.000000 0.000000 0,6.000000 0.000000 0,7.000000 0.000000 0,2.000000-2.000000 0,1.000000-3.000000 0,-1.000000-3.000000 0,1.000000-2.000000 0,-1.000000-1.000000 0,1.000000 3.000000 0,-1.000000 3.000000 0,1.000000 4.000000 0,1.000000-1.000000 0,3.000000-3.000000 0,3.000000-3.000000 0,4.000000-2.000000 0,-1.000000-1.000000 0,-3.000000 3.000000 0,-3.000000 3.000000 0,-2.000000 4.000000 0,-5.000000 1.000000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0,-3.000000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0,0.000000-2.000000 0,0.000000-3.000000 0,0.000000-3.000000 0,0.000000-2.000000 0,1.000000-3.000000 0,4.000000 1.000000 0,3.000000-1.000000 0,3.000000 1.000000 0,-2.000000 1.000000 0,-6.000000 3.000000 0,-6.000000 3.000000 0,-6.000000 4.000000 0,-6.000000-1.000000 0,-2.000000-3.000000 0,-3.000000-3.000000 0,-3.000000-2.000000 0,-4.000000-3.000000 0,-3.000000 1.000000 0,-3.000000-1.000000 0,-2.000000 1.000000 0,-3.000000 1.000000 0,1.000000 3.000000 0,-1.000000 3.000000 0,1.000000 4.000000 0,1.000000 1.000000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0,-2.000000-1.000000 0,0.000000-2.000000 0,0.000000-3.000000 0,0.000000-3.000000 0,0.000000-1.000000 0,0.000000 4.000000 0,0.000000 3.000000 0,0.000000 3.000000 0,-2.000000-1.000000 0,-3.000000-2.000000 0,-3.000000-3.000000 0,-2.000000-3.000000 0,-1.000000-2.000000 0,3.000000 0.000000 0,3.000000 0.000000 0,4.000000 0.000000 0,1.000000 1.000000 0,0.000000 4.000000 0,0.000000 3.000000 0,0.000000 3.000000 0,0.000000-1.000000 0,0.000000-2.000000 0,0.000000-3.000000 0,0.000000-3.000000 0,1.000000-2.000000 0,4.000000 0.000000 0,3.000000 0.000000 0,3.000000 0.000000 0,3.000000 0.000000 0,3.000000 0.000000 0,3.000000 0.000000 0,4.000000 0.000000 0,-1.000000 1.000000 0,-3.000000 4.000000 0,-3.000000 3.000000 0,-2.000000 3.000000 0,-1.000000-1.000000 0,3.000000-2.000000 0,3.000000-3.000000 0,4.000000-3.000000 0,-1.000000-2.000000 0,-3.000000 0.000000 0,-3.000000 0.000000 0,-2.000000 0.000000 0,-5.000000 0.000000 0,-2.000000 0.000000 0,-3.000000 0.000000 0,-3.000000 0.000000 0,-1.000000 1.000000 0,4.000000 4.000000 0,3.000000 3.000000 0,3.000000 3.000000 0,4.000000-1.000000 0,7.000000-2.000000 0,6.000000-3.000000 0,7.000000-3.000000 0,0.000000-2.000000 0,-2.000000 0.000000 0,-3.000000 0.000000 0,-3.000000 0.000000 0,-1.000000 1.000000 0,4.000000 4.000000 0,3.000000 3.000000 0,3.000000 3.000000 0,1.000000-1.000000 0,1.000000-2.000000 0,-1.000000-3.000000 0,1.000000-3.000000 0,-3.000000-1.000000 0,-2.000000 4.000000 0,-3.000000 3.000000 0,-3.000000 3.000000 0,-4.000000-1.000000 0,-3.000000-2.000000 0,-3.000000-3.000000 0,-2.000000-3.000000 0,-3.000000-2.000000 0,1.000000 0.000000 0,-1.000000 0.000000 0,1.000000 0.000000 0,1.000000 0.000000 0,3.000000 0.000000 0,3.000000 0.000000 0,4.000000 0.000000 0,1.000000 1.000000 0,0.000000 4.000000 0,0.000000 3.000000 0,0.000000 3.000000 0,1.000000-1.000000 0,4.000000-2.000000 0,3.000000-3.000000 0,3.000000-3.000000 0,1.000000-1.000000 0,1.000000 4.000000 0,-1.000000 3.000000 0,1.000000 3.000000 0,-3.000000-1.000000 0,-2.000000-2.000000 0,-3.000000-3.000000 0,-3.000000-3.000000 0,-2.000000-1.000000 0,0.000000 4.000000 0,0.000000 3.000000 0,0.000000 3.000000 0,-4.000000 1.000000 0,-5.000000 1.000000 0,-7.000000-1.000000 0,-5.000000 1.000000 0,-3.000000-3.000000 0,4.000000-2.000000 0,3.000000-3.000000 0,3.000000-3.000000 0,4.000000-1.000000 0,7.000000 4.000000 0,6.000000 3.000000 0,7.000000 3.000000 0,0.000000-1.000000 0,-2.000000-2.000000 0,-3.000000-3.000000 0,-3.000000-3.000000 0,-2.000000-2.000000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0,-1.000000-2.000000 0,4.000000-3.000000 0,3.000000-3.000000 0,3.000000-2.000000 0,-1.000000-1.000000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1.000000 0,3.000000 4.000000 0,3.000000 3.000000 0,4.000000 3.000000 0,-1.000000-1.000000 0,-3.000000-2.000000 0,-3.000000-3.000000 0,-2.000000-3.000000 0,0.000000-2.000000 0,7.000000 0.000000 0,6.000000 0.000000 0,7.000000 0.000000 0,-1.000000 0.000000 0,-6.000000 0.000000 0,-6.000000 0.000000 0,-6.000000 0.000000 0,-2.000000 1.000000 0,3.000000 4.000000 0,3.000000 3.000000 0,4.000000 3.000000 0,-1.000000-1.000000 0,-3.000000-2.000000 0,-3.000000-3.000000 0,-2.000000-3.000000 0,-1.000000-2.000000 0,3.000000 0.000000 0,3.000000 0.000000 0,4.000000 0.000000 0,-1.000000 1.000000 0,-3.000000 4.000000 0,-3.000000 3.000000 0,-2.000000 3.000000 0,-12.000000-1.000000 0,-19.000000-2.000000 0,-18.000000-3.000000 0,-19.000000-3.000000 0,-15.000000-2.000000 0,-8.000000 0.000000 0,-10.000000 0.000000 0,-9.000000 0.000000 0,-2.000000 0.000000 0,6.000000 0.000000 0,7.000000 0.000000 0,6.000000 0.000000 0,1.000000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0,-3.000000-1.000000 0,-2.000000-3.000000 0,-3.000000-3.000000 0,-3.000000-2.000000 0,-4.000000-1.000000 0,-3.000000 3.000000 0,-3.000000 3.000000 0,-2.000000 4.000000 0,-1.000000 1.000000 0,3.000000 0.000000 0,3.000000 0.000000 0,4.000000 0.000000 0,2.000000 0.000000 0,4.000000 0.000000 0,3.000000 0.000000 0,3.000000 0.000000 0,-1.000000-2.000000 0,-2.000000-3.000000 0,-3.000000-3.000000 0,-3.000000-2.000000 0,1.000000-1.000000 0,6.000000 3.000000 0,7.000000 3.000000 0,6.000000 4.000000 0,1.000000 1.000000 0,-3.000000 0.000000 0,-3.000000 0.000000 0,-2.000000 0.000000 0,-6.000000 0.000000 0,-6.000000 0.000000 0,-6.000000 0.000000 0,-6.000000 0.000000 0,-2.000000 0.000000 0,3.000000 0.000000 0,3.000000 0.000000 0,4.000000 0.000000 0,1.000000-2.000000 0,0.000000-3.000000 0,0.000000-3.000000 0,0.000000-2.000000 0,-2.000000-1.000000 0,-3.000000 3.000000 0,-3.000000 3.000000 0,-2.000000 4.000000 0,0.000000 1.000000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0,6.000000 0.000000 0,7.000000 0.000000 0,6.000000 0.000000 0,3.000000 0.000000 0,0.000000 0.000000 0,0.000000 0.000000 0,0.000000 0.000000 0,1.000000 0.000000 0,4.000000 0.000000 0,3.000000 0.000000 0,3.000000 0.000000 0,1.000000-2.000000 0,1.000000-3.000000 0,-1.000000-3.000000 0,1.000000-2.000000 0,-3.000000-1.000000 0,-2.000000 3.000000 0,-3.000000 3.000000 0,-3.000000 4.000000 0,-4.000000 1.000000 0,-3.000000 0.000000 0,-3.000000 0.000000 0,-2.000000 0.000000 0,-1.000000-2.000000 0,3.000000-3.000000 0,3.000000-3.000000 0,4.000000-2.000000 0,1.000000-3.000000 0,0.000000 1.000000 0,0.000000-1.000000 0,0.000000 1.000000 0,0.000000 1.000000 0,0.000000 3.000000 0,0.000000 3.000000 0,0.000000 4.000000 0,3.000000 1.000000 0,6.000000 0.000000 0,7.000000 0.000000 0,6.000000 0.000000 0,1.000000-2.000000 0,-3.000000-3.000000 0,-3.000000-3.000000 0,-2.000000-2.000000 0,-3.000000-1.000000 0,1.000000 3.000000 0,-1.000000 3.000000 0,1.000000 4.000000 0,-3.000000 1.000000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0,1.000000-2.000000 0,1.000000-3.000000 0,-1.000000-3.000000 0,1.000000-2.000000 0,1.000000-1.000000 0,3.000000 3.000000 0,3.000000 3.000000 0,4.000000 4.000000 0,-1.000000 1.000000 0,-3.000000 0.000000 0,-3.000000 0.000000 0,-2.000000 0.000000 0,-6.000000 0.000000 0,-6.000000 0.000000 0,-6.000000 0.000000 0,-6.000000 0.000000 0,-1.000000 0.000000 0,7.000000 0.000000 0,6.000000 0.000000 0,7.000000 0.000000 0,0.000000-2.000000 0,-2.000000-3.000000 0,-3.000000-3.000000 0,-3.000000-2.000000 0,-2.000000-1.000000 0,0.000000 3.000000 0,0.000000 3.000000 0,0.000000 4.000000 0,1.000000-1.000000 0,4.000000-3.000000 0,3.000000-3.000000 0,3.000000-2.000000 0,3.000000-1.000000 0,3.000000 3.000000 0,3.000000 3.000000 0,4.000000 4.000000 0,-1.000000-1.000000 0,-3.000000-3.000000 0,-3.000000-3.000000 0,-2.000000-2.000000 0,-3.000000-3.000000 0,1.000000 1.000000 0,-1.000000-1.000000 0,1.000000 1.000000 0,-3.000000 1.000000 0,-2.000000 3.000000 0,-3.000000 3.000000 0,-3.000000 4.000000 0,-2.000000-1.000000 0,0.000000-3.000000 0,0.000000-3.000000 0,0.000000-2.000000 0,-2.000000-1.000000 0,-3.000000 3.000000 0,-3.000000 3.000000 0,-2.000000 4.000000 0,0.000000-1.000000 0,7.000000-3.000000 0,6.000000-3.000000 0,7.000000-2.000000 0,0.000000-3.000000 0,-2.000000 1.000000 0,-3.000000-1.000000 0,-3.000000 1.000000 0,1.000000 1.000000 0,6.000000 3.000000 0,7.000000 3.000000 0,6.000000 4.000000 0,1.000000-1.000000 0,-3.000000-3.000000 0,-3.000000-3.000000 0,-2.000000-2.000000 0,-6.000000-1.000000 0,-6.000000 3.000000 0,-6.000000 3.000000 0,-6.000000 4.000000 0,-2.000000 1.000000 0,3.000000 0.000000 0,3.000000 0.000000 0,4.000000 0.000000 0,1.000000-2.000000 0,0.000000-3.000000 0,0.000000-3.000000 0,0.000000-2.000000 0,0.000000-1.000000 0,0.000000 3.000000 0,0.000000 3.000000 0,0.000000 4.000000 0,1.000000 1.000000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0,-6.000000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0,1.000000 1.000000 0,4.000000 4.000000 0,3.000000 3.000000 0,3.000000 3.000000 0,-1.000000 1.000000 0,-2.000000 1.000000 0,-3.000000-1.000000 0,-3.000000 1.000000 0,-1.000000-3.000000 0,4.000000-2.000000 0,3.000000-3.000000 0,3.000000-3.000000 0,-1.000000-1.000000 0,-2.000000 4.000000 0,-3.000000 3.000000 0,-3.000000 3.000000 0,-2.000000 1.000000 0,0.000000 1.000000 0,0.000000-1.000000 0,0.000000 1.000000 0,1.000000-3.000000 0,4.000000-2.000000 0,3.000000-3.000000 0,3.000000-3.000000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0,2.000000 6.000000 0,7.000000 13.000000 0,6.000000 12.000000 0,7.000000 13.000000 0,0.000000 4.000000-21,-2.000000-3.000000-38,-3.000000-3.000000-41,-3.000000-2.000000-40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52"/>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7900.000000 35850.000000 1000,'0.000000'36.000000'0,"0.000000"-5.000000"0 ,0.000000-7.000000 0,0.000000-5.000000 0,0.000000-4.000000 0,0.000000 2.000000 0,0.000000 1.000000 0,0.000000 1.000000 0,0.000000 2.000000 0,2.000000 1.000000 0,1.000000 1.000000 0,2.000000 2.000000 0,-1.000000 0.000000 0,-1.000000 0.000000 0,-1.000000 0.000000 0,-1.000000 0.000000 0,-1.000000 0.000000 0,2.000000 0.000000 0,1.000000 0.000000 0,1.000000 0.000000 0,1.000000 0.000000 0,-2.000000 0.000000 0,-1.000000 0.000000 0,-2.000000 0.000000 0,0.000000-1.000000 0,0.000000-1.000000 0,0.000000-1.000000 0,0.000000-1.000000 0,1.000000-1.000000 0,1.000000 0.000000 0,1.000000 0.000000 0,2.000000-1.000000 0,-1.000000 1.000000 0,-1.000000-2.000000 0,-1.000000-1.000000 0,-1.000000-1.000000 0,-1.000000-1.000000 0,0.000000 0.000000 0,0.000000-1.000000 0,0.000000 2.000000 0,0.000000-1.000000 0,0.000000 2.000000 0,0.000000 1.000000 0,0.000000 1.000000 0,0.000000-3.000000 0,0.000000-9.000000 0,0.000000-9.000000 0,0.000000-8.000000 0,0.000000-7.000000 0,0.000000-1.000000 0,0.000000-4.000000 0,0.000000-1.000000 0,0.000000-2.000000 0,0.000000 2.000000 0,0.000000 1.000000 0,0.000000 1.000000 0,0.000000 1.000000 0,2.000000 0.000000 0,1.000000 1.000000 0,2.000000-1.000000 0,-1.000000-1.000000 0,2.000000-1.000000 0,-2.000000-1.000000 0,1.000000-1.000000 0,0.000000-1.000000 0,1.000000 2.000000 0,-2.000000 1.000000 0,2.000000 2.000000 0,-1.000000-1.000000 0,0.000000-1.000000 0,0.000000-1.000000 0,-1.000000-2.000000 0,2.000000-1.000000 0,1.000000-3.000000 0,1.000000-2.000000 0,2.000000-2.000000 0,0.000000-2.000000 0,-1.000000 2.000000 0,1.000000 1.000000 0,1.000000 1.000000 0,-1.000000 2.000000 0,0.000000-2.000000 0,-1.000000 2.000000 0,1.000000-1.000000 0,0.000000 0.000000 0,-2.000000 2.000000 0,-1.000000 1.000000 0,-1.000000 2.000000 0,-1.000000 1.000000 0,2.000000 2.000000 0,1.000000 4.000000 0,2.000000 2.000000 0,-1.000000 1.000000 0,-1.000000 2.000000 0,-1.000000 1.000000 0,-2.000000 2.000000 0,0.000000-1.000000 0,0.000000 2.000000 0,1.000000-2.000000 0,-1.000000 1.000000 0,0.000000 1.000000 0,2.000000 1.000000 0,1.000000 1.000000 0,1.000000 2.000000 0,2.000000 0.000000 0,1.000000 2.000000 0,1.000000 1.000000 0,1.000000 1.000000 0,1.000000 3.000000 0,-2.000000 1.000000 0,-1.000000 4.000000 0,-2.000000 2.000000 0,0.000000 3.000000 0,-2.000000 5.000000 0,-1.000000 6.000000 0,-1.000000 4.000000 0,-2.000000 2.000000 0,-1.000000-5.000000 0,-1.000000-3.000000 0,-1.000000-5.000000 0,-1.000000 1.000000 0,2.000000 1.000000 0,1.000000 4.000000 0,1.000000 2.000000 0,1.000000 1.000000 0,-2.000000 0.000000 0,-1.000000 0.000000 0,-2.000000 0.000000 0,0.000000 0.000000 0,0.000000 0.000000 0,0.000000 0.000000 0,0.000000 0.000000 0,1.000000 0.000000 0,1.000000 0.000000 0,1.000000 0.000000 0,2.000000 0.000000 0,-1.000000 0.000000 0,-1.000000 0.000000 0,-1.000000 0.000000 0,-1.000000 0.000000 0,-1.000000-1.000000 0,0.000000-1.000000 0,0.000000-1.000000 0,0.000000-1.000000 0,0.000000-2.000000 0,0.000000 2.000000 0,0.000000-2.000000 0,0.000000 1.000000 0,0.000000-1.000000 0,2.000000-3.000000 0,1.000000-2.000000 0,2.000000-3.000000 0,1.000000-2.000000 0,3.000000-3.000000 0,2.000000-2.000000 0,3.000000-2.000000 0,0.000000-4.000000 0,-1.000000-1.000000 0,-1.000000-4.000000 0,-1.000000-2.000000 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8:0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63250.000000 54900.000000 1000,'70.000000'-22.000000'0,"-9.000000"6.000000"0 ,-10.000000 7.000000 0,-8.000000 6.000000 0,-3.000000 1.000000 0,7.000000-3.000000 0,6.000000-3.000000 0,7.000000-2.000000 0,-1.000000-1.000000 0,-6.000000 3.000000 0,-6.000000 3.000000 0,-6.000000 4.000000 0,-4.000000 1.000000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0,3.000000 4.000000 0,3.000000 3.000000 0,4.000000 3.000000 0,2.000000-1.000000 0,4.000000-2.000000 0,3.000000-3.000000 0,3.000000-3.000000 0,1.000000-2.000000 0,1.000000 0.000000 0,-1.000000 0.000000 0,1.000000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0,4.000000 0.000000 0,7.000000 0.000000 0,6.000000 0.000000 0,7.000000 0.000000 0,2.000000 0.000000 0,1.000000 0.000000 0,-1.000000 0.000000 0,1.000000 0.000000 0,-1.000000 0.000000 0,1.000000 0.000000 0,-1.000000 0.000000 0,1.000000 0.000000 0,-4.000000 0.000000 0,-6.000000 0.000000 0,-6.000000 0.000000 0,-6.000000 0.000000 0,-2.000000-2.000000 0,3.000000-3.000000 0,3.000000-3.000000 0,4.000000-2.000000 0,4.000000-1.000000 0,6.000000 3.000000 0,7.000000 3.000000 0,6.000000 4.000000 0,3.000000 1.000000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0,2.000000 0.000000 0,4.000000 0.000000 0,3.000000 0.000000 0,3.000000 0.000000 0,-4.000000-2.000000 0,-8.000000-3.000000 0,-10.000000-3.000000 0,-9.000000-2.000000 0,-5.000000-1.000000 0,0.000000 3.000000 0,0.000000 3.000000 0,0.000000 4.000000 0,3.000000 1.000000 0,6.000000 0.000000 0,7.000000 0.000000 0,6.000000 0.000000 0,3.000000 0.000000 0,0.000000 0.000000 0,0.000000 0.000000 0,0.000000 0.000000 0,0.000000-2.000000 0,0.000000-3.000000 0,0.000000-3.000000 0,0.000000-2.000000 0,-5.000000-1.000000 0,-9.000000 3.000000 0,-10.000000 3.000000 0,-8.000000 4.000000 0,-6.000000 1.000000 0,1.000000 0.000000 0,-1.000000 0.000000 0,1.000000 0.000000 0,2.000000 0.000000 0,7.000000 0.000000 0,6.000000 0.000000 0,7.000000 0.000000 0,4.000000 0.000000 0,3.000000 0.000000 0,3.000000 0.000000 0,4.000000 0.000000 0,-3.000000 0.000000 0,-5.000000 0.000000 0,-7.000000 0.000000 0,-5.000000 0.000000 0,-6.000000 0.000000 0,-3.000000 0.000000 0,-3.000000 0.000000 0,-2.000000 0.000000 0,-1.000000 0.000000 0,3.000000 0.000000 0,3.000000 0.000000 0,4.000000 0.000000 0,4.000000 0.000000 0,6.000000 0.000000 0,7.000000 0.000000 0,6.000000 0.000000 0,4.000000 0.000000 0,4.000000 0.000000 0,3.000000 0.000000 0,3.000000 0.000000 0,-2.000000 0.000000 0,-6.000000 0.000000 0,-6.000000 0.000000 0,-6.000000 0.000000 0,-6.000000 0.000000 0,-2.000000 0.000000 0,-3.000000 0.000000 0,-3.000000 0.000000 0,-2.000000 0.000000 0,0.000000 0.000000 0,0.000000 0.000000 0,0.000000 0.000000 0,4.000000-2.000000 0,10.000000-3.000000 0,10.000000-3.000000 0,9.000000-2.000000 0,2.000000-3.000000 0,-2.000000 1.000000 0,-3.000000-1.000000 0,-3.000000 1.000000 0,-4.000000-3.000000 0,-3.000000-2.000000 0,-3.000000-3.000000 0,-2.000000-3.000000 0,-5.000000-2.000000 0,-2.000000 0.000000 0,-3.000000 0.000000 0,-3.000000 0.000000 0,1.000000 0.000000 0,6.000000 0.000000 0,7.000000 0.000000 0,6.000000 0.000000 0,4.000000 1.000000 0,4.000000 4.000000 0,3.000000 3.000000 0,3.000000 3.000000 0,-1.000000-1.000000 0,-2.000000-2.000000 0,-3.000000-3.000000 0,-3.000000-3.000000 0,-9.000000-1.000000 0,-11.000000 4.000000 0,-14.000000 3.000000 0,-11.000000 3.000000 0,-7.000000 3.000000 0,0.000000 3.000000 0,0.000000 3.000000 0,0.000000 4.000000 0,3.000000-1.000000 0,6.000000-3.000000 0,7.000000-3.000000 0,6.000000-2.000000 0,4.000000-1.000000 0,4.000000 3.000000 0,3.000000 3.000000 0,3.000000 4.000000 0,1.000000 1.000000 0,1.000000 0.000000 0,-1.000000 0.000000 0,1.000000 0.000000 0,-6.000000-2.000000 0,-8.000000-3.000000 0,-10.000000-3.000000 0,-9.000000-2.000000 0,-5.000000-1.000000 0,0.000000 3.000000 0,0.000000 3.000000 0,0.000000 4.000000 0,0.000000 1.000000 0,0.000000 0.000000 0,0.000000 0.000000 0,0.000000 0.000000 0,3.000000 0.000000 0,6.000000 0.000000 0,7.000000 0.000000 0,6.000000 0.000000 0,3.000000 1.000000 0,0.000000 4.000000 0,0.000000 3.000000 0,0.000000 3.000000 0,0.000000 1.000000 0,0.000000 1.000000 0,0.000000-1.000000 0,0.000000 1.000000 0,-5.000000-3.000000 0,-9.000000-2.000000 0,-10.000000-3.000000 0,-8.000000-3.000000 0,-6.000000-1.000000 0,1.000000 4.000000 0,-1.000000 3.000000 0,1.000000 3.000000 0,-1.000000-1.000000 0,1.000000-2.000000 0,-1.000000-3.000000 0,1.000000-3.000000 0,-1.000000-1.000000 0,1.000000 4.000000 0,-1.000000 3.000000 0,1.000000 3.000000 0,2.000000 1.000000 0,7.000000 1.000000 0,6.000000-1.000000 0,7.000000 1.000000 0,2.000000-3.000000 0,1.000000-2.000000 0,-1.000000-3.000000 0,1.000000-3.000000 0,-3.000000-1.000000 0,-2.000000 4.000000 0,-3.000000 3.000000 0,-3.000000 3.000000 0,-2.000000-1.000000 0,0.000000-2.000000 0,0.000000-3.000000 0,0.000000-3.000000 0,-2.000000-1.000000 0,-3.000000 4.000000 0,-3.000000 3.000000 0,-2.000000 3.000000 0,-5.000000-1.000000 0,-2.000000-2.000000 0,-3.000000-3.000000 0,-3.000000-3.000000 0,-2.000000-1.000000 0,0.000000 4.000000 0,0.000000 3.000000 0,0.000000 3.000000 0,1.000000-1.000000 0,4.000000-2.000000 0,3.000000-3.000000 0,3.000000-3.000000 0,1.000000-1.000000 0,1.000000 4.000000 0,-1.000000 3.000000 0,1.000000 3.000000 0,1.000000-1.000000 0,3.000000-2.000000 0,3.000000-3.000000 0,4.000000-3.000000 0,1.000000-1.000000 0,0.000000 4.000000 0,0.000000 3.000000 0,0.000000 3.000000 0,-4.000000-1.000000 0,-5.000000-2.000000 0,-7.000000-3.000000 0,-5.000000-3.000000 0,-4.000000-2.000000 0,0.000000 0.000000 0,0.000000 0.000000 0,0.000000 0.000000 0,-2.000000 1.000000 0,-3.000000 4.000000 0,-3.000000 3.000000 0,-2.000000 3.000000 0,-1.000000-1.000000 0,3.000000-2.000000 0,3.000000-3.000000 0,4.000000-3.000000 0,-1.000000-2.000000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1.000000 0,1.000000 4.000000 0,-1.000000 3.000000 0,1.000000 3.000000 0,2.000000-1.000000 0,7.000000-2.000000 0,6.000000-3.000000 0,7.000000-3.000000 0,-1.000000-2.000000 0,-6.000000 0.000000 0,-6.000000 0.000000 0,-6.000000 0.000000 0,-4.000000 0.000000 0,1.000000 0.000000 0,-1.000000 0.000000 0,1.000000 0.000000 0,-1.000000 0.000000 0,1.000000 0.000000 0,-1.000000 0.000000 0,1.000000 0.000000 0,-9.000000 4.000000 0,-15.000000 10.000000 0,-15.000000 10.000000 0,-16.000000 9.000000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8: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11800.000000 58400.000000 1000,'70.000000'3.000000'0,"-9.000000"6.000000"0 ,-10.000000 7.000000 0,-8.000000 6.000000 0,-6.000000 1.000000 0,1.000000-3.000000 0,-1.000000-3.000000 0,1.000000-2.000000 0,-1.000000 0.000000 0,1.000000 7.000000 0,-1.000000 6.000000 0,1.000000 7.000000 0,-1.000000 0.000000 0,1.000000-2.000000 0,-1.000000-3.000000 0,1.000000-3.000000 0,-1.000000-4.000000 0,1.000000-3.000000 0,-1.000000-3.000000 0,1.000000-2.000000 0,-1.000000-1.000000 0,1.000000 3.000000 0,-1.000000 3.000000 0,1.000000 4.000000 0,-1.000000-1.000000 0,1.000000-3.000000 0,-1.000000-3.000000 0,1.000000-2.000000 0,1.000000-3.000000 0,3.000000 1.000000 0,3.000000-1.000000 0,4.000000 1.000000 0,2.000000-3.000000 0,4.000000-2.000000 0,3.000000-3.000000 0,3.000000-3.000000 0,-1.000000-2.000000 0,-2.000000 0.000000 0,-3.000000 0.000000 0,-3.000000 0.000000 0,-4.000000-2.000000 0,-3.000000-3.000000 0,-3.000000-3.000000 0,-2.000000-2.000000 0,0.000000-3.000000 0,7.000000 1.000000 0,6.000000-1.000000 0,7.000000 1.000000 0,0.000000-1.000000 0,-2.000000 1.000000 0,-3.000000-1.000000 0,-3.000000 1.000000 0,-2.000000-1.000000 0,0.000000 1.000000 0,0.000000-1.000000 0,0.000000 1.000000 0,0.000000-1.000000 0,0.000000 1.000000 0,0.000000-1.000000 0,0.000000 1.000000 0,0.000000-3.000000 0,0.000000-2.000000 0,0.000000-3.000000 0,0.000000-3.000000 0,0.000000-2.000000 0,0.000000 0.000000 0,0.000000 0.000000 0,0.000000 0.000000 0,-2.000000 1.000000 0,-3.000000 4.000000 0,-3.000000 3.000000 0,-2.000000 3.000000 0,-3.000000 3.000000 0,1.000000 3.000000 0,-1.000000 3.000000 0,1.000000 4.000000 0,-1.000000 1.000000 0,1.000000 0.000000 0,-1.000000 0.000000 0,1.000000 0.000000 0,-1.000000 0.000000 0,1.000000 0.000000 0,-1.000000 0.000000 0,1.000000 0.000000 0,1.000000 1.000000 0,3.000000 4.000000 0,3.000000 3.000000 0,4.000000 3.000000 0,-1.000000 1.000000 0,-3.000000 1.000000 0,-3.000000-1.000000 0,-2.000000 1.000000 0,0.000000 2.000000 0,7.000000 7.000000 0,6.000000 6.000000 0,7.000000 7.000000 0,0.000000 0.000000 0,-2.000000-2.000000 0,-3.000000-3.000000 0,-3.000000-3.000000 0,-4.000000-4.000000 0,-3.000000-3.000000 0,-3.000000-3.000000 0,-2.000000-2.000000 0,-1.000000-3.000000 0,3.000000 1.000000 0,3.000000-1.000000 0,4.000000 1.000000 0,1.000000-1.000000 0,0.000000 1.000000 0,0.000000-1.000000 0,0.000000 1.000000 0,0.000000-3.000000 0,0.000000-2.000000 0,0.000000-3.000000 0,0.000000-3.000000 0,1.000000 1.000000 0,4.000000 6.000000 0,3.000000 7.000000 0,3.000000 6.000000 0,-2.000000-1.000000 0,-6.000000-5.000000 0,-6.000000-7.000000 0,-6.000000-5.000000 0,1.000000-1.000000 0,9.000000 6.000000 0,10.000000 7.000000 0,10.000000 6.000000 0,-1.000000-1.000000 0,-9.000000-5.000000 0,-10.000000-7.000000 0,-8.000000-5.000000 0,-4.000000-3.000000 0,3.000000 4.000000 0,3.000000 3.000000 0,4.000000 3.000000 0,1.000000-1.000000 0,0.000000-2.000000 0,0.000000-3.000000 0,0.000000-3.000000 0,-2.000000-1.000000 0,-3.000000 4.000000 0,-3.000000 3.000000 0,-2.000000 3.000000 0,-1.000000-1.000000 0,3.000000-2.000000 0,3.000000-3.000000 0,4.000000-3.000000 0,-1.000000-2.000000 0,-3.000000 0.000000 0,-3.000000 0.000000 0,-2.000000 0.000000 0,-3.000000 0.000000 0,1.000000 0.000000 0,-1.000000 0.000000 0,1.000000 0.000000 0,-1.000000-2.000000 0,1.000000-3.000000 0,-1.000000-3.000000 0,1.000000-2.000000 0,2.000000-3.000000 0,7.000000 1.000000 0,6.000000-1.000000 0,7.000000 1.000000 0,-1.000000 1.000000 0,-6.000000 3.000000 0,-6.000000 3.000000 0,-6.000000 4.000000 0,-4.000000 1.000000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1.000000 0,0.000000 4.000000 0,0.000000 3.000000 0,0.000000 3.000000 0,-2.000000-1.000000 0,-3.000000-2.000000 0,-3.000000-3.000000 0,-2.000000-3.000000 0,-3.000000-2.000000 0,1.000000 0.000000 0,-1.000000 0.000000 0,1.000000 0.000000 0,-1.000000 1.000000 0,1.000000 4.000000 0,-1.000000 3.000000 0,1.000000 3.000000 0,-1.000000-1.000000 0,1.000000-2.000000 0,-1.000000-3.000000 0,1.000000-3.000000 0,1.000000-1.000000 0,3.000000 4.000000 0,3.000000 3.000000 0,4.000000 3.000000 0,2.000000-1.000000 0,4.000000-2.000000 0,3.000000-3.000000 0,3.000000-3.000000 0,3.000000-1.000000 0,3.000000 4.000000 0,3.000000 3.000000 0,4.000000 3.000000 0,1.000000 1.000000 0,0.000000 1.000000 0,0.000000-1.000000 0,0.000000 1.000000 0,1.000000-3.000000 0,4.000000-2.000000 0,3.000000-3.000000 0,3.000000-3.000000 0,-1.000000-2.000000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0,-4.000000-2.000000 0,-6.000000-3.000000 0,-6.000000-3.000000 0,-6.000000-2.000000 0,-2.000000-1.000000 0,3.000000 3.000000 0,3.000000 3.000000 0,4.000000 4.000000 0,1.000000 1.000000 0,0.000000 0.000000 0,0.000000 0.000000 0,0.000000 0.000000 0,1.000000 0.000000 0,4.000000 0.000000 0,3.000000 0.000000 0,3.000000 0.000000 0,1.000000 0.000000 0,1.000000 0.000000 0,-1.000000 0.000000 0,1.000000 0.000000 0,2.000000-2.000000 0,7.000000-3.000000 0,6.000000-3.000000 0,7.000000-2.000000 0,0.000000-1.000000 0,-2.000000 3.000000 0,-3.000000 3.000000 0,-3.000000 4.000000 0,-4.000000 1.000000 0,-3.000000 0.000000 0,-3.000000 0.000000 0,-2.000000 0.000000 0,-5.000000-2.000000 0,-2.000000-3.000000 0,-3.000000-3.000000 0,-3.000000-2.000000 0,-2.000000-1.000000 0,0.000000 3.000000 0,0.000000 3.000000 0,0.000000 4.000000 0,0.000000 1.000000 0,0.000000 0.000000 0,0.000000 0.000000 0,0.000000 0.000000 0,0.000000-2.000000 0,0.000000-3.000000 0,0.000000-3.000000 0,0.000000-2.000000 0,1.000000-1.000000 0,4.000000 3.000000 0,3.000000 3.000000 0,3.000000 4.000000 0,3.000000 1.000000 0,3.000000 0.000000 0,3.000000 0.000000 0,4.000000 0.000000 0,1.000000 0.000000 0,0.000000 0.000000 0,0.000000 0.000000 0,0.000000 0.000000 0,0.000000-2.000000 0,0.000000-3.000000 0,0.000000-3.000000 0,0.000000-2.000000 0,0.000000-1.000000 0,0.000000 3.000000 0,0.000000 3.000000 0,0.000000 4.000000 0,-2.000000 1.000000 0,-3.000000 0.000000 0,-3.000000 0.000000 0,-2.000000 0.000000 0,-5.000000 0.000000 0,-2.000000 0.000000 0,-3.000000 0.000000 0,-3.000000 0.000000 0,-1.000000 0.000000 0,4.000000 0.000000 0,3.000000 0.000000 0,3.000000 0.000000 0,3.000000 0.000000 0,3.000000 0.000000 0,3.000000 0.000000 0,4.000000 0.000000 0,-1.000000 1.000000 0,-3.000000 4.000000 0,-3.000000 3.000000 0,-2.000000 3.000000 0,-1.000000-1.000000 0,3.000000-2.000000 0,3.000000-3.000000 0,4.000000-3.000000 0,-1.000000-2.000000 0,-3.000000 0.000000 0,-3.000000 0.000000 0,-2.000000 0.000000 0,-3.000000 1.000000 0,1.000000 4.000000 0,-1.000000 3.000000 0,1.000000 3.000000 0,-3.000000-1.000000 0,-2.000000-2.000000 0,-3.000000-3.000000 0,-3.000000-3.000000 0,-2.000000-2.000000 0,0.000000 0.000000 0,0.000000 0.000000 0,0.000000 0.000000 0,-2.000000 0.000000 0,-3.000000 0.000000 0,-3.000000 0.000000 0,-2.000000 0.000000 0,0.000000 0.000000 0,7.000000 0.000000 0,6.000000 0.000000 0,7.000000 0.000000 0,2.000000 0.000000 0,1.000000 0.000000 0,-1.000000 0.000000 0,1.000000 0.000000 0,2.000000 0.000000 0,7.000000 0.000000 0,6.000000 0.000000 0,7.000000 0.000000 0,2.000000 0.000000 0,1.000000 0.000000 0,-1.000000 0.000000 0,1.000000 0.000000 0,-3.000000-2.000000 0,-2.000000-3.000000 0,-3.000000-3.000000 0,-3.000000-2.000000 0,-2.000000-3.000000 0,0.000000 1.000000 0,0.000000-1.000000 0,0.000000 1.000000 0,-4.000000 1.000000 0,-5.000000 3.000000 0,-7.000000 3.000000 0,-5.000000 4.000000 0,-3.000000 1.000000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0,-3.000000-2.000000 0,-2.000000 0.000000 0,-3.000000 0.000000 0,-3.000000 0.000000 0,-2.000000 0.000000 0,0.000000 0.000000 0,0.000000 0.000000 0,0.000000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0,-3.000000-2.000000 0,-2.000000-3.000000 0,-3.000000-3.000000 0,-3.000000-2.000000 0,-4.000000-1.000000 0,-3.000000 3.000000 0,-3.000000 3.000000 0,-2.000000 4.000000 0,-6.000000 1.000000 0,-6.000000 0.000000 0,-6.000000 0.000000 0,-6.000000 0.000000 0,-2.000000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0,-3.000000-2.000000 0,1.000000 0.000000 0,-1.000000 0.000000 0,1.000000 0.000000 0,2.000000 0.000000 0,7.000000 0.000000 0,6.000000 0.000000 0,7.000000 0.000000 0,2.000000 0.000000 0,1.000000 0.000000 0,-1.000000 0.000000 0,1.000000 0.000000 0,-4.000000 0.000000 0,-6.000000 0.000000 0,-6.000000 0.000000 0,-6.000000 0.000000 0,-1.000000 1.000000 0,7.000000 4.000000 0,6.000000 3.000000 0,7.000000 3.000000 0,-1.000000-1.000000 0,-6.000000-2.000000 0,-6.000000-3.000000 0,-6.000000-3.000000 0,-2.000000-2.000000 0,3.000000 0.000000 0,3.000000 0.000000 0,4.000000 0.000000 0,1.000000 0.000000 0,0.000000 0.000000 0,0.000000 0.000000 0,0.000000 0.000000 0,-2.000000-2.000000 0,-3.000000-3.000000 0,-3.000000-3.000000 0,-2.000000-2.000000 0,-6.000000 5.000000-21,-6.000000 16.000000-38,-6.000000 15.000000-41,-6.000000 17.000000-40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8:1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60150.000000 60950.000000 1000,'-24.000000'-93.000000'0,"4.000000"17.000000"0 ,3.000000 15.000000 0,3.000000 16.000000 0,-2.000000 7.000000 0,-6.000000 1.000000 0,-6.000000-1.000000 0,-6.000000 1.000000 0,-6.000000 1.000000 0,-2.000000 3.000000 0,-3.000000 3.000000 0,-3.000000 4.000000 0,-1.000000 4.000000 0,4.000000 6.000000 0,3.000000 7.000000 0,3.000000 6.000000 0,1.000000 1.000000 0,1.000000-3.000000 0,-1.000000-3.000000 0,1.000000-2.000000 0,-4.000000-1.000000 0,-6.000000 3.000000 0,-6.000000 3.000000 0,-6.000000 4.000000 0,-7.000000 1.000000 0,-6.000000 0.000000 0,-6.000000 0.000000 0,-6.000000 0.000000 0,-6.000000-2.000000 0,-2.000000-3.000000 0,-3.000000-3.000000 0,-3.000000-2.000000 0,-4.000000-1.000000 0,-3.000000 3.000000 0,-3.000000 3.000000 0,-2.000000 4.000000 0,-3.000000-3.000000 0,1.000000-5.000000 0,-1.000000-7.000000 0,1.000000-5.000000 0,-1.000000-4.000000 0,1.000000 0.000000 0,-1.000000 0.000000 0,1.000000 0.000000 0,-6.000000-2.000000 0,-8.000000-3.000000 0,-10.000000-3.000000 0,-9.000000-2.000000 0,-5.000000-5.000000 0,0.000000-2.000000 0,0.000000-3.000000 0,0.000000-3.000000 0,4.000000-4.000000 0,10.000000-3.000000 0,10.000000-3.000000 0,9.000000-2.000000 0,9.000000-3.000000 0,9.000000 1.000000 0,10.000000-1.000000 0,10.000000 1.000000 0,5.000000-3.000000 0,4.000000-2.000000 0,3.000000-3.000000 0,3.000000-3.000000 0,4.000000-1.000000 0,7.000000 4.000000 0,6.000000 3.000000 0,7.000000 3.000000 0,2.000000 1.000000 0,1.000000 1.000000 0,-1.000000-1.000000 0,1.000000 1.000000 0,1.000000-1.000000 0,3.000000 1.000000 0,3.000000-1.000000 0,4.000000 1.000000 0,2.000000-3.000000 0,4.000000-2.000000 0,3.000000-3.000000 0,3.000000-3.000000 0,3.000000-4.000000 0,3.000000-3.000000 0,3.000000-3.000000 0,4.000000-2.000000 0,4.000000 0.000000 0,6.000000 7.000000 0,7.000000 6.000000 0,6.000000 7.000000 0,6.000000 2.000000 0,6.000000 1.000000 0,7.000000-1.000000 0,6.000000 1.000000 0,4.000000-3.000000 0,4.000000-2.000000 0,3.000000-3.000000 0,3.000000-3.000000 0,3.000000-1.000000 0,3.000000 4.000000 0,3.000000 3.000000 0,4.000000 3.000000 0,1.000000 1.000000 0,0.000000 1.000000 0,0.000000-1.000000 0,0.000000 1.000000 0,3.000000-1.000000 0,6.000000 1.000000 0,7.000000-1.000000 0,6.000000 1.000000 0,6.000000-3.000000 0,6.000000-2.000000 0,7.000000-3.000000 0,6.000000-3.000000 0,6.000000-1.000000 0,6.000000 4.000000 0,7.000000 3.000000 0,6.000000 3.000000 0,3.000000 1.000000 0,0.000000 1.000000 0,0.000000-1.000000 0,0.000000 1.000000 0,1.000000 2.000000 0,4.000000 7.000000 0,3.000000 6.000000 0,3.000000 7.000000 0,1.000000 4.000000 0,1.000000 3.000000 0,-1.000000 3.000000 0,1.000000 4.000000 0,-1.000000 4.000000 0,1.000000 6.000000 0,-1.000000 7.000000 0,1.000000 6.000000 0,-6.000000 3.000000 0,-8.000000 0.000000 0,-10.000000 0.000000 0,-9.000000 0.000000 0,-9.000000 3.000000 0,-5.000000 6.000000 0,-7.000000 7.000000 0,-5.000000 6.000000 0,-4.000000 4.000000 0,0.000000 4.000000 0,0.000000 3.000000 0,0.000000 3.000000 0,-2.000000 3.000000 0,-3.000000 3.000000 0,-3.000000 3.000000 0,-2.000000 4.000000 0,-8.000000 2.000000 0,-8.000000 4.000000 0,-10.000000 3.000000 0,-9.000000 3.000000 0,-7.000000 3.000000 0,-3.000000 3.000000 0,-3.000000 3.000000 0,-2.000000 4.000000 0,-5.000000 1.000000 0,-2.000000 0.000000 0,-3.000000 0.000000 0,-3.000000 0.000000 0,-4.000000 0.000000 0,-3.000000 0.000000 0,-3.000000 0.000000 0,-2.000000 0.000000 0,-5.000000 0.000000 0,-2.000000 0.000000 0,-3.000000 0.000000 0,-3.000000 0.000000 0,-2.000000-2.000000 0,0.000000-3.000000 0,0.000000-3.000000 0,0.000000-2.000000 0,-2.000000-1.000000 0,-3.000000 3.000000 0,-3.000000 3.000000 0,-2.000000 4.000000 0,-5.000000 1.000000 0,-2.000000 0.000000 0,-3.000000 0.000000 0,-3.000000 0.000000 0,-4.000000 1.000000 0,-3.000000 4.000000 0,-3.000000 3.000000 0,-2.000000 3.000000 0,-6.000000 3.000000 0,-6.000000 3.000000 0,-6.000000 3.000000 0,-6.000000 4.000000 0,-4.000000 1.000000 0,1.000000 0.000000 0,-1.000000 0.000000 0,1.000000 0.000000 0,-3.000000-2.000000 0,-2.000000-3.000000 0,-3.000000-3.000000 0,-3.000000-2.000000 0,-2.000000-5.000000 0,0.000000-2.000000 0,0.000000-3.000000 0,0.000000-3.000000 0,-2.000000-1.000000 0,-3.000000 4.000000 0,-3.000000 3.000000 0,-2.000000 3.000000 0,0.000000-2.000000 0,7.000000-6.000000 0,6.000000-6.000000 0,7.000000-6.000000 0,5.000000-4.000000 0,7.000000 1.000000 0,6.000000-1.000000 0,7.000000 1.000000 0,0.000000-1.000000 0,-2.000000 1.000000 0,-3.000000-1.000000 0,-3.000000 1.000000 0,-1.000000-4.000000 0,4.000000-6.000000 0,3.000000-6.000000 0,3.000000-6.000000 0,-1.000000-6.000000 0,-2.000000-2.000000 0,-3.000000-3.000000 0,-3.000000-3.000000 0,-6.000000-4.000000 0,-5.000000-3.000000 0,-7.000000-3.000000 0,-5.000000-2.000000 0,-4.000000-3.000000 0,0.000000 1.000000 0,0.000000-1.000000 0,0.000000 1.000000 0,0.000000-1.000000 0,0.000000 1.000000 0,0.000000-1.000000 0,0.000000 1.000000 0,0.000000-3.000000 0,0.000000-2.000000 0,0.000000-3.000000 0,0.000000-3.000000 0,1.000000-2.000000 0,4.000000 0.000000 0,3.000000 0.000000 0,3.000000 0.000000 0,3.000000-2.000000 0,3.000000-3.000000 0,3.000000-3.000000 0,4.000000-2.000000 0,-1.000000-3.000000 0,-3.000000 1.000000 0,-3.000000-1.000000 0,-2.000000 1.000000 0,-1.000000-3.000000 0,3.000000-2.000000 0,3.000000-3.000000 0,4.000000-3.000000 0,-1.000000-4.000000 0,-3.000000-3.000000 0,-3.000000-3.000000 0,-2.000000-2.000000 0,-3.000000-1.000000 0,1.000000 3.000000 0,-1.000000 3.000000 0,1.000000 4.000000 0,2.000000-1.000000 0,7.000000-3.000000 0,6.000000-3.000000 0,7.000000-2.000000 0,2.000000-3.000000 0,1.000000 1.000000 0,-1.000000-1.000000 0,1.000000 1.000000 0,1.000000-1.000000 0,3.000000 1.000000 0,3.000000-1.000000 0,4.000000 1.000000 0,1.000000-3.000000 0,0.000000-2.000000 0,0.000000-3.000000 0,0.000000-3.000000 0,7.000000 1.000000 0,17.000000 6.000000 0,15.000000 7.000000 0,16.000000 6.000000 0,12.000000 10.000000 0,9.000000 17.000000 0,10.000000 15.000000 0,10.000000 16.000000 0,0.000000 9.000000-21,-5.000000 3.000000-38,-7.000000 3.000000-41,-5.000000 4.000000-40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8:1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58950.000000 60500.000000 1000,'-50.000000'150.000000'-641</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8:1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59050.000000 60650.000000 1000,'70.000000'-4.000000'0,"-9.000000"-5.000000"0 ,-10.000000-7.000000 0,-8.000000-5.000000 0,-4.000000-3.000000 0,3.000000 4.000000 0,3.000000 3.000000 0,4.000000 3.000000 0,2.000000-1.000000 0,4.000000-2.000000 0,3.000000-3.000000 0,3.000000-3.000000 0,1.000000-1.000000 0,1.000000 4.000000 0,-1.000000 3.000000 0,1.000000 3.000000 0,-1.000000 1.000000 0,1.000000 1.000000 0,-1.000000-1.000000 0,1.000000 1.000000 0,2.000000-3.000000 0,7.000000-2.000000 0,6.000000-3.000000 0,7.000000-3.000000 0,4.000000-1.000000 0,3.000000 4.000000 0,3.000000 3.000000 0,4.000000 3.000000 0,2.000000-1.000000 0,4.000000-2.000000 0,3.000000-3.000000 0,3.000000-3.000000 0,-1.000000-2.000000 0,-2.000000 0.000000 0,-3.000000 0.000000 0,-3.000000 0.000000 0,-4.000000 0.000000 0,-3.000000 0.000000 0,-3.000000 0.000000 0,-2.000000 0.000000 0,-1.000000 1.000000 0,3.000000 4.000000 0,3.000000 3.000000 0,4.000000 3.000000 0,1.000000-1.000000 0,0.000000-2.000000 0,0.000000-3.000000 0,0.000000-3.000000 0,1.000000-1.000000 0,4.000000 4.000000 0,3.000000 3.000000 0,3.000000 3.000000 0,1.000000-1.000000 0,1.000000-2.000000 0,-1.000000-3.000000 0,1.000000-3.000000 0,-4.000000-1.000000 0,-6.000000 4.000000 0,-6.000000 3.000000 0,-6.000000 3.000000 0,-2.000000-1.000000 0,3.000000-2.000000 0,3.000000-3.000000 0,4.000000-3.000000 0,4.000000-1.000000 0,6.000000 4.000000 0,7.000000 3.000000 0,6.000000 3.000000 0,1.000000-1.000000 0,-3.000000-2.000000 0,-3.000000-3.000000 0,-2.000000-3.000000 0,-5.000000-1.000000 0,-2.000000 4.000000 0,-3.000000 3.000000 0,-3.000000 3.000000 0,-2.000000-1.000000 0,0.000000-2.000000 0,0.000000-3.000000 0,0.000000-3.000000 0,-4.000000-1.000000 0,-5.000000 4.000000 0,-7.000000 3.000000 0,-5.000000 3.000000 0,0.000000 1.000000 0,10.000000 1.000000 0,10.000000-1.000000 0,9.000000 1.000000 0,6.000000-1.000000 0,3.000000 1.000000 0,3.000000-1.000000 0,4.000000 1.000000 0,-3.000000-1.000000 0,-5.000000 1.000000 0,-7.000000-1.000000 0,-5.000000 1.000000 0,-6.000000 1.000000 0,-3.000000 3.000000 0,-3.000000 3.000000 0,-2.000000 4.000000 0,-3.000000 1.000000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0,-4.000000 1.000000 0,-5.000000 0.000000 0,-7.000000 0.000000 0,-5.000000 0.000000 0,-6.000000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0,-5.000000 0.000000 0,-9.000000 0.000000 0,-10.000000 0.000000 0,-8.000000 0.000000 0,-6.000000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0,1.000000-3.000000 0,-1.000000-3.000000 0,1.000000-2.000000 0,-3.000000-1.000000 0,-2.000000 3.000000 0,-3.000000 3.000000 0,-3.000000 4.000000 0,-4.000000 1.000000 0,-3.000000 0.000000 0,-3.000000 0.000000 0,-2.000000 0.000000 0,-5.000000 0.000000 0,-2.000000 0.000000 0,-3.000000 0.000000 0,-3.000000 0.000000 0,-2.000000 0.000000 0,0.000000 0.000000 0,0.000000 0.000000 0,0.000000 0.000000 0,1.000000-2.000000 0,4.000000-3.000000 0,3.000000-3.000000 0,3.000000-2.000000 0,3.000000-1.000000 0,3.000000 3.000000 0,3.000000 3.000000 0,4.000000 4.000000 0,1.000000 1.000000 0,0.000000 0.000000 0,0.000000 0.000000 0,0.000000 0.000000 0,0.000000 0.000000 0,0.000000 0.000000 0,0.000000 0.000000 0,0.000000 0.000000 0,-2.000000 0.000000 0,-3.000000 0.000000 0,-3.000000 0.000000 0,-2.000000 0.000000 0,-3.000000 1.000000 0,1.000000 4.000000 0,-1.000000 3.000000 0,1.000000 3.000000 0,-3.000000-1.000000 0,-2.000000-2.000000 0,-3.000000-3.000000 0,-3.000000-3.000000 0,-4.000000-1.000000 0,-3.000000 4.000000 0,-3.000000 3.000000 0,-2.000000 3.000000 0,-1.000000-1.000000 0,3.000000-2.000000 0,3.000000-3.000000 0,4.000000-3.000000 0,2.000000-2.000000 0,4.000000 0.000000 0,3.000000 0.000000 0,3.000000 0.000000 0,3.000000 1.000000 0,3.000000 4.000000 0,3.000000 3.000000 0,4.000000 3.000000 0,1.000000-1.000000 0,0.000000-2.000000 0,0.000000-3.000000 0,0.000000-3.000000 0,0.000000-2.000000 0,0.000000 0.000000 0,0.000000 0.000000 0,0.000000 0.000000 0,-2.000000 1.000000 0,-3.000000 4.000000 0,-3.000000 3.000000 0,-2.000000 3.000000 0,-5.000000-1.000000 0,-2.000000-2.000000 0,-3.000000-3.000000 0,-3.000000-3.000000 0,-2.000000-2.000000 0,0.000000 0.000000 0,0.000000 0.000000 0,0.000000 0.000000 0,0.000000 1.000000 0,0.000000 4.000000 0,0.000000 3.000000 0,0.000000 3.000000 0,0.000000-1.000000 0,0.000000-2.000000 0,0.000000-3.000000 0,0.000000-3.000000 0,0.000000-2.000000 0,0.000000 0.000000 0,0.000000 0.000000 0,0.000000 0.000000 0,3.000000 0.000000 0,6.000000 0.000000 0,7.000000 0.000000 0,6.000000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0,-3.000000 1.000000 0,4.000000 4.000000 0,3.000000 3.000000 0,3.000000 3.000000 0,-2.000000-1.000000 0,-6.000000-2.000000 0,-6.000000-3.000000 0,-6.000000-3.000000 0,-1.000000-2.000000 0,7.000000 0.000000 0,6.000000 0.000000 0,7.000000 0.000000 0,2.000000 0.000000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0,-4.000000 0.000000 0,-6.000000 0.000000 0,-6.000000 0.000000 0,-6.000000 0.000000 0,-6.000000 0.000000 0,-2.000000 0.000000 0,-3.000000 0.000000 0,-3.000000 0.000000 0,-1.000000 0.000000 0,4.000000 0.000000 0,3.000000 0.000000 0,3.000000 0.000000 0,1.000000 0.000000 0,1.000000 0.000000 0,-1.000000 0.000000 0,1.000000 0.000000 0,-1.000000 1.000000 0,1.000000 4.000000 0,-1.000000 3.000000 0,1.000000 3.000000 0,2.000000-1.000000 0,7.000000-2.000000 0,6.000000-3.000000 0,7.000000-3.000000 0,0.000000-2.000000 0,-2.000000 0.000000 0,-3.000000 0.000000 0,-3.000000 0.000000 0,-2.000000 0.000000 0,0.000000 0.000000 0,0.000000 0.000000 0,0.000000 0.000000 0,0.000000 0.000000 0,0.000000 0.000000 0,0.000000 0.000000 0,0.000000 0.000000 0,-4.000000 0.000000 0,-5.000000 0.000000 0,-7.000000 0.000000 0,-5.000000 0.000000 0,-3.000000 0.000000 0,4.000000 0.000000 0,3.000000 0.000000 0,3.000000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0,2.000000 1.000000 0,7.000000 4.000000 0,6.000000 3.000000 0,7.000000 3.000000 0,2.000000-1.000000 0,1.000000-2.000000 0,-1.000000-3.000000 0,1.000000-3.000000 0,-1.000000-2.000000 0,1.000000 0.000000 0,-1.000000 0.000000 0,1.000000 0.000000 0,-3.000000 0.000000 0,-2.000000 0.000000 0,-3.000000 0.000000 0,-3.000000 0.000000 0,-6.000000 0.000000 0,-5.000000 0.000000 0,-7.000000 0.000000 0,-5.000000 0.000000 0,-3.000000 0.000000 0,4.000000 0.000000 0,3.000000 0.000000 0,3.000000 0.000000 0,1.000000 0.000000 0,1.000000 0.000000 0,-1.000000 0.000000 0,1.000000 0.000000 0,2.000000 0.000000 0,7.000000 0.000000 0,6.000000 0.000000 0,7.000000 0.000000 0,2.000000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0,0.000000 0.000000 0,0.000000 0.000000 0,0.000000 0.000000 0,3.000000 0.000000 0,6.000000 0.000000 0,7.000000 0.000000 0,6.000000 0.000000 0,4.000000 1.000000 0,4.000000 4.000000 0,3.000000 3.000000 0,3.000000 3.000000 0,-2.000000 1.000000 0,-6.000000 1.000000 0,-6.000000-1.000000 0,-6.000000 1.000000 0,-6.000000-1.000000 0,-2.000000 1.000000 0,-3.000000-1.000000 0,-3.000000 1.000000 0,-4.000000-3.000000 0,-3.000000-2.000000 0,-3.000000-3.000000 0,-2.000000-3.000000 0,-1.000000-1.000000 0,3.000000 4.000000 0,3.000000 3.000000 0,4.000000 3.000000 0,2.000000-1.000000 0,4.000000-2.000000 0,3.000000-3.000000 0,3.000000-3.000000 0,4.000000-1.000000 0,7.000000 4.000000 0,6.000000 3.000000 0,7.000000 3.000000 0,0.000000-1.000000 0,-2.000000-2.000000 0,-3.000000-3.000000 0,-3.000000-3.000000 0,-6.000000-2.000000 0,-5.000000 0.000000 0,-7.000000 0.000000 0,-5.000000 0.000000 0,-3.000000 0.000000 0,4.000000 0.000000 0,3.000000 0.000000 0,3.000000 0.000000 0,-1.000000 0.000000 0,-2.000000 0.000000 0,-3.000000 0.000000 0,-3.000000 0.000000 0,-1.000000 0.000000 0,4.000000 0.000000 0,3.000000 0.000000 0,3.000000 0.000000 0,3.000000 0.000000 0,3.000000 0.000000 0,3.000000 0.000000 0,4.000000 0.000000 0,-3.000000 0.000000 0,-5.000000 0.000000 0,-7.000000 0.000000 0,-5.000000 0.000000 0,-4.000000 1.000000 0,0.000000 4.000000 0,0.000000 3.000000 0,0.000000 3.000000 0,-2.000000-1.000000 0,-3.000000-2.000000 0,-3.000000-3.000000 0,-2.000000-3.000000 0,-5.000000-2.000000 0,-2.000000 0.000000 0,-3.000000 0.000000 0,-3.000000 0.000000 0,-1.000000 0.000000 0,4.000000 0.000000 0,3.000000 0.000000 0,3.000000 0.000000 0,3.000000 0.000000 0,3.000000 0.000000 0,3.000000 0.000000 0,4.000000 0.000000 0,2.000000 1.000000 0,4.000000 4.000000 0,3.000000 3.000000 0,3.000000 3.000000 0,1.000000-1.000000 0,1.000000-2.000000 0,-1.000000-3.000000 0,1.000000-3.000000 0,-4.000000-2.000000 0,-6.000000 0.000000 0,-6.000000 0.000000 0,-6.000000 0.000000 0,-6.000000 0.000000 0,-2.000000 0.000000 0,-3.000000 0.000000 0,-3.000000 0.000000 0,-4.000000 1.000000 0,-3.000000 4.000000 0,-3.000000 3.000000 0,-2.000000 3.000000 0,-3.000000-1.000000 0,1.000000-2.000000 0,-1.000000-3.000000 0,1.000000-3.000000 0,-10.000000-4.000000 0,-19.000000-3.000000 0,-18.000000-3.000000 0,-19.000000-2.000000 0,-8.000000-6.000000 0,3.000000-6.000000 0,3.000000-6.000000 0,4.000000-6.000000 0,-1.000000-1.000000 0,-3.000000 7.000000 0,-3.000000 6.000000 0,-2.000000 7.000000 0,-3.000000 2.000000 0,1.000000 1.000000 0,-1.000000-1.000000 0,1.000000 1.000000 0,-3.000000 1.000000 0,-2.000000 3.000000 0,-3.000000 3.000000 0,-3.000000 4.000000 0,-1.000000 1.000000 0,4.000000 0.000000 0,3.000000 0.000000 0,3.000000 0.000000 0,-2.000000 0.000000 0,-6.000000 0.000000 0,-6.000000 0.000000 0,-6.000000 0.000000 0,-2.000000 0.000000 0,3.000000 0.000000 0,3.000000 0.000000 0,4.000000 0.000000 0,2.000000 0.000000 0,4.000000 0.000000 0,3.000000 0.000000 0,3.000000 0.000000 0,1.000000 1.000000 0,1.000000 4.000000 0,-1.000000 3.000000 0,1.000000 3.000000 0,-3.000000 1.000000 0,-2.000000 1.000000 0,-3.000000-1.000000 0,-3.000000 1.000000 0,-4.000000 1.000000-21,-3.000000 3.000000-38,-3.000000 3.000000-41,-2.000000 4.000000-40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9: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6050.000000 31100.000000 1000,'4.000000'-71.000000'0,"10.000000"10.000000"0 ,10.000000 10.000000 0,9.000000 9.000000 0,4.000000 9.000000 0,1.000000 9.000000 0,-1.000000 10.000000 0,1.000000 10.000000 0,5.000000 4.000000 0,14.000000 0.000000 0,11.000000 0.000000 0,14.000000 0.000000 0,3.000000 0.000000 0,-2.000000 0.000000 0,-3.000000 0.000000 0,-3.000000 0.000000 0,2.000000 0.000000 0,10.000000 0.000000 0,10.000000 0.000000 0,9.000000 0.000000 0,4.000000-2.000000 0,1.000000-3.000000 0,-1.000000-3.000000 0,1.000000-2.000000 0,-1.000000-3.000000 0,1.000000 1.000000 0,-1.000000-1.000000 0,1.000000 1.000000 0,-3.000000-3.000000 0,-2.000000-2.000000 0,-3.000000-3.000000 0,-3.000000-3.000000 0,-1.000000-2.000000 0,4.000000 0.000000 0,3.000000 0.000000 0,3.000000 0.000000 0,4.000000-2.000000 0,7.000000-3.000000 0,6.000000-3.000000 0,7.000000-2.000000 0,2.000000-3.000000 0,1.000000 1.000000 0,-1.000000-1.000000 0,1.000000 1.000000 0,-1.000000-1.000000 0,1.000000 1.000000 0,-1.000000-1.000000 0,1.000000 1.000000 0,-1.000000 2.000000 0,1.000000 7.000000 0,-1.000000 6.000000 0,1.000000 7.000000 0,2.000000 0.000000 0,7.000000-2.000000 0,6.000000-3.000000 0,7.000000-3.000000 0,-3.000000 1.000000 0,-8.000000 6.000000 0,-10.000000 7.000000 0,-9.000000 6.000000 0,-7.000000 3.000000 0,-3.000000 0.000000 0,-3.000000 0.000000 0,-2.000000 0.000000 0,-5.000000 1.000000 0,-2.000000 4.000000 0,-3.000000 3.000000 0,-3.000000 3.000000 0,-4.000000 1.000000 0,-3.000000 1.000000 0,-3.000000-1.000000 0,-2.000000 1.000000 0,-3.000000 1.000000 0,1.000000 3.000000 0,-1.000000 3.000000 0,1.000000 4.000000 0,-1.000000-1.000000 0,1.000000-3.000000 0,-1.000000-3.000000 0,1.000000-2.000000 0,-4.000000-1.000000 0,-6.000000 3.000000 0,-6.000000 3.000000 0,-6.000000 4.000000 0,-6.000000-1.000000 0,-2.000000-3.000000 0,-3.000000-3.000000 0,-3.000000-2.000000 0,-1.000000-3.000000 0,4.000000 1.000000 0,3.000000-1.000000 0,3.000000 1.000000 0,-1.000000-1.000000 0,-2.000000 1.000000 0,-3.000000-1.000000 0,-3.000000 1.000000 0,-2.000000-3.000000 0,0.000000-2.000000 0,0.000000-3.000000 0,0.000000-3.000000 0,1.000000-1.000000 0,4.000000 4.000000 0,3.000000 3.000000 0,3.000000 3.000000 0,-1.000000 3.000000 0,-2.000000 3.000000 0,-3.000000 3.000000 0,-3.000000 4.000000 0,-4.000000-1.000000 0,-3.000000-3.000000 0,-3.000000-3.000000 0,-2.000000-2.000000 0,-3.000000-1.000000 0,1.000000 3.000000 0,-1.000000 3.000000 0,1.000000 4.000000 0,-1.000000 1.000000 0,1.000000 0.000000 0,-1.000000 0.000000 0,1.000000 0.000000 0,-10.000000-2.000000 0,-19.000000-3.000000 0,-18.000000-3.000000 0,-19.000000-2.000000 0,-10.000000-5.000000 0,1.000000-2.000000 0,-1.000000-3.000000 0,1.000000-3.000000 0,-3.000000-2.000000 0,-2.000000 0.000000 0,-3.000000 0.000000 0,-3.000000 0.000000 0,-2.000000-2.000000 0,0.000000-3.000000 0,0.000000-3.000000 0,0.000000-2.000000 0,-4.000000-1.000000 0,-5.000000 3.000000 0,-7.000000 3.000000 0,-5.000000 4.000000 0,-4.000000 1.000000 0,0.000000 0.000000 0,0.000000 0.000000 0,0.000000 0.000000 0,0.000000 0.000000 0,0.000000 0.000000 0,0.000000 0.000000 0,0.000000 0.000000 0,-2.000000 0.000000 0,-3.000000 0.000000 0,-3.000000 0.000000 0,-2.000000 0.000000 0,-6.000000 1.000000 0,-6.000000 4.000000 0,-6.000000 3.000000 0,-6.000000 3.000000 0,-7.000000 1.000000 0,-6.000000 1.000000 0,-6.000000-1.000000 0,-6.000000 1.000000 0,-7.000000-1.000000 0,-6.000000 1.000000 0,-6.000000-1.000000 0,-6.000000 1.000000 0,-1.000000-3.000000 0,7.000000-2.000000 0,6.000000-3.000000 0,7.000000-3.000000 0,0.000000-2.000000 0,-2.000000 0.000000 0,-3.000000 0.000000 0,-3.000000 0.000000 0,-7.000000 0.000000 0,-9.000000 0.000000 0,-10.000000 0.000000 0,-8.000000 0.000000 0,-1.000000 0.000000 0,9.000000 0.000000 0,10.000000 0.000000 0,10.000000 0.000000 0,4.000000 0.000000 0,0.000000 0.000000 0,0.000000 0.000000 0,0.000000 0.000000 0,-4.000000 0.000000 0,-5.000000 0.000000 0,-7.000000 0.000000 0,-5.000000 0.000000 0,0.000000-2.000000 0,10.000000-3.000000 0,10.000000-3.000000 0,9.000000-2.000000 0,9.000000-1.000000 0,9.000000 3.000000 0,10.000000 3.000000 0,10.000000 4.000000 0,4.000000-1.000000 0,0.000000-3.000000 0,0.000000-3.000000 0,0.000000-2.000000 0,1.000000-3.000000 0,4.000000 1.000000 0,3.000000-1.000000 0,3.000000 1.000000 0,-1.000000 1.000000 0,-2.000000 3.000000 0,-3.000000 3.000000 0,-3.000000 4.000000 0,-2.000000-1.000000 0,0.000000-3.000000 0,0.000000-3.000000 0,0.000000-2.000000 0,6.000000-1.000000 0,13.000000 3.000000 0,12.000000 3.000000 0,13.000000 4.000000 0,7.000000 1.000000 0,4.000000 0.000000 0,3.000000 0.000000 0,3.000000 0.000000 0,-1.000000 0.000000 0,-2.000000 0.000000 0,-3.000000 0.000000 0,-3.000000 0.000000 0,-1.000000 4.000000 0,4.000000 10.000000 0,3.000000 10.000000 0,3.000000 9.000000 0,1.000000 6.000000 0,1.000000 3.000000 0,-1.000000 3.000000 0,1.000000 4.000000 0,-1.000000 1.000000 0,1.000000 0.000000 0,-1.000000 0.000000 0,1.000000 0.000000 0,-1.000000 0.000000 0,1.000000 0.000000 0,-1.000000 0.000000 0,1.000000 0.000000 0,1.000000 0.000000 0,3.000000 0.000000 0,3.000000 0.000000 0,4.000000 0.000000 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09: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23500.000000 33318.000000 1000,'1.000000'-51.000000'0,"3.000000"6.000000"0 ,1.000000 8.000000 0,3.000000 6.000000 0,0.000000 4.000000 0,-2.000000-1.000000 0,-3.000000 1.000000 0,-2.000000 0.000000 0,4.000000 3.000000 0,9.000000 7.000000 0,8.000000 6.000000 0,10.000000 8.000000 0,3.000000 3.000000 0,-1.000000 0.000000 0,-4.000000 0.000000 0,-1.000000 0.000000 0,0.000000 0.000000 0,5.000000 0.000000 0,5.000000 0.000000 0,5.000000 0.000000 0,0.000000 0.000000 0,-2.000000 0.000000 0,-2.000000 0.000000 0,-3.000000 0.000000 0,-1.000000 0.000000 0,-3.000000 0.000000 0,-2.000000 0.000000 0,-3.000000 0.000000 0,0.000000 0.000000 0,3.000000 0.000000 0,2.000000 0.000000 0,2.000000 0.000000 0,2.000000 0.000000 0,-1.000000 0.000000 0,1.000000 0.000000 0,-1.000000 0.000000 0,-1.000000 1.000000 0,-1.000000 3.000000 0,-4.000000 1.000000 0,-1.000000 3.000000 0,-1.000000 0.000000 0,3.000000-2.000000 0,2.000000-3.000000 0,2.000000-2.000000 0,2.000000-1.000000 0,-1.000000 0.000000 0,1.000000 0.000000 0,-1.000000 0.000000 0,0.000000 0.000000 0,1.000000 0.000000 0,-1.000000 0.000000 0,1.000000 0.000000 0,1.000000 0.000000 0,6.000000 0.000000 0,3.000000 0.000000 0,6.000000 0.000000 0,1.000000-1.000000 0,1.000000-2.000000 0,0.000000-3.000000 0,-1.000000-2.000000 0,2.000000 0.000000 0,2.000000 3.000000 0,3.000000 1.000000 0,1.000000 3.000000 0,1.000000 0.000000 0,-3.000000-3.000000 0,-2.000000-1.000000 0,-2.000000-3.000000 0,-1.000000 0.000000 0,-1.000000 2.000000 0,1.000000 3.000000 0,0.000000 2.000000 0,-1.000000 1.000000 0,1.000000 0.000000 0,0.000000 0.000000 0,-1.000000 0.000000 0,-1.000000-2.000000 0,-5.000000-1.000000 0,-5.000000-3.000000 0,-4.000000-2.000000 0,-4.000000 0.000000 0,-2.000000 3.000000 0,-2.000000 1.000000 0,-3.000000 3.000000 0,2.000000 1.000000 0,4.000000 0.000000 0,4.000000 0.000000 0,6.000000 0.000000 0,1.000000-1.000000 0,1.000000-2.000000 0,-1.000000-3.000000 0,1.000000-2.000000 0,0.000000 0.000000 0,-1.000000 2.000000 0,1.000000 3.000000 0,-1.000000 2.000000 0,2.000000 1.000000 0,2.000000 0.000000 0,2.000000 0.000000 0,2.000000 0.000000 0,1.000000 0.000000 0,-3.000000 0.000000 0,-2.000000 0.000000 0,-2.000000 0.000000 0,-3.000000 0.000000 0,-1.000000 0.000000 0,-4.000000 0.000000 0,-1.000000 0.000000 0,-1.000000 0.000000 0,3.000000 0.000000 0,2.000000 0.000000 0,3.000000 0.000000 0,-2.000000 0.000000 0,-4.000000 0.000000 0,-5.000000 0.000000 0,-4.000000 0.000000 0,0.000000 0.000000 0,8.000000 0.000000 0,6.000000 0.000000 0,8.000000 0.000000 0,0.000000 0.000000 0,-4.000000 0.000000 0,-5.000000 0.000000 0,-4.000000 0.000000 0,-3.000000 0.000000 0,1.000000 0.000000 0,-1.000000 0.000000 0,0.000000 0.000000 0,3.000000 0.000000 0,5.000000 0.000000 0,3.000000 0.000000 0,6.000000 0.000000 0,0.000000 0.000000 0,-2.000000 0.000000 0,-2.000000 0.000000 0,-2.000000 0.000000 0,0.000000 0.000000 0,2.000000 0.000000 0,2.000000 0.000000 0,2.000000 0.000000 0,1.000000 0.000000 0,-3.000000 0.000000 0,-2.000000 0.000000 0,-2.000000 0.000000 0,-3.000000 0.000000 0,-2.000000 0.000000 0,-2.000000 0.000000 0,-2.000000 0.000000 0,-2.000000 0.000000 0,1.000000 0.000000 0,-1.000000 0.000000 0,0.000000 0.000000 0,1.000000 0.000000 0,-1.000000 0.000000 0,1.000000 0.000000 0,-1.000000 0.000000 0,0.000000 1.000000 0,-4.000000 2.000000 0,-1.000000 3.000000 0,-2.000000 2.000000 0,-1.000000 0.000000 0,3.000000-2.000000 0,2.000000-3.000000 0,2.000000-2.000000 0,2.000000-1.000000 0,-1.000000 0.000000 0,0.000000 0.000000 0,1.000000 0.000000 0,0.000000 0.000000 0,3.000000 0.000000 0,2.000000 0.000000 0,3.000000 0.000000 0,-1.000000 0.000000 0,-1.000000 0.000000 0,-4.000000 0.000000 0,-1.000000 0.000000 0,-1.000000 0.000000 0,3.000000 0.000000 0,2.000000 0.000000 0,3.000000 0.000000 0,-2.000000 0.000000 0,-4.000000 0.000000 0,-5.000000 0.000000 0,-4.000000 0.000000 0,-3.000000 0.000000 0,0.000000 0.000000 0,1.000000 0.000000 0,-1.000000 0.000000 0,0.000000 0.000000 0,1.000000 0.000000 0,-1.000000 0.000000 0,0.000000 0.000000 0,2.000000 0.000000 0,1.000000 0.000000 0,4.000000 0.000000 0,1.000000 0.000000 0,0.000000-1.000000 0,-2.000000-2.000000 0,-2.000000-3.000000 0,-3.000000-2.000000 0,0.000000 0.000000 0,-1.000000 2.000000 0,0.000000 3.000000 0,0.000000 2.000000 0,1.000000 1.000000 0,-1.000000 0.000000 0,0.000000 0.000000 0,1.000000 0.000000 0,0.000000 0.000000 0,3.000000 0.000000 0,2.000000 0.000000 0,2.000000 0.000000 0,1.000000 0.000000 0,-3.000000 0.000000 0,-3.000000 0.000000 0,-1.000000 0.000000 0,-11.000000 0.000000 0,-18.000000 0.000000 0,-18.000000 0.000000 0,-19.000000 0.000000 0,-6.000000 1.000000 0,5.000000 2.000000 0,3.000000 3.000000 0,6.000000 2.000000 0,1.000000 0.000000 0,1.000000-2.000000 0,0.000000-3.000000 0,0.000000-2.000000 0,-1.000000-1.000000 0,1.000000 0.000000 0,-1.000000 0.000000 0,1.000000 0.000000 0,0.000000 1.000000 0,-1.000000 3.000000 0,1.000000 1.000000 0,0.000000 3.000000 0,-1.000000 0.000000 0,1.000000-2.000000 0,0.000000-3.000000 0,0.000000-1.000000 0,-1.000000-2.000000 0,1.000000 0.000000 0,0.000000 0.000000 0,-1.000000 0.000000 0,1.000000 0.000000 0,0.000000 0.000000 0,-1.000000 0.000000 0,1.000000 0.000000 0,-3.000000 0.000000 0,-4.000000 0.000000 0,-5.000000 0.000000 0,-4.000000 0.000000 0,0.000000 0.000000 0,4.000000 0.000000 0,5.000000 0.000000 0,4.000000 0.000000 0,3.000000 0.000000 0,0.000000 0.000000 0,0.000000 0.000000 0,-1.000000 0.000000 0,1.000000 0.000000 0,0.000000 0.000000 0,-1.000000 0.000000 0,1.000000 0.000000 0,-2.000000 0.000000 0,-2.000000 0.000000 0,-1.000000 0.000000 0,-4.000000 0.000000 0,1.000000 0.000000 0,2.000000 0.000000 0,2.000000 0.000000 0,3.000000 0.000000 0,-1.000000-2.000000 0,-1.000000-1.000000 0,-3.000000-3.000000 0,-3.000000-2.000000 0,1.000000 0.000000 0,2.000000 3.000000 0,2.000000 1.000000 0,3.000000 3.000000 0,-1.000000 1.000000 0,-1.000000 0.000000 0,-3.000000 0.000000 0,-3.000000 0.000000 0,1.000000 0.000000 0,2.000000 0.000000 0,2.000000 0.000000 0,3.000000 0.000000 0,0.000000 0.000000 0,1.000000 0.000000 0,0.000000 0.000000 0,-1.000000 0.000000 0,-1.000000 0.000000 0,-5.000000 0.000000 0,-5.000000 0.000000 0,-4.000000 0.000000 0,-1.000000 0.000000 0,6.000000 0.000000 0,4.000000 0.000000 0,4.000000 0.000000 0,3.000000 0.000000 0,-1.000000 0.000000 0,1.000000 0.000000 0,0.000000 0.000000 0,-2.000000 0.000000 0,-2.000000 0.000000 0,-2.000000 0.000000 0,-2.000000 0.000000 0,-2.000000 0.000000 0,-3.000000 0.000000 0,-2.000000 0.000000 0,-3.000000 0.000000 0,1.000000 0.000000 0,2.000000 0.000000 0,2.000000 0.000000 0,2.000000 0.000000 0,2.000000 0.000000 0,-1.000000 0.000000 0,1.000000 0.000000 0,-1.000000 0.000000 0,1.000000 0.000000 0,0.000000 0.000000 0,-1.000000 0.000000 0,1.000000 0.000000 0,0.000000 0.000000 0,3.000000 0.000000 0,3.000000 0.000000 0,1.000000 0.000000 0,2.000000 0.000000 0,0.000000 0.000000 0,-1.000000 0.000000 0,1.000000 0.000000 0,0.000000 1.000000 0,-1.000000 3.000000 0,1.000000 1.000000 0,0.000000 3.000000 0,-1.000000 0.000000 0,1.000000-2.000000 0,-1.000000-3.000000 0,1.000000-1.000000 0,-1.000000-2.000000 0,-3.000000 0.000000 0,-2.000000 0.000000 0,-2.000000 0.000000 0,-3.000000 0.000000 0,-2.000000 0.000000 0,-2.000000 0.000000 0,-2.000000 0.000000 0,1.000000 0.000000 0,4.000000 0.000000 0,5.000000 0.000000 0,4.000000 0.000000 0,3.000000 1.000000 0,-1.000000 2.000000 0,1.000000 3.000000 0,0.000000 2.000000 0,-1.000000 0.000000 0,1.000000-3.000000 0,0.000000-1.000000 0,-1.000000-3.000000 0,0.000000-1.000000 0,-3.000000 0.000000 0,-2.000000 0.000000 0,-2.000000 0.000000 0,-1.000000 0.000000 0,-1.000000 0.000000 0,1.000000 0.000000 0,-1.000000 0.000000 0,2.000000 0.000000 0,2.000000 0.000000 0,2.000000 0.000000 0,3.000000 0.000000 0,-1.000000 0.000000 0,-1.000000 0.000000 0,-4.000000 0.000000 0,-1.000000 0.000000 0,0.000000 0.000000 0,2.000000 0.000000 0,2.000000 0.000000 0,3.000000 0.000000 0,0.000000 0.000000 0,1.000000 0.000000 0,0.000000 0.000000 0,-1.000000 0.000000 0,-1.000000 1.000000 0,-5.000000 3.000000 0,-5.000000 1.000000 0,-4.000000 3.000000 0,-1.000000 0.000000 0,5.000000-2.000000 0,5.000000-3.000000 0,5.000000-2.000000 0,-2.000000-1.000000 0,-6.000000 0.000000 0,-8.000000 0.000000 0,-6.000000 0.000000 0,0.000000 2.000000 0,6.000000 1.000000 0,8.000000 3.000000 0,6.000000 2.000000 0,2.000000 0.000000 0,-1.000000-3.000000 0,-3.000000-1.000000 0,-3.000000-3.000000 0,0.000000-1.000000 0,0.000000 0.000000 0,-1.000000 0.000000 0,1.000000 0.000000 0,-1.000000 0.000000 0,1.000000 0.000000 0,-1.000000 0.000000 0,1.000000 0.000000 0,-1.000000 0.000000 0,1.000000 0.000000 0,0.000000 0.000000 0,-1.000000 0.000000 0,2.000000 0.000000 0,2.000000 0.000000 0,2.000000 0.000000 0,3.000000 0.000000 0,0.000000 0.000000 0,1.000000 0.000000 0,0.000000 0.000000 0,-1.000000 0.000000 0,0.000000 0.000000 0,-3.000000 0.000000 0,-2.000000 0.000000 0,-2.000000 0.000000 0,-1.000000 0.000000 0,3.000000 0.000000 0,3.000000 0.000000 0,1.000000 0.000000 0,2.000000 0.000000 0,0.000000 0.000000 0,-1.000000 0.000000 0,1.000000 0.000000 0,0.000000 0.000000 0,-1.000000 0.000000 0,1.000000 0.000000 0,0.000000 0.000000 0,-3.000000 0.000000 0,-4.000000 0.000000 0,-5.000000 0.000000 0,-4.000000 0.000000 0,0.000000 0.000000 0,4.000000 0.000000 0,5.000000 0.000000 0,4.000000 0.000000 0,1.000000 0.000000 0,-6.000000 0.000000 0,-3.000000 0.000000 0,-6.000000 0.000000 0,0.000000 1.000000 0,2.000000 2.000000 0,2.000000 3.000000 0,3.000000 2.000000 0,1.000000 0.000000 0,3.000000-2.000000 0,3.000000-3.000000 0,1.000000-2.000000 0,2.000000-1.000000 0,-1.000000 0.000000 0,1.000000 0.000000 0,0.000000 0.000000 0,-1.000000 0.000000 0,1.000000 0.000000 0,0.000000 0.000000 0,-1.000000 0.000000 0,0.000000 0.000000 0,-3.000000 0.000000 0,-2.000000 0.000000 0,-2.000000 0.000000 0,0.000000 0.000000 0,2.000000 0.000000 0,2.000000 0.000000 0,2.000000 0.000000 0,8.000000 6.000000 0,11.000000 11.000000 0,11.000000 12.000000 0,11.000000 10.000000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09: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6011.000000 38200.000000 1000,'20.000000'-50.000000'0,"1.000000"9.000000"0 ,3.000000 9.000000 0,2.000000 9.000000 0,2.000000 5.000000 0,-1.000000 0.000000 0,0.000000 0.000000 0,1.000000 0.000000 0,-1.000000 2.000000 0,0.000000 4.000000 0,1.000000 5.000000 0,-1.000000 5.000000 0,0.000000 3.000000 0,0.000000 3.000000 0,1.000000 1.000000 0,-1.000000 3.000000 0,1.000000 1.000000 0,-1.000000 1.000000 0,0.000000-1.000000 0,1.000000 0.000000 0,1.000000 0.000000 0,5.000000 0.000000 0,5.000000 0.000000 0,4.000000 0.000000 0,0.000000 0.000000 0,-4.000000 0.000000 0,-5.000000 1.000000 0,-4.000000-1.000000 0,-2.000000-1.000000 0,3.000000-3.000000 0,2.000000-1.000000 0,2.000000-3.000000 0,3.000000-1.000000 0,2.000000 0.000000 0,2.000000 0.000000 0,3.000000 0.000000 0,0.000000 0.000000 0,1.000000 0.000000 0,-1.000000 0.000000 0,1.000000 0.000000 0,-2.000000 0.000000 0,-2.000000 0.000000 0,-2.000000 0.000000 0,-2.000000 0.000000 0,-1.000000 0.000000 0,3.000000 0.000000 0,2.000000 0.000000 0,3.000000 0.000000 0,0.000000 1.000000 0,1.000000 2.000000 0,-1.000000 3.000000 0,1.000000 2.000000 0,-2.000000 0.000000 0,-2.000000-2.000000 0,-2.000000-3.000000 0,-2.000000-2.000000 0,0.000000-1.000000 0,6.000000 0.000000 0,3.000000 0.000000 0,6.000000 0.000000 0,0.000000 0.000000 0,-1.000000 0.000000 0,-3.000000 0.000000 0,-3.000000 0.000000 0,1.000000 0.000000 0,2.000000 0.000000 0,2.000000 0.000000 0,3.000000 0.000000 0,0.000000 0.000000 0,1.000000 0.000000 0,0.000000 0.000000 0,-1.000000 0.000000 0,-1.000000 0.000000 0,-6.000000 0.000000 0,-3.000000 0.000000 0,-6.000000 0.000000 0,-1.000000 0.000000 0,-1.000000 0.000000 0,1.000000 0.000000 0,-1.000000 0.000000 0,1.000000-1.000000 0,-1.000000-2.000000 0,0.000000-3.000000 0,1.000000-2.000000 0,-2.000000 0.000000 0,-2.000000 2.000000 0,-2.000000 3.000000 0,-3.000000 2.000000 0,1.000000 0.000000 0,2.000000-3.000000 0,2.000000-1.000000 0,2.000000-3.000000 0,2.000000 0.000000 0,3.000000 2.000000 0,2.000000 3.000000 0,3.000000 1.000000 0,1.000000 2.000000 0,-1.000000 0.000000 0,1.000000 0.000000 0,-1.000000 0.000000 0,2.000000-1.000000 0,2.000000-2.000000 0,2.000000-3.000000 0,3.000000-2.000000 0,0.000000 0.000000 0,1.000000 3.000000 0,-1.000000 1.000000 0,1.000000 3.000000 0,-1.000000 1.000000 0,-3.000000 0.000000 0,-2.000000 0.000000 0,-2.000000 0.000000 0,-3.000000-1.000000 0,-2.000000-3.000000 0,-2.000000-1.000000 0,-3.000000-3.000000 0,1.000000-1.000000 0,2.000000 0.000000 0,2.000000-1.000000 0,2.000000 1.000000 0,0.000000 1.000000 0,-6.000000 3.000000 0,-3.000000 1.000000 0,-6.000000 3.000000 0,1.000000 0.000000 0,4.000000-2.000000 0,5.000000-3.000000 0,4.000000-2.000000 0,2.000000-1.000000 0,1.000000 0.000000 0,-1.000000 0.000000 0,1.000000-1.000000 0,1.000000 2.000000 0,2.000000 3.000000 0,2.000000 1.000000 0,2.000000 3.000000 0,2.000000 1.000000 0,0.000000 0.000000 0,-1.000000 0.000000 0,1.000000 0.000000 0,0.000000 0.000000 0,-1.000000 0.000000 0,1.000000 0.000000 0,0.000000 0.000000 0,-2.000000 0.000000 0,-2.000000 0.000000 0,-2.000000 0.000000 0,-2.000000 0.000000 0,-3.000000 0.000000 0,-1.000000 0.000000 0,-3.000000 0.000000 0,-3.000000 0.000000 0,1.000000 1.000000 0,1.000000 3.000000 0,4.000000 1.000000 0,1.000000 3.000000 0,0.000000 2.000000 0,-2.000000-1.000000 0,-2.000000 0.000000 0,-2.000000 0.000000 0,-2.000000-1.000000 0,1.000000-2.000000 0,-1.000000-3.000000 0,1.000000-2.000000 0,1.000000 0.000000 0,6.000000 3.000000 0,4.000000 1.000000 0,4.000000 3.000000 0,2.000000 0.000000 0,1.000000-2.000000 0,0.000000-3.000000 0,-1.000000-1.000000 0,1.000000-1.000000 0,0.000000 2.000000 0,-1.000000 3.000000 0,1.000000 2.000000 0,0.000000 0.000000 0,-1.000000-3.000000 0,1.000000-1.000000 0,0.000000-3.000000 0,-2.000000 0.000000 0,-2.000000 3.000000 0,-2.000000 1.000000 0,-2.000000 3.000000 0,-1.000000 1.000000 0,-1.000000 0.000000 0,1.000000 1.000000 0,-1.000000-1.000000 0,0.000000-1.000000 0,-3.000000-3.000000 0,-2.000000-1.000000 0,-3.000000-3.000000 0,1.000000 0.000000 0,2.000000 2.000000 0,2.000000 3.000000 0,2.000000 2.000000 0,2.000000 0.000000 0,-1.000000-2.000000 0,1.000000-3.000000 0,-1.000000-2.000000 0,2.000000-1.000000 0,2.000000 0.000000 0,2.000000 0.000000 0,3.000000 0.000000 0,-1.000000 0.000000 0,-2.000000 0.000000 0,-2.000000 0.000000 0,-2.000000 0.000000 0,0.000000 1.000000 0,2.000000 3.000000 0,2.000000 2.000000 0,2.000000 2.000000 0,1.000000-1.000000 0,-3.000000-1.000000 0,-2.000000-2.000000 0,-2.000000-3.000000 0,-4.000000-1.000000 0,-4.000000 0.000000 0,-5.000000 0.000000 0,-4.000000 0.000000 0,-2.000000 0.000000 0,3.000000 0.000000 0,2.000000 0.000000 0,2.000000 0.000000 0,0.000000 0.000000 0,-2.000000 0.000000 0,-2.000000 0.000000 0,-2.000000 0.000000 0,-2.000000 1.000000 0,0.000000 2.000000 0,1.000000 3.000000 0,-1.000000 2.000000 0,1.000000 0.000000 0,3.000000-2.000000 0,2.000000-3.000000 0,2.000000-2.000000 0,2.000000-1.000000 0,-1.000000 0.000000 0,1.000000 0.000000 0,-1.000000 0.000000 0,1.000000 0.000000 0,-1.000000 0.000000 0,0.000000 0.000000 0,1.000000 0.000000 0,0.000000 0.000000 0,-1.000000 0.000000 0,0.000000 0.000000 0,1.000000 0.000000 0,-2.000000 0.000000 0,-2.000000 0.000000 0,-2.000000 0.000000 0,-3.000000 0.000000 0,0.000000 0.000000 0,-1.000000 0.000000 0,0.000000 0.000000 0,0.000000 0.000000 0,1.000000-1.000000 0,-1.000000-2.000000 0,0.000000-3.000000 0,1.000000-2.000000 0,0.000000 0.000000 0,3.000000 2.000000 0,2.000000 3.000000 0,2.000000 2.000000 0,1.000000 1.000000 0,-4.000000 0.000000 0,0.000000 0.000000 0,-4.000000 0.000000 0,-1.000000 0.000000 0,1.000000 0.000000 0,-1.000000 0.000000 0,0.000000 0.000000 0,1.000000 0.000000 0,-1.000000 0.000000 0,0.000000 0.000000 0,0.000000 0.000000 0,1.000000 0.000000 0,-1.000000 0.000000 0,0.000000 0.000000 0,1.000000 0.000000 0,-9.000000-3.000000 0,-15.000000-3.000000 0,-17.000000-6.000000 0,-15.000000-4.000000 0,-8.000000-1.000000 0,3.000000 2.000000 0,3.000000 3.000000 0,1.000000 2.000000 0,1.000000 1.000000 0,-3.000000-1.000000 0,-2.000000 1.000000 0,-2.000000 0.000000 0,-1.000000 1.000000 0,3.000000 3.000000 0,3.000000 1.000000 0,1.000000 3.000000 0,2.000000 0.000000 0,-1.000000-3.000000 0,1.000000-1.000000 0,0.000000-3.000000 0,-1.000000 0.000000 0,1.000000 2.000000 0,0.000000 3.000000 0,-1.000000 2.000000 0,1.000000 1.000000 0,0.000000 0.000000 0,-1.000000 0.000000 0,1.000000 0.000000 0,-3.000000-2.000000 0,-4.000000-1.000000 0,-4.000000-3.000000 0,-6.000000-2.000000 0,0.000000 0.000000 0,2.000000 3.000000 0,2.000000 1.000000 0,2.000000 3.000000 0,2.000000 1.000000 0,-1.000000 0.000000 0,1.000000 0.000000 0,0.000000 0.000000 0,-2.000000 0.000000 0,-2.000000 0.000000 0,-2.000000 0.000000 0,-2.000000 0.000000 0,0.000000 0.000000 0,6.000000 0.000000 0,3.000000 0.000000 0,6.000000 0.000000 0,0.000000 0.000000 0,-1.000000 0.000000 0,-3.000000 0.000000 0,-3.000000 0.000000 0,1.000000 0.000000 0,2.000000 0.000000 0,2.000000 0.000000 0,3.000000 0.000000 0,1.000000 0.000000 0,-1.000000 0.000000 0,1.000000 0.000000 0,0.000000 0.000000 0,-2.000000 0.000000 0,-2.000000 0.000000 0,-2.000000 0.000000 0,-2.000000 0.000000 0,0.000000 0.000000 0,2.000000 0.000000 0,2.000000 0.000000 0,3.000000 0.000000 0,0.000000 0.000000 0,1.000000 0.000000 0,-1.000000 0.000000 0,1.000000 0.000000 0,-1.000000 0.000000 0,-3.000000 0.000000 0,-2.000000 0.000000 0,-2.000000 0.000000 0,-2.000000 0.000000 0,1.000000 0.000000 0,-1.000000 0.000000 0,1.000000 0.000000 0,-2.000000 0.000000 0,-2.000000 0.000000 0,-2.000000 0.000000 0,-2.000000 0.000000 0,-3.000000 0.000000 0,-2.000000 0.000000 0,-2.000000 0.000000 0,-2.000000 0.000000 0,0.000000 0.000000 0,5.000000 0.000000 0,5.000000 0.000000 0,4.000000 0.000000 0,2.000000 0.000000 0,-3.000000 0.000000 0,-2.000000 0.000000 0,-2.000000 0.000000 0,-1.000000 0.000000 0,3.000000 0.000000 0,2.000000 0.000000 0,2.000000 0.000000 0,3.000000 0.000000 0,2.000000 0.000000 0,2.000000 0.000000 0,3.000000 0.000000 0,0.000000 0.000000 0,-3.000000 0.000000 0,-2.000000 0.000000 0,-2.000000 0.000000 0,-2.000000 0.000000 0,1.000000 0.000000 0,-1.000000 0.000000 0,1.000000 0.000000 0,-2.000000 0.000000 0,-2.000000 0.000000 0,-2.000000 0.000000 0,-2.000000 0.000000 0,-2.000000 0.000000 0,1.000000 0.000000 0,-1.000000 0.000000 0,1.000000 0.000000 0,-1.000000 0.000000 0,1.000000 0.000000 0,-1.000000 0.000000 0,0.000000 0.000000 0,1.000000 0.000000 0,-1.000000 0.000000 0,1.000000 0.000000 0,-1.000000 0.000000 0,1.000000 1.000000 0,-1.000000 3.000000 0,1.000000 1.000000 0,-1.000000 3.000000 0,1.000000 0.000000 0,-1.000000-2.000000 0,0.000000-3.000000 0,1.000000-1.000000 0,2.000000-2.000000 0,4.000000 0.000000 0,5.000000 0.000000 0,4.000000 0.000000 0,2.000000 0.000000 0,-3.000000 0.000000 0,-2.000000 0.000000 0,-2.000000 0.000000 0,-1.000000 0.000000 0,3.000000 0.000000 0,3.000000 0.000000 0,1.000000 0.000000 0,1.000000 0.000000 0,-3.000000 0.000000 0,-2.000000 0.000000 0,-2.000000 0.000000 0,-3.000000 0.000000 0,-2.000000 0.000000 0,-2.000000 0.000000 0,-2.000000 0.000000 0,-2.000000 0.000000 0,1.000000 0.000000 0,-1.000000 0.000000 0,0.000000 0.000000 0,1.000000 0.000000 0,-1.000000 0.000000 0,1.000000 0.000000 0,-1.000000 0.000000 0,1.000000 0.000000 0,-1.000000 0.000000 0,1.000000 0.000000 0,-1.000000 0.000000 0,1.000000 0.000000 0,-1.000000 0.000000 0,0.000000 0.000000 0,1.000000 0.000000 0,0.000000 0.000000 0,4.000000 0.000000 0,1.000000 0.000000 0,2.000000 0.000000 0,3.000000 0.000000 0,2.000000 0.000000 0,2.000000 0.000000 0,3.000000 0.000000 0,-1.000000 0.000000 0,-2.000000 0.000000 0,-2.000000 0.000000 0,-2.000000 0.000000 0,0.000000 0.000000 0,2.000000 0.000000 0,2.000000 0.000000 0,3.000000 0.000000 0,0.000000 0.000000 0,1.000000 0.000000 0,-1.000000 0.000000 0,1.000000 0.000000 0,0.000000 0.000000 0,-1.000000 0.000000 0,1.000000 0.000000 0,0.000000 0.000000 0,-2.000000 0.000000 0,-1.000000 0.000000 0,-3.000000 0.000000 0,-3.000000 0.000000 0,1.000000 0.000000 0,2.000000 0.000000 0,2.000000 0.000000 0,3.000000 0.000000 0,0.000000 1.000000 0,-3.000000 2.000000 0,-3.000000 3.000000 0,-1.000000 2.000000 0,0.000000 0.000000 0,2.000000-3.000000 0,2.000000-1.000000 0,3.000000-3.000000 0,-1.000000-1.000000 0,-1.000000 0.000000 0,-3.000000 0.000000 0,-3.000000 0.000000 0,1.000000 0.000000 0,2.000000 0.000000 0,2.000000 0.000000 0,3.000000 0.000000 0,-2.000000 1.000000 0,-4.000000 3.000000 0,-5.000000 1.000000 0,-4.000000 3.000000 0,0.000000 1.000000 0,4.000000 0.000000 0,5.000000 1.000000 0,4.000000-1.000000 0,2.000000 0.000000 0,-3.000000 0.000000 0,-2.000000 0.000000 0,-2.000000 0.000000 0,-3.000000-1.000000 0,-2.000000-2.000000 0,-2.000000-3.000000 0,-2.000000-2.000000 0,0.000000-1.000000 0,6.000000 0.000000 0,4.000000 0.000000 0,4.000000 0.000000 0,3.000000 1.000000 0,-1.000000 3.000000 0,1.000000 2.000000 0,0.000000 2.000000 0,-1.000000-1.000000 0,1.000000-1.000000 0,0.000000-2.000000 0,-1.000000-3.000000 0,0.000000-1.000000 0,-3.000000 0.000000 0,-2.000000 0.000000 0,-2.000000 0.000000 0,-2.000000 1.000000 0,1.000000 2.000000 0,0.000000 3.000000 0,-1.000000 2.000000 0,0.000000 0.000000 0,-3.000000-2.000000 0,-2.000000-3.000000 0,-3.000000-2.000000 0,2.000000 0.000000 0,4.000000 3.000000 0,5.000000 1.000000 0,4.000000 3.000000 0,2.000000 1.000000 0,-3.000000 1.000000 0,-2.000000-1.000000 0,-2.000000 0.000000 0,0.000000-1.000000 0,2.000000-3.000000 0,2.000000-1.000000 0,2.000000-3.000000 0,2.000000 0.000000 0,0.000000 3.000000 0,0.000000 1.000000 0,-1.000000 3.000000 0,1.000000 0.000000 0,-1.000000-2.000000 0,1.000000-3.000000 0,0.000000-2.000000 0,-1.000000 1.000000 0,1.000000 1.000000 0,0.000000 3.000000 0,-1.000000 2.000000 0,-1.000000 1.000000 0,-5.000000 0.000000 0,-5.000000 0.000000 0,-4.000000 0.000000 0,0.000000-1.000000 0,4.000000-2.000000 0,5.000000-3.000000 0,4.000000-2.000000 0,3.000000 0.000000 0,-1.000000 3.000000 0,1.000000 2.000000 0,0.000000 2.000000 0,0.000000 0.000000 0,-1.000000-3.000000 0,1.000000-1.000000 0,-1.000000-3.000000 0,0.000000 0.000000 0,-3.000000 2.000000 0,-2.000000 3.000000 0,-2.000000 2.000000 0,-2.000000 0.000000 0,1.000000-2.000000 0,0.000000-3.000000 0,-1.000000-2.000000 0,2.000000-1.000000 0,2.000000 0.000000 0,2.000000 0.000000 0,3.000000 0.000000 0,0.000000 2.000000 0,1.000000 5.000000 0,0.000000 5.000000 0,-1.000000 4.000000 0,2.000000 3.000000 0,2.000000 3.000000 0,3.000000 2.000000 0,1.000000 2.000000 0,1.000000 3.000000-21,-3.000000 5.000000-38,-2.000000 5.000000-41,-2.000000 4.000000-40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0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24921.000000 42864.000000 1000,'51.000000'16.000000'0,"-7.000000"-5.000000"0 ,-6.000000-4.000000 0,-7.000000-5.000000 0,-2.000000-2.000000 0,6.000000 0.000000 0,3.000000 0.000000 0,6.000000 0.000000 0,0.000000 0.000000 0,-2.000000 0.000000 0,-2.000000 0.000000 0,-3.000000 0.000000 0,0.000000 0.000000 0,-1.000000 0.000000 0,1.000000 0.000000 0,-1.000000 0.000000 0,3.000000 0.000000 0,4.000000 0.000000 0,5.000000 0.000000 0,4.000000 0.000000 0,2.000000 0.000000 0,-3.000000 0.000000 0,-2.000000 0.000000 0,-2.000000 0.000000 0,-2.000000 0.000000 0,1.000000 0.000000 0,0.000000 0.000000 0,-1.000000 0.000000 0,0.000000 0.000000 0,1.000000 0.000000 0,0.000000 0.000000 0,-1.000000 0.000000 0,0.000000 0.000000 0,-3.000000 0.000000 0,-2.000000 0.000000 0,-3.000000 0.000000 0,-2.000000 0.000000 0,-2.000000 0.000000 0,-2.000000 0.000000 0,-2.000000 0.000000 0,0.000000 0.000000 0,5.000000 0.000000 0,5.000000 0.000000 0,4.000000 0.000000 0,1.000000 0.000000 0,-6.000000 0.000000 0,-3.000000 0.000000 0,-6.000000 0.000000 0,0.000000 0.000000 0,1.000000 0.000000 0,3.000000 0.000000 0,3.000000 0.000000 0,1.000000 0.000000 0,3.000000 0.000000 0,2.000000 0.000000 0,3.000000 0.000000 0,-1.000000 1.000000 0,-2.000000 3.000000 0,-2.000000 1.000000 0,-3.000000 3.000000 0,1.000000 0.000000 0,2.000000-2.000000 0,2.000000-2.000000 0,3.000000-3.000000 0,-1.000000-1.000000 0,-2.000000 0.000000 0,-2.000000 0.000000 0,-3.000000 0.000000 0,0.000000 0.000000 0,-1.000000 0.000000 0,1.000000 0.000000 0,-1.000000 0.000000 0,-1.000000 0.000000 0,-2.000000 0.000000 0,-2.000000 0.000000 0,-2.000000 0.000000 0,-2.000000 0.000000 0,0.000000 0.000000 0,0.000000 0.000000 0,1.000000 0.000000 0,2.000000 0.000000 0,4.000000 0.000000 0,5.000000 0.000000 0,4.000000 0.000000 0,0.000000 0.000000 0,-4.000000 0.000000 0,-5.000000 0.000000 0,-5.000000 0.000000 0,-1.000000 0.000000 0,-1.000000 0.000000 0,0.000000 0.000000 0,1.000000 0.000000 0,0.000000 0.000000 0,3.000000 0.000000 0,2.000000 0.000000 0,2.000000 0.000000 0,3.000000-1.000000 0,2.000000-3.000000 0,2.000000-2.000000 0,2.000000-2.000000 0,1.000000 0.000000 0,-3.000000 3.000000 0,-2.000000 1.000000 0,-3.000000 3.000000 0,1.000000 1.000000 0,2.000000 0.000000 0,2.000000 0.000000 0,2.000000 0.000000 0,0.000000 0.000000 0,-2.000000 0.000000 0,-1.000000 0.000000 0,-4.000000 0.000000 0,0.000000 0.000000 0,-1.000000 0.000000 0,0.000000 0.000000 0,1.000000 0.000000 0,-2.000000 0.000000 0,-2.000000 0.000000 0,-2.000000 0.000000 0,-3.000000 0.000000 0,0.000000 0.000000 0,-1.000000 0.000000 0,0.000000 0.000000 0,1.000000 0.000000 0,-1.000000-1.000000 0,0.000000-2.000000 0,1.000000-3.000000 0,-1.000000-2.000000 0,0.000000 0.000000 0,1.000000 2.000000 0,-1.000000 3.000000 0,0.000000 2.000000 0,1.000000 1.000000 0,-1.000000 0.000000 0,0.000000 0.000000 0,1.000000 0.000000 0,-1.000000-1.000000 0,0.000000-3.000000 0,1.000000-1.000000 0,-1.000000-3.000000 0,0.000000 0.000000 0,0.000000 2.000000 0,1.000000 2.000000 0,-1.000000 3.000000 0,2.000000 0.000000 0,1.000000-2.000000 0,3.000000-3.000000 0,3.000000-2.000000 0,-1.000000-1.000000 0,-2.000000 0.000000 0,-2.000000 0.000000 0,-3.000000 0.000000 0,1.000000 1.000000 0,1.000000 2.000000 0,3.000000 3.000000 0,3.000000 1.000000 0,0.000000 1.000000 0,1.000000-2.000000 0,-1.000000-3.000000 0,0.000000-2.000000 0,0.000000-1.000000 0,-3.000000 0.000000 0,-3.000000 0.000000 0,-1.000000 0.000000 0,-1.000000 1.000000 0,-1.000000 2.000000 0,0.000000 3.000000 0,0.000000 2.000000 0,1.000000-1.000000 0,-1.000000-1.000000 0,0.000000-3.000000 0,1.000000-2.000000 0,1.000000-1.000000 0,5.000000 0.000000 0,5.000000 0.000000 0,4.000000 0.000000 0,2.000000 0.000000 0,-3.000000 0.000000 0,-2.000000 0.000000 0,-3.000000 0.000000 0,1.000000 1.000000 0,2.000000 2.000000 0,2.000000 2.000000 0,2.000000 3.000000 0,2.000000 1.000000 0,-1.000000 0.000000 0,1.000000 0.000000 0,-1.000000 0.000000 0,1.000000-1.000000 0,0.000000-2.000000 0,-1.000000-3.000000 0,1.000000-2.000000 0,-2.000000 0.000000 0,-2.000000 2.000000 0,-2.000000 3.000000 0,-2.000000 2.000000 0,-3.000000 1.000000 0,-2.000000 0.000000 0,-2.000000 0.000000 0,-3.000000 0.000000 0,-9.000000 0.000000 0,-15.000000 0.000000 0,-17.000000 0.000000 0,-15.000000 0.000000 0,-10.000000 1.000000 0,-2.000000 2.000000 0,-1.000000 3.000000 0,-4.000000 2.000000 0,2.000000 0.000000 0,4.000000-2.000000 0,5.000000-3.000000 0,4.000000-2.000000 0,3.000000-1.000000 0,0.000000 0.000000 0,-1.000000 0.000000 0,1.000000 0.000000 0,0.000000 0.000000 0,-1.000000 0.000000 0,1.000000 0.000000 0,0.000000 0.000000 0,-2.000000 0.000000 0,-2.000000 0.000000 0,-2.000000 0.000000 0,-2.000000 0.000000 0,-1.000000 0.000000 0,-1.000000 0.000000 0,1.000000 0.000000 0,-1.000000 0.000000 0,1.000000 0.000000 0,-1.000000 0.000000 0,1.000000 0.000000 0,0.000000 0.000000 0,-2.000000 0.000000 0,-2.000000 0.000000 0,-2.000000 0.000000 0,-2.000000 0.000000 0,-2.000000 0.000000 0,1.000000 0.000000 0,-1.000000 0.000000 0,0.000000 0.000000 0,0.000000-1.000000 0,-3.000000-2.000000 0,-2.000000-3.000000 0,-3.000000-2.000000 0,-1.000000 0.000000 0,1.000000 2.000000 0,-1.000000 3.000000 0,1.000000 2.000000 0,-1.000000 1.000000 0,0.000000 0.000000 0,0.000000 0.000000 0,1.000000 0.000000 0,-2.000000 0.000000 0,-2.000000 0.000000 0,-2.000000 0.000000 0,-3.000000 0.000000 0,1.000000 0.000000 0,1.000000 0.000000 0,3.000000 0.000000 0,2.000000 0.000000 0,4.000000 0.000000 0,4.000000 0.000000 0,5.000000 0.000000 0,4.000000 0.000000 0,2.000000 0.000000 0,1.000000 0.000000 0,0.000000 0.000000 0,-1.000000 0.000000 0,1.000000 0.000000 0,-1.000000 0.000000 0,1.000000 0.000000 0,0.000000 0.000000 0,-3.000000 0.000000 0,-4.000000 0.000000 0,-5.000000 0.000000 0,-5.000000 0.000000 0,2.000000 0.000000 0,7.000000 0.000000 0,6.000000 0.000000 0,7.000000 0.000000 0,3.000000 0.000000 0,-3.000000 0.000000 0,-2.000000 0.000000 0,-2.000000 0.000000 0,-2.000000 0.000000 0,1.000000 0.000000 0,0.000000 0.000000 0,-1.000000 0.000000 0,1.000000 1.000000 0,-1.000000 2.000000 0,1.000000 3.000000 0,-1.000000 2.000000 0,1.000000 0.000000 0,0.000000-2.000000 0,-1.000000-3.000000 0,1.000000-2.000000 0,-2.000000-1.000000 0,-2.000000 0.000000 0,-2.000000 0.000000 0,-2.000000 0.000000 0,1.000000 0.000000 0,4.000000 0.000000 0,5.000000 0.000000 0,4.000000 0.000000 0,2.000000 1.000000 0,-3.000000 3.000000 0,-2.000000 2.000000 0,-3.000000 2.000000 0,-1.000000 0.000000 0,-3.000000-3.000000 0,-2.000000-1.000000 0,-3.000000-3.000000 0,2.000000-1.000000 0,5.000000 0.000000 0,3.000000 0.000000 0,6.000000 0.000000 0,2.000000 0.000000 0,-1.000000 0.000000 0,1.000000 0.000000 0,0.000000 0.000000 0,-1.000000 0.000000 0,1.000000 0.000000 0,0.000000 0.000000 0,-1.000000 0.000000 0,0.000000 0.000000 0,-3.000000 0.000000 0,-2.000000 0.000000 0,-2.000000 0.000000 0,-1.000000 0.000000 0,3.000000 0.000000 0,2.000000 0.000000 0,3.000000 0.000000 0,0.000000 0.000000 0,-3.000000 0.000000 0,-2.000000 0.000000 0,-2.000000 0.000000 0,-2.000000 0.000000 0,1.000000 0.000000 0,-1.000000 0.000000 0,1.000000 0.000000 0,0.000000 0.000000 0,-1.000000 0.000000 0,0.000000 0.000000 0,1.000000 0.000000 0,1.000000 0.000000 0,2.000000 0.000000 0,2.000000 0.000000 0,3.000000 0.000000 0,0.000000 0.000000 0,1.000000 0.000000 0,0.000000 0.000000 0,-1.000000 0.000000 0,-1.000000 1.000000 0,-5.000000 2.000000 0,-5.000000 3.000000 0,-4.000000 2.000000 0,-2.000000 0.000000 0,3.000000-2.000000 0,2.000000-3.000000 0,3.000000-2.000000 0,0.000000-1.000000 0,1.000000 0.000000 0,-1.000000 0.000000 0,1.000000 0.000000 0,1.000000 0.000000 0,1.000000 0.000000 0,4.000000 0.000000 0,1.000000 0.000000 0,2.000000 0.000000 0,0.000000 0.000000 0,0.000000 0.000000 0,-1.000000 0.000000 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0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5720.000000 48365.000000 1000,'20.000000'-51.000000'0,"5.000000"7.000000"0 ,5.000000 6.000000 0,4.000000 7.000000 0,1.000000 6.000000 0,-2.000000 5.000000 0,-2.000000 4.000000 0,-2.000000 5.000000 0,-2.000000 1.000000 0,0.000000 1.000000 0,1.000000 0.000000 0,-1.000000 0.000000 0,3.000000-1.000000 0,4.000000-3.000000 0,4.000000-1.000000 0,6.000000-3.000000 0,3.000000-1.000000 0,6.000000 4.000000 0,4.000000 1.000000 0,4.000000 3.000000 0,5.000000 0.000000 0,5.000000-3.000000 0,4.000000-2.000000 0,5.000000-2.000000 0,2.000000 0.000000 0,0.000000 2.000000 0,0.000000 3.000000 0,0.000000 2.000000 0,0.000000 2.000000 0,0.000000 2.000000 0,0.000000 2.000000 0,-1.000000 3.000000 0,0.000000 1.000000 0,-2.000000 0.000000 0,-3.000000 0.000000 0,-2.000000 0.000000 0,-2.000000 0.000000 0,-3.000000 0.000000 0,-1.000000 0.000000 0,-4.000000 0.000000 0,1.000000 0.000000 0,2.000000 0.000000 0,3.000000 0.000000 0,2.000000 0.000000 0,1.000000 1.000000 0,-1.000000 3.000000 0,1.000000 2.000000 0,0.000000 2.000000 0,0.000000 0.000000 0,0.000000-3.000000 0,0.000000-1.000000 0,0.000000-3.000000 0,0.000000 0.000000 0,-1.000000 2.000000 0,1.000000 3.000000 0,0.000000 2.000000 0,-2.000000 0.000000 0,-5.000000-2.000000 0,-5.000000-3.000000 0,-4.000000-2.000000 0,0.000000-1.000000 0,5.000000 0.000000 0,4.000000 0.000000 0,4.000000 0.000000 0,3.000000 0.000000 0,0.000000 0.000000 0,0.000000 0.000000 0,0.000000 0.000000 0,0.000000-1.000000 0,4.000000-2.000000 0,2.000000-3.000000 0,1.000000-2.000000 0,2.000000 0.000000 0,0.000000 2.000000 0,1.000000 3.000000 0,-2.000000 2.000000 0,-2.000000 0.000000 0,-7.000000-3.000000 0,-7.000000-1.000000 0,-7.000000-3.000000 0,-4.000000 0.000000 0,1.000000 2.000000 0,-1.000000 2.000000 0,1.000000 3.000000 0,3.000000 1.000000 0,7.000000 0.000000 0,7.000000 0.000000 0,6.000000 0.000000 0,2.000000 0.000000 0,-5.000000 0.000000 0,-4.000000 0.000000 0,-5.000000 0.000000 0,0.000000 0.000000 0,5.000000 0.000000 0,4.000000 0.000000 0,4.000000 0.000000 0,1.000000 0.000000 0,-5.000000 0.000000 0,-4.000000 0.000000 0,-5.000000 0.000000 0,-3.000000 0.000000 0,-3.000000 0.000000 0,-2.000000 0.000000 0,-2.000000 0.000000 0,-3.000000 0.000000 0,-2.000000 0.000000 0,-2.000000 0.000000 0,-2.000000 0.000000 0,1.000000 0.000000 0,4.000000 0.000000 0,5.000000 0.000000 0,5.000000 0.000000 0,1.000000 0.000000 0,1.000000 0.000000 0,0.000000 0.000000 0,0.000000 0.000000 0,-1.000000 0.000000 0,1.000000 0.000000 0,0.000000 0.000000 0,0.000000 0.000000 0,-1.000000 1.000000 0,1.000000 3.000000 0,0.000000 2.000000 0,0.000000 2.000000 0,-3.000000 0.000000 0,-4.000000-3.000000 0,-4.000000-1.000000 0,-6.000000-3.000000 0,-2.000000-1.000000 0,-3.000000 0.000000 0,-2.000000 0.000000 0,-3.000000 0.000000 0,1.000000 1.000000 0,2.000000 2.000000 0,2.000000 3.000000 0,2.000000 2.000000 0,1.000000 0.000000 0,-3.000000-2.000000 0,-2.000000-3.000000 0,-3.000000-2.000000 0,1.000000-1.000000 0,2.000000 0.000000 0,2.000000 0.000000 0,2.000000 0.000000 0,3.000000 0.000000 0,2.000000 0.000000 0,2.000000 0.000000 0,3.000000 0.000000 0,-1.000000 0.000000 0,-2.000000 0.000000 0,-2.000000 0.000000 0,-2.000000 0.000000 0,-3.000000 0.000000 0,-1.000000 0.000000 0,-4.000000 0.000000 0,-1.000000 0.000000 0,0.000000 1.000000 0,2.000000 3.000000 0,1.000000 1.000000 0,4.000000 3.000000 0,-2.000000 0.000000 0,-4.000000-2.000000 0,-5.000000-2.000000 0,-4.000000-3.000000 0,-2.000000 0.000000 0,3.000000 2.000000 0,2.000000 3.000000 0,2.000000 2.000000 0,2.000000 1.000000 0,-1.000000 0.000000 0,1.000000 0.000000 0,-1.000000 0.000000 0,0.000000-1.000000 0,1.000000-2.000000 0,-1.000000-3.000000 0,1.000000-1.000000 0,0.000000-2.000000 0,3.000000 0.000000 0,2.000000 0.000000 0,3.000000 0.000000 0,-1.000000 1.000000 0,-2.000000 2.000000 0,-2.000000 3.000000 0,-2.000000 2.000000 0,-1.000000 0.000000 0,3.000000-3.000000 0,2.000000-1.000000 0,3.000000-3.000000 0,-1.000000 0.000000 0,-2.000000 3.000000 0,-2.000000 1.000000 0,-2.000000 3.000000 0,-3.000000 1.000000 0,-2.000000 0.000000 0,-2.000000 0.000000 0,-3.000000 1.000000 0,-1.000000-1.000000 0,1.000000 0.000000 0,-1.000000 0.000000 0,0.000000 0.000000 0,1.000000 0.000000 0,-1.000000 0.000000 0,0.000000 0.000000 0,1.000000 0.000000 0,-8.000000-1.000000 0,-13.000000-2.000000 0,-14.000000-2.000000 0,-13.000000-3.000000 0,-8.000000-1.000000 0,1.000000 0.000000 0,0.000000 0.000000 0,-1.000000 0.000000 0,1.000000 0.000000 0,0.000000 0.000000 0,-1.000000 0.000000 0,1.000000 0.000000 0,-1.000000 0.000000 0,-3.000000 0.000000 0,-2.000000 0.000000 0,-2.000000 0.000000 0,-2.000000 0.000000 0,0.000000 0.000000 0,1.000000 0.000000 0,0.000000 0.000000 0,-1.000000 0.000000 0,1.000000 0.000000 0,-1.000000 0.000000 0,1.000000 0.000000 0,-1.000000 0.000000 0,-3.000000 0.000000 0,-2.000000 0.000000 0,-3.000000 0.000000 0,-1.000000 0.000000 0,1.000000 0.000000 0,-1.000000 0.000000 0,1.000000 0.000000 0,-1.000000-1.000000 0,1.000000-3.000000 0,-1.000000-2.000000 0,1.000000-2.000000 0,0.000000 1.000000 0,3.000000 1.000000 0,2.000000 2.000000 0,3.000000 3.000000 0,0.000000 0.000000 0,1.000000-2.000000 0,0.000000-3.000000 0,-1.000000-2.000000 0,1.000000-1.000000 0,-1.000000 0.000000 0,1.000000 0.000000 0,-1.000000 0.000000 0,1.000000 1.000000 0,-1.000000 2.000000 0,1.000000 3.000000 0,0.000000 1.000000 0,-1.000000 1.000000 0,1.000000-2.000000 0,-1.000000-3.000000 0,1.000000-2.000000 0,-1.000000-1.000000 0,1.000000 0.000000 0,-1.000000 0.000000 0,1.000000 0.000000 0,-3.000000 1.000000 0,-4.000000 2.000000 0,-5.000000 3.000000 0,-4.000000 2.000000 0,-2.000000-1.000000 0,3.000000-1.000000 0,2.000000-3.000000 0,3.000000-2.000000 0,0.000000 0.000000 0,0.000000 3.000000 0,1.000000 1.000000 0,-1.000000 3.000000 0,0.000000 1.000000 0,-3.000000 0.000000 0,-2.000000 0.000000 0,-3.000000 0.000000 0,0.000000 0.000000 0,3.000000 0.000000 0,2.000000 0.000000 0,3.000000 0.000000 0,0.000000 0.000000 0,1.000000 0.000000 0,-1.000000 0.000000 0,0.000000 0.000000 0,1.000000-1.000000 0,-1.000000-2.000000 0,1.000000-3.000000 0,-1.000000-2.000000 0,1.000000 0.000000 0,-1.000000 2.000000 0,1.000000 3.000000 0,-1.000000 2.000000 0,-1.000000 1.000000 0,-2.000000 0.000000 0,-2.000000 0.000000 0,-2.000000 0.000000 0,-2.000000 0.000000 0,0.000000 0.000000 0,1.000000 0.000000 0,-1.000000 0.000000 0,1.000000 0.000000 0,3.000000 0.000000 0,2.000000 0.000000 0,3.000000 0.000000 0,0.000000 0.000000 0,1.000000 0.000000 0,-1.000000 0.000000 0,1.000000 0.000000 0,-1.000000 0.000000 0,0.000000 0.000000 0,1.000000 0.000000 0,-1.000000 0.000000 0,2.000000 0.000000 0,2.000000 0.000000 0,2.000000 0.000000 0,2.000000 0.000000 0,0.000000 0.000000 0,-6.000000 0.000000 0,-3.000000 0.000000 0,-6.000000 0.000000 0,-3.000000 0.000000 0,-2.000000 0.000000 0,-2.000000 0.000000 0,-3.000000 0.000000 0,1.000000-1.000000 0,1.000000-3.000000 0,3.000000-2.000000 0,3.000000-2.000000 0,0.000000 0.000000 0,0.000000 3.000000 0,1.000000 1.000000 0,-1.000000 3.000000 0,1.000000 1.000000 0,3.000000 0.000000 0,2.000000 0.000000 0,2.000000 0.000000 0,3.000000 0.000000 0,2.000000 0.000000 0,2.000000 0.000000 0,3.000000 0.000000 0,1.000000 0.000000 0,3.000000 0.000000 0,2.000000 0.000000 0,3.000000 0.000000 0,0.000000 0.000000 0,-3.000000 0.000000 0,-2.000000 0.000000 0,-2.000000 0.000000 0,-2.000000 0.000000 0,1.000000 0.000000 0,-1.000000 0.000000 0,1.000000 0.000000 0,-1.000000 1.000000 0,1.000000 3.000000 0,-1.000000 1.000000 0,1.000000 3.000000 0,-2.000000 0.000000 0,-1.000000-2.000000 0,-3.000000-2.000000 0,-3.000000-3.000000 0,-2.000000 0.000000 0,-1.000000 2.000000 0,-4.000000 3.000000 0,-1.000000 2.000000 0,-1.000000 0.000000 0,3.000000-2.000000 0,2.000000-3.000000 0,2.000000-2.000000 0,3.000000 0.000000 0,2.000000 3.000000 0,2.000000 1.000000 0,2.000000 3.000000 0,2.000000 0.000000 0,0.000000-2.000000 0,-1.000000-3.000000 0,1.000000-1.000000 0,0.000000-2.000000 0,3.000000 0.000000 0,3.000000 0.000000 0,1.000000 0.000000 0,2.000000 1.000000 0,-1.000000 2.000000 0,1.000000 3.000000 0,0.000000 2.000000 0,-1.000000 0.000000 0,1.000000-3.000000 0,0.000000-1.000000 0,0.000000-3.000000 0,-1.000000-1.000000 0,1.000000 0.000000 0,0.000000 0.000000 0,-1.000000 0.000000 0,1.000000 0.000000 0,0.000000 0.000000 0,-1.000000 0.000000 0,1.000000 0.000000 0,-1.000000 1.000000 0,-3.000000 3.000000 0,-2.000000 1.000000 0,-3.000000 3.000000 0,-1.000000 0.000000 0,-3.000000-2.000000 0,-2.000000-3.000000 0,-3.000000-2.000000 0,1.000000 1.000000 0,2.000000 1.000000 0,2.000000 3.000000 0,2.000000 2.000000 0,1.000000 0.000000 0,-3.000000-3.000000 0,-2.000000-1.000000 0,-2.000000-3.000000 0,-2.000000-1.000000 0,0.000000 0.000000 0,1.000000 0.000000 0,-1.000000 0.000000 0,3.000000 0.000000 0,4.000000 0.000000 0,5.000000 0.000000 0,5.000000 0.000000 0,1.000000 0.000000 0,1.000000 0.000000 0,-1.000000 0.000000 0,1.000000 0.000000 0,0.000000 0.000000 0,0.000000 0.000000 0,-1.000000 0.000000 0,1.000000 0.000000 0,-1.000000 1.000000 0,1.000000 2.000000 0,0.000000 3.000000 0,0.000000 2.000000 0,-1.000000 0.000000 0,1.000000-2.000000 0,0.000000-3.000000 0,-1.000000-2.000000 0,1.000000-1.000000 0,0.000000 0.000000 0,0.000000 0.000000 0,-1.000000 0.000000 0,1.000000 0.000000 0,-1.000000 0.000000 0,1.000000 0.000000 0,0.000000 0.000000 0,-2.000000 1.000000 0,-1.000000 3.000000 0,-3.000000 2.000000 0,-3.000000 1.000000 0,1.000000 1.000000 0,2.000000-2.000000 0,2.000000-2.000000 0,3.000000-3.000000 0,1.000000-1.000000 0,-1.000000 0.000000 0,1.000000 0.000000 0,-1.000000 0.000000 0,1.000000 0.000000 0,0.000000 0.000000 0,-1.000000 0.000000 0,1.000000 0.000000 0,0.000000 0.000000 0,-1.000000 0.000000 0,1.000000 0.000000 0,0.000000 0.000000 0,-3.000000 1.000000 0,-4.000000 2.000000 0,-5.000000 3.000000 0,-4.000000 2.000000 0,-1.000000 1.000000 0,1.000000 0.000000 0,4.000000 0.000000 0,1.000000 0.000000 0,3.000000 2.000000 0,2.000000 1.000000 0,2.000000 3.000000 0,3.000000 2.000000 0,1.000000 2.000000 0,3.000000 3.000000 0,3.000000 2.000000 0,2.000000 2.000000 0,2.000000 3.000000-21,2.000000 1.000000-38,2.000000 3.000000-41,3.000000 3.000000-40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3"/>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8939.000000 35710.000000 1000,'-8.000000'19.000000'0,"2.000000"-1.000000"0 ,2.000000-1.000000 0,3.000000-2.000000 0,1.000000 0.000000 0,0.000000 1.000000 0,0.000000-1.000000 0,0.000000-1.000000 0,0.000000 3.000000 0,0.000000 2.000000 0,0.000000 2.000000 0,0.000000 3.000000 0,0.000000 1.000000 0,0.000000 0.000000 0,0.000000 0.000000 0,0.000000 0.000000 0,0.000000-1.000000 0,2.000000-1.000000 0,1.000000-1.000000 0,1.000000-1.000000 0,1.000000-1.000000 0,0.000000 2.000000 0,1.000000 1.000000 0,-1.000000 2.000000 0,0.000000-2.000000 0,2.000000-1.000000 0,1.000000-4.000000 0,1.000000-2.000000 0,1.000000-1.000000 0,-2.000000 1.000000 0,-1.000000-1.000000 0,-1.000000-1.000000 0,-1.000000 1.000000 0,2.000000 1.000000 0,1.000000-1.000000 0,1.000000 0.000000 0,2.000000-2.000000 0,-2.000000-1.000000 0,2.000000-4.000000 0,-2.000000-2.000000 0,2.000000-1.000000 0,-1.000000 1.000000 0,0.000000-2.000000 0,0.000000 2.000000 0,0.000000-1.000000 0,-1.000000 0.000000 0,2.000000 0.000000 0,-1.000000-1.000000 0,0.000000 1.000000 0,-1.000000 0.000000 0,1.000000 1.000000 0,1.000000-1.000000 0,0.000000-1.000000 0,3.000000-1.000000 0,2.000000-1.000000 0,3.000000-1.000000 0,0.000000-1.000000 0,-1.000000 0.000000 0,-1.000000 0.000000 0,-2.000000 0.000000 0,1.000000-1.000000 0,1.000000-1.000000 0,1.000000-1.000000 0,2.000000-1.000000 0,-2.000000-2.000000 0,-1.000000 2.000000 0,-4.000000-2.000000 0,-1.000000 1.000000 0,-2.000000 1.000000 0,-1.000000-2.000000 0,1.000000 2.000000 0,1.000000-1.000000 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18180.000000 28764.000000 1000,'-1.000000'-52.000000'0,"-2.000000"8.000000"0 ,-3.000000 6.000000 0,-2.000000 8.000000 0,0.000000 2.000000 0,3.000000 1.000000 0,1.000000 0.000000 0,3.000000-1.000000 0,-3.000000 3.000000 0,-10.000000 5.000000 0,-9.000000 4.000000 0,-9.000000 4.000000 0,-4.000000 4.000000 0,-1.000000 3.000000 0,1.000000 1.000000 0,-1.000000 3.000000 0,-1.000000 2.000000 0,-6.000000 3.000000 0,-3.000000 1.000000 0,-6.000000 3.000000 0,-3.000000 3.000000 0,-2.000000 1.000000 0,-2.000000 3.000000 0,-3.000000 2.000000 0,0.000000 1.000000 0,-1.000000 1.000000 0,0.000000-1.000000 0,0.000000 0.000000 0,1.000000 0.000000 0,-1.000000 0.000000 0,0.000000 1.000000 0,0.000000-1.000000 0,1.000000-1.000000 0,-1.000000-2.000000 0,0.000000-3.000000 0,0.000000-2.000000 0,-2.000000 1.000000 0,-4.000000 1.000000 0,-5.000000 3.000000 0,-5.000000 2.000000 0,-4.000000 1.000000 0,-1.000000 1.000000 0,-2.000000-1.000000 0,-3.000000 0.000000 0,-1.000000-1.000000 0,-1.000000-2.000000 0,1.000000-3.000000 0,0.000000-1.000000 0,0.000000-2.000000 0,0.000000 0.000000 0,0.000000 0.000000 0,0.000000 0.000000 0,-1.000000 0.000000 0,-3.000000 0.000000 0,-2.000000 0.000000 0,-2.000000 1.000000 0,-3.000000-1.000000 0,-5.000000 0.000000 0,-5.000000 0.000000 0,-4.000000 0.000000 0,-2.000000 1.000000 0,-1.000000 3.000000 0,1.000000 2.000000 0,0.000000 2.000000 0,1.000000 0.000000 0,6.000000-3.000000 0,4.000000-1.000000 0,4.000000-3.000000 0,1.000000-1.000000 0,-5.000000 0.000000 0,-5.000000 1.000000 0,-4.000000-1.000000 0,-3.000000 1.000000 0,-3.000000 2.000000 0,-2.000000 3.000000 0,-3.000000 2.000000 0,4.000000 2.000000 0,9.000000-1.000000 0,10.000000 0.000000 0,8.000000 0.000000 0,3.000000-1.000000 0,-5.000000-2.000000 0,-5.000000-2.000000 0,-4.000000-3.000000 0,-5.000000 0.000000 0,-8.000000 3.000000 0,-6.000000 1.000000 0,-8.000000 4.000000 0,1.000000 0.000000 0,7.000000 0.000000 0,6.000000 0.000000 0,7.000000 0.000000 0,4.000000 1.000000 0,0.000000-1.000000 0,0.000000 0.000000 0,-1.000000 0.000000 0,-3.000000-1.000000 0,-6.000000-2.000000 0,-7.000000-2.000000 0,-8.000000-3.000000 0,1.000000-1.000000 0,7.000000 0.000000 0,6.000000 0.000000 0,8.000000 0.000000 0,3.000000 0.000000 0,3.000000 1.000000 0,3.000000-1.000000 0,2.000000 0.000000 0,0.000000-1.000000 0,1.000000-3.000000 0,0.000000-1.000000 0,0.000000-3.000000 0,-3.000000 0.000000 0,-4.000000 3.000000 0,-4.000000 1.000000 0,-5.000000 3.000000 0,-1.000000 1.000000 0,6.000000 0.000000 0,4.000000 1.000000 0,4.000000-1.000000 0,5.000000 1.000000 0,5.000000 2.000000 0,4.000000 3.000000 0,5.000000 2.000000 0,0.000000-1.000000 0,-5.000000-4.000000 0,-4.000000-6.000000 0,-5.000000-3.000000 0,-5.000000-2.000000 0,-4.000000 2.000000 0,-5.000000 3.000000 0,-4.000000 2.000000 0,3.000000 1.000000 0,8.000000 0.000000 0,9.000000 0.000000 0,10.000000 0.000000 0,5.000000-1.000000 0,2.000000-2.000000 0,3.000000-3.000000 0,2.000000-1.000000 0,-3.000000-2.000000 0,-10.000000 0.000000 0,-9.000000 0.000000 0,-8.000000 0.000000 0,-5.000000 0.000000 0,4.000000 0.000000 0,1.000000 0.000000 0,3.000000 0.000000 0,3.000000 0.000000 0,4.000000 0.000000 0,6.000000 0.000000 0,3.000000 0.000000 0,4.000000 0.000000 0,3.000000 0.000000 0,2.000000 0.000000 0,2.000000 0.000000 0,2.000000-2.000000 0,2.000000-1.000000 0,3.000000-3.000000 0,2.000000-2.000000 0,-1.000000-1.000000 0,-4.000000 0.000000 0,-6.000000 0.000000 0,-3.000000 0.000000 0,-6.000000-1.000000 0,-3.000000-3.000000 0,-6.000000-2.000000 0,-3.000000-2.000000 0,1.000000 0.000000 0,9.000000 2.000000 0,10.000000 3.000000 0,9.000000 2.000000 0,4.000000-1.000000 0,0.000000-1.000000 0,0.000000-3.000000 0,1.000000-2.000000 0,-1.000000-2.000000 0,0.000000-3.000000 0,0.000000-2.000000 0,0.000000-2.000000 0,1.000000-1.000000 0,-1.000000-1.000000 0,0.000000 1.000000 0,0.000000 0.000000 0,0.000000-1.000000 0,-4.000000 1.000000 0,-1.000000 0.000000 0,-3.000000-1.000000 0,0.000000-1.000000 0,3.000000-5.000000 0,2.000000-5.000000 0,2.000000-4.000000 0,2.000000-2.000000 0,3.000000 3.000000 0,2.000000 2.000000 0,2.000000 3.000000 0,4.000000 0.000000 0,4.000000 1.000000 0,5.000000-1.000000 0,4.000000 1.000000 0,4.000000-2.000000 0,2.000000-2.000000 0,2.000000-2.000000 0,2.000000-2.000000 0,2.000000-2.000000 0,0.000000 1.000000 0,-1.000000-1.000000 0,1.000000 1.000000 0,1.000000 0.000000 0,2.000000 3.000000 0,2.000000 2.000000 0,3.000000 3.000000 0,1.000000 0.000000 0,-1.000000 1.000000 0,1.000000-1.000000 0,0.000000 1.000000 0,-1.000000 0.000000 0,-3.000000-1.000000 0,-2.000000 1.000000 0,-2.000000-1.000000 0,1.000000 0.000000 0,4.000000-3.000000 0,5.000000-2.000000 0,5.000000-3.000000 0,2.000000 0.000000 0,0.000000-1.000000 0,0.000000 1.000000 0,0.000000-1.000000 0,1.000000 0.000000 0,2.000000-3.000000 0,3.000000-3.000000 0,2.000000-1.000000 0,2.000000-3.000000 0,2.000000-2.000000 0,3.000000-2.000000 0,2.000000-3.000000 0,3.000000-2.000000 0,5.000000-2.000000 0,5.000000-3.000000 0,4.000000-1.000000 0,3.000000 0.000000 0,3.000000 5.000000 0,2.000000 5.000000 0,2.000000 4.000000 0,2.000000 1.000000 0,-1.000000-2.000000 0,1.000000-3.000000 0,-1.000000-1.000000 0,2.000000-3.000000 0,1.000000-2.000000 0,3.000000-3.000000 0,3.000000-1.000000 0,5.000000-3.000000 0,9.000000-3.000000 0,9.000000-1.000000 0,10.000000-3.000000 0,10.000000-3.000000 0,11.000000-5.000000 0,11.000000-5.000000 0,12.000000-3.000000 0,10.000000-5.000000 0,9.000000-1.000000 0,9.000000-3.000000 0,10.000000-2.000000 0,6.000000 1.000000 0,5.000000 4.000000 0,4.000000 5.000000 0,5.000000 5.000000 0,7.000000-1.000000 0,9.000000-4.000000 0,9.000000-4.000000 0,9.000000-5.000000 0,7.000000-3.000000 0,4.000000-3.000000 0,5.000000-2.000000 0,4.000000-2.000000 0,1.000000 2.000000 0,-5.000000 6.000000 0,-5.000000 8.000000 0,-4.000000 7.000000 0,1.000000 4.000000 0,7.000000 2.000000 0,7.000000 3.000000 0,6.000000 1.000000 0,2.000000 1.000000 0,-5.000000-2.000000 0,-4.000000-3.000000 0,-5.000000-2.000000 0,-3.000000 1.000000 0,1.000000 5.000000 0,0.000000 5.000000 0,0.000000 3.000000 0,-1.000000 7.000000 0,1.000000 6.000000 0,0.000000 8.000000 0,-1.000000 6.000000 0,3.000000 4.000000 0,5.000000 3.000000 0,4.000000 2.000000 0,5.000000 3.000000 0,-1.000000 5.000000 0,-3.000000 9.000000 0,-6.000000 9.000000 0,-4.000000 10.000000 0,-3.000000 4.000000 0,-3.000000 0.000000 0,-2.000000 0.000000 0,-2.000000 0.000000 0,1.000000 1.000000 0,4.000000 2.000000 0,5.000000 3.000000 0,5.000000 2.000000 0,-3.000000 3.000000 0,-9.000000 5.000000 0,-9.000000 5.000000 0,-9.000000 4.000000 0,-3.000000 4.000000 0,1.000000 6.000000 0,4.000000 3.000000 0,1.000000 6.000000 0,-5.000000 3.000000 0,-15.000000 6.000000 0,-12.000000 4.000000 0,-14.000000 4.000000 0,-5.000000 4.000000 0,4.000000 2.000000 0,5.000000 3.000000 0,5.000000 1.000000 0,-2.000000 3.000000 0,-10.000000 3.000000 0,-9.000000 1.000000 0,-8.000000 3.000000 0,-5.000000 1.000000 0,3.000000 0.000000 0,3.000000 0.000000 0,1.000000 0.000000 0,0.000000 0.000000 0,-5.000000 0.000000 0,-5.000000 0.000000 0,-4.000000 0.000000 0,-7.000000 4.000000 0,-9.000000 10.000000 0,-10.000000 9.000000 0,-8.000000 9.000000 0,-6.000000 4.000000 0,-2.000000 1.000000 0,-3.000000-1.000000 0,-2.000000 0.000000 0,-1.000000 1.000000 0,0.000000-1.000000 0,0.000000 1.000000 0,0.000000-1.000000 0,-2.000000 3.000000 0,-5.000000 4.000000 0,-4.000000 5.000000 0,-5.000000 4.000000 0,-6.000000 3.000000 0,-6.000000-1.000000 0,-8.000000 1.000000 0,-6.000000 0.000000 0,-7.000000-3.000000 0,-6.000000-4.000000 0,-8.000000-5.000000 0,-7.000000-4.000000 0,-4.000000-3.000000 0,-2.000000 1.000000 0,-3.000000-1.000000 0,-2.000000 0.000000 0,-2.000000-2.000000 0,-2.000000-4.000000 0,-3.000000-5.000000 0,-2.000000-4.000000 0,-3.000000-7.000000 0,-5.000000-6.000000 0,-4.000000-7.000000 0,-6.000000-6.000000 0,-2.000000-8.000000 0,-3.000000-6.000000 0,-2.000000-7.000000 0,-2.000000-7.000000 0,-3.000000-4.000000 0,-2.000000 1.000000 0,-2.000000-1.000000 0,-2.000000 1.000000 0,-5.000000-3.000000 0,-7.000000-4.000000 0,-6.000000-5.000000 0,-8.000000-5.000000 0,-5.000000-1.000000 0,-5.000000-1.000000 0,-4.000000 0.000000 0,-5.000000 1.000000 0,-1.000000-2.000000 0,2.000000-2.000000 0,3.000000-3.000000 0,2.000000-1.000000 0,-1.000000-3.000000 0,-5.000000-2.000000 0,-5.000000-3.000000 0,-3.000000-2.000000 0,-10.000000 0.000000 0,-10.000000-1.000000 0,-11.000000 0.000000 0,-12.000000 0.000000 0,-6.000000-1.000000 0,0.000000-2.000000 0,1.000000-3.000000 0,-1.000000-2.000000 0,-2.000000-1.000000 0,-5.000000 0.000000 0,-4.000000 0.000000 0,-5.000000 0.000000 0,0.000000 0.000000 0,1.000000 0.000000 0,3.000000 0.000000 0,2.000000 0.000000 0,4.000000 0.000000 0,8.000000 0.000000 0,6.000000 0.000000 0,7.000000 0.000000 0,6.000000 1.000000 0,4.000000 3.000000 0,5.000000 1.000000 0,4.000000 3.000000 0,3.000000 1.000000 0,0.000000 1.000000 0,-1.000000-1.000000 0,1.000000 0.000000 0,7.000000 0.000000 0,13.000000 0.000000 0,14.000000 0.000000 0,13.000000 0.000000 0,9.000000 0.000000-21,1.000000 0.000000-38,4.000000 1.000000-41,1.000000-1.000000-40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2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74835.000000 36373.000000 1000,'-114.000000'72.000000'0,"10.000000"-15.000000"0 ,10.000000-15.000000 0,10.000000-15.000000 0,4.000000-10.000000 0,1.000000-4.000000 0,0.000000-6.000000 0,0.000000-4.000000 0,-1.000000-3.000000 0,1.000000 0.000000 0,0.000000 0.000000 0,0.000000 0.000000 0,2.000000-3.000000 0,5.000000-4.000000 0,5.000000-6.000000 0,5.000000-4.000000 0,6.000000-8.000000 0,3.000000-9.000000 0,6.000000-11.000000 0,5.000000-9.000000 0,0.000000-8.000000 0,-5.000000-5.000000 0,-5.000000-5.000000 0,-5.000000-5.000000 0,3.000000-4.000000 0,9.000000-6.000000 0,11.000000-5.000000 0,9.000000-4.000000 0,5.000000 2.000000 0,0.000000 9.000000 0,0.000000 11.000000 0,0.000000 10.000000 0,3.000000 4.000000 0,5.000000 1.000000 0,4.000000-1.000000 0,6.000000 1.000000 0,2.000000-5.000000 0,0.000000-11.000000 0,0.000000-9.000000 0,0.000000-10.000000 0,0.000000 0.000000 0,0.000000 10.000000 0,0.000000 9.000000 0,0.000000 11.000000 0,7.000000 0.000000 0,15.000000-11.000000 0,16.000000-9.000000 0,14.000000-10.000000 0,7.000000-3.000000 0,1.000000 6.000000 0,-1.000000 4.000000 0,0.000000 5.000000 0,6.000000 3.000000 0,9.000000 0.000000 0,10.000000 0.000000 0,10.000000 0.000000 0,0.000000 7.000000 0,-9.000000 15.000000 0,-11.000000 15.000000 0,-10.000000 14.000000 0,1.000000 6.000000 0,9.000000-5.000000 0,10.000000-5.000000 0,10.000000-5.000000 0,6.000000-1.000000 0,-1.000000 6.000000 0,-1.000000 5.000000 0,2.000000 5.000000 0,-1.000000-1.000000 0,0.000000-4.000000 0,0.000000-5.000000 0,0.000000-5.000000 0,3.000000 0.000000 0,4.000000 4.000000 0,5.000000 6.000000 0,6.000000 5.000000 0,-1.000000 2.000000 0,-5.000000 0.000000 0,-4.000000 0.000000 0,-6.000000 1.000000 0,-4.000000 1.000000 0,-5.000000 6.000000 0,-6.000000 5.000000 0,-4.000000 4.000000 0,-5.000000 1.000000 0,-5.000000-6.000000 0,-5.000000-4.000000 0,-6.000000-6.000000 0,1.000000 1.000000 0,5.000000 5.000000 0,5.000000 4.000000 0,5.000000 6.000000 0,0.000000 12.000000 0,-6.000000 19.000000 0,-4.000000 21.000000 0,-5.000000 19.000000 0,-10.000000 8.000000 0,-15.000000-5.000000 0,-14.000000-5.000000 0,-16.000000-5.000000 0,-4.000000 0.000000 0,4.000000 4.000000 0,5.000000 6.000000 0,6.000000 5.000000 0,2.000000 0.000000 0,-1.000000-5.000000 0,1.000000-6.000000 0,0.000000-4.000000 0,-3.000000 0.000000 0,-4.000000 5.000000 0,-6.000000 5.000000 0,-5.000000 5.000000 0,-2.000000-1.000000 0,0.000000-4.000000 0,0.000000-5.000000 0,0.000000-5.000000 0,0.000000 0.000000 0,0.000000 5.000000 0,0.000000 5.000000 0,0.000000 4.000000 0,0.000000 4.000000 0,0.000000-1.000000 0,0.000000 0.000000 0,0.000000 0.000000 0,-7.000000 1.000000 0,-15.000000-1.000000 0,-15.000000 0.000000 0,-15.000000 0.000000 0,-8.000000 1.000000 0,1.000000-1.000000 0,-1.000000 0.000000 0,1.000000 0.000000 0,-3.000000-2.000000 0,-5.000000-5.000000 0,-5.000000-5.000000 0,-4.000000-5.000000 0,-4.000000-5.000000 0,1.000000-5.000000 0,0.000000-5.000000 0,0.000000-5.000000 0,-1.000000-8.000000 0,1.000000-9.000000 0,0.000000-10.000000 0,0.000000-10.000000 0,2.000000-2.000000 0,5.000000 4.000000 0,5.000000 5.000000 0,5.000000 6.000000 0,0.000000-1.000000 0,-5.000000-5.000000 0,-4.000000-4.000000 0,-6.000000-6.000000 0,-2.000000-2.000000 0,-1.000000 0.000000 0,1.000000 0.000000 0,0.000000 0.000000 0,2.000000 0.000000 0,5.000000 0.000000 0,6.000000 0.000000 0,4.000000 0.000000 0,0.000000 3.000000 0,-5.000000 4.000000 0,-5.000000 6.000000 0,-5.000000 4.000000 0,0.000000 0.000000 0,6.000000-4.000000 0,4.000000-6.000000 0,5.000000-4.000000 0,0.000000-1.000000 0,-5.000000 5.000000 0,-5.000000 6.000000 0,-5.000000 4.000000 0,-2.000000 3.000000 0,0.000000 0.000000 0,0.000000 0.000000 0,-1.000000-1.000000 0,6.000000 6.000000 0,10.000000 10.000000 0,9.000000 9.000000 0,11.000000 11.000000 0,7.000000 4.000000-21,4.000000 1.000000-38,6.000000-1.000000-41,5.000000 1.000000-40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2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75786.000000 36135.000000 1000,'5.000000'-111.000000'0,"10.000000"14.000000"0 ,9.000000 16.000000 0,11.000000 14.000000 0,10.000000 12.000000 0,9.000000 11.000000 0,10.000000 9.000000 0,11.000000 10.000000 0,2.000000 5.000000 0,-6.000000 1.000000 0,-4.000000-1.000000 0,-5.000000 0.000000 0,-2.000000 3.000000 0,-1.000000 4.000000 0,0.000000 6.000000 0,1.000000 4.000000 0,2.000000 1.000000 0,5.000000-6.000000 0,5.000000-4.000000 0,4.000000-5.000000 0,8.000000-3.000000 0,11.000000 0.000000 0,9.000000 0.000000 0,9.000000 0.000000 0,11.000000 1.000000 0,10.000000-1.000000 0,10.000000 0.000000 0,9.000000 0.000000 0,6.000000 0.000000 0,-1.000000 1.000000 0,1.000000-1.000000 0,-1.000000 0.000000 0,3.000000 0.000000 0,5.000000 0.000000 0,5.000000 1.000000 0,5.000000-1.000000 0,-3.000000 0.000000 0,-9.000000 0.000000 0,-11.000000 0.000000 0,-9.000000 1.000000 0,-6.000000-1.000000 0,1.000000 0.000000 0,0.000000 0.000000 0,-1.000000 0.000000 0,-1.000000 3.000000 0,-6.000000 5.000000 0,-5.000000 4.000000 0,-4.000000 6.000000 0,-4.000000-1.000000 0,1.000000-4.000000 0,0.000000-6.000000 0,0.000000-4.000000 0,0.000000 0.000000 0,0.000000 4.000000 0,0.000000 6.000000 0,-1.000000 4.000000 0,-1.000000 3.000000 0,-6.000000 0.000000 0,-4.000000 0.000000 0,-6.000000 0.000000 0,-4.000000 0.000000 0,-5.000000 0.000000 0,-6.000000 0.000000 0,-4.000000 0.000000 0,-5.000000 0.000000 0,-5.000000 0.000000 0,-6.000000 0.000000 0,-4.000000 0.000000 0,0.000000 3.000000 0,5.000000 4.000000 0,5.000000 6.000000 0,5.000000 4.000000 0,-6.000000 10.000000 0,-14.000000 15.000000 0,-15.000000 15.000000 0,-14.000000 15.000000 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4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7250.000000 30050.000000 1000,'71.000000'21.000000'0,"-5.000000"-5.000000"0 ,-7.000000-7.000000 0,-5.000000-5.000000 0,-3.000000-4.000000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0,0.000000 4.000000 0,0.000000 3.000000 0,0.000000 3.000000 0,1.000000 1.000000 0,4.000000 1.000000 0,3.000000-1.000000 0,3.000000 1.000000 0,3.000000-3.000000 0,3.000000-2.000000 0,3.000000-3.000000 0,4.000000-3.000000 0,1.000000-1.000000 0,0.000000 4.000000 0,0.000000 3.000000 0,0.000000 3.000000 0,-2.000000 1.000000 0,-3.000000 1.000000 0,-3.000000-1.000000 0,-2.000000 1.000000 0,-1.000000-1.000000 0,3.000000 1.000000 0,3.000000-1.000000 0,4.000000 1.000000 0,-1.000000-1.000000 0,-3.000000 1.000000 0,-3.000000-1.000000 0,-2.000000 1.000000 0,-5.000000-1.000000 0,-2.000000 1.000000 0,-3.000000-1.000000 0,-3.000000 1.000000 0,-1.000000-3.000000 0,4.000000-2.000000 0,3.000000-3.000000 0,3.000000-3.000000 0,3.000000-1.000000 0,3.000000 4.000000 0,3.000000 3.000000 0,4.000000 3.000000 0,2.000000-1.000000 0,4.000000-2.000000 0,3.000000-3.000000 0,3.000000-3.000000 0,3.000000-2.000000 0,3.000000 0.000000 0,3.000000 0.000000 0,4.000000 0.000000 0,1.000000 0.000000 0,0.000000 0.000000 0,0.000000 0.000000 0,0.000000 0.000000 0,-4.000000 0.000000 0,-5.000000 0.000000 0,-7.000000 0.000000 0,-5.000000 0.000000 0,-3.000000-2.000000 0,4.000000-3.000000 0,3.000000-3.000000 0,3.000000-2.000000 0,3.000000-3.000000 0,3.000000 1.000000 0,3.000000-1.000000 0,4.000000 1.000000 0,2.000000 1.000000 0,4.000000 3.000000 0,3.000000 3.000000 0,3.000000 4.000000 0,1.000000-1.000000 0,1.000000-3.000000 0,-1.000000-3.000000 0,1.000000-2.000000 0,-4.000000-3.000000 0,-6.000000 1.000000 0,-6.000000-1.000000 0,-6.000000 1.000000 0,-6.000000 1.000000 0,-2.000000 3.000000 0,-3.000000 3.000000 0,-3.000000 4.000000 0,-1.000000-1.000000 0,4.000000-3.000000 0,3.000000-3.000000 0,3.000000-2.000000 0,1.000000-1.000000 0,1.000000 3.000000 0,-1.000000 3.000000 0,1.000000 4.000000 0,1.000000-1.000000 0,3.000000-3.000000 0,3.000000-3.000000 0,4.000000-2.000000 0,1.000000-1.000000 0,0.000000 3.000000 0,0.000000 3.000000 0,0.000000 4.000000 0,0.000000 1.000000 0,0.000000 0.000000 0,0.000000 0.000000 0,0.000000 0.000000 0,-4.000000-2.000000 0,-5.000000-3.000000 0,-7.000000-3.000000 0,-5.000000-2.000000 0,-4.000000-1.000000 0,0.000000 3.000000 0,0.000000 3.000000 0,0.000000 4.000000 0,4.000000-1.000000 0,10.000000-3.000000 0,10.000000-3.000000 0,9.000000-2.000000 0,2.000000-1.000000 0,-2.000000 3.000000 0,-3.000000 3.000000 0,-3.000000 4.000000 0,-2.000000 1.000000 0,0.000000 0.000000 0,0.000000 0.000000 0,0.000000 0.000000 0,-2.000000 0.000000 0,-3.000000 0.000000 0,-3.000000 0.000000 0,-2.000000 0.000000 0,-6.000000-2.000000 0,-6.000000-3.000000 0,-6.000000-3.000000 0,-6.000000-2.000000 0,-2.000000-1.000000 0,3.000000 3.000000 0,3.000000 3.000000 0,4.000000 4.000000 0,4.000000 1.000000 0,6.000000 0.000000 0,7.000000 0.000000 0,6.000000 0.000000 0,3.000000 0.000000 0,0.000000 0.000000 0,0.000000 0.000000 0,0.000000 0.000000 0,0.000000 0.000000 0,0.000000 0.000000 0,0.000000 0.000000 0,0.000000 0.000000 0,-2.000000 0.000000 0,-3.000000 0.000000 0,-3.000000 0.000000 0,-2.000000 0.000000 0,-6.000000-2.000000 0,-6.000000-3.000000 0,-6.000000-3.000000 0,-6.000000-2.000000 0,-1.000000-1.000000 0,7.000000 3.000000 0,6.000000 3.000000 0,7.000000 4.000000 0,4.000000-1.000000 0,3.000000-3.000000 0,3.000000-3.000000 0,4.000000-2.000000 0,1.000000-1.000000 0,0.000000 3.000000 0,0.000000 3.000000 0,0.000000 4.000000 0,0.000000 1.000000 0,0.000000 0.000000 0,0.000000 0.000000 0,0.000000 0.000000 0,0.000000-2.000000 0,0.000000-3.000000 0,0.000000-3.000000 0,0.000000-2.000000 0,-4.000000-1.000000 0,-5.000000 3.000000 0,-7.000000 3.000000 0,-5.000000 4.000000 0,-3.000000 1.000000 0,4.000000 0.000000 0,3.000000 0.000000 0,3.000000 0.000000 0,4.000000-2.000000 0,7.000000-3.000000 0,6.000000-3.000000 0,7.000000-2.000000 0,0.000000-1.000000 0,-2.000000 3.000000 0,-3.000000 3.000000 0,-3.000000 4.000000 0,-2.000000 1.000000 0,0.000000 0.000000 0,0.000000 0.000000 0,0.000000 0.000000 0,-4.000000 0.000000 0,-5.000000 0.000000 0,-7.000000 0.000000 0,-5.000000 0.000000 0,-3.000000 0.000000 0,4.000000 0.000000 0,3.000000 0.000000 0,3.000000 0.000000 0,3.000000 0.000000 0,3.000000 0.000000 0,3.000000 0.000000 0,4.000000 0.000000 0,2.000000-2.000000 0,4.000000-3.000000 0,3.000000-3.000000 0,3.000000-2.000000 0,1.000000-1.000000 0,1.000000 3.000000 0,-1.000000 3.000000 0,1.000000 4.000000 0,-3.000000-1.000000 0,-2.000000-3.000000 0,-3.000000-3.000000 0,-3.000000-2.000000 0,-2.000000-1.000000 0,0.000000 3.000000 0,0.000000 3.000000 0,0.000000 4.000000 0,0.000000 1.000000 0,0.000000 0.000000 0,0.000000 0.000000 0,0.000000 0.000000 0,3.000000-2.000000 0,6.000000-3.000000 0,7.000000-3.000000 0,6.000000-2.000000 0,1.000000-1.000000 0,-3.000000 3.000000 0,-3.000000 3.000000 0,-2.000000 4.000000 0,-6.000000 1.000000 0,-6.000000 0.000000 0,-6.000000 0.000000 0,-6.000000 0.000000 0,-4.000000-2.000000 0,1.000000-3.000000 0,-1.000000-3.000000 0,1.000000-2.000000 0,1.000000-1.000000 0,3.000000 3.000000 0,3.000000 3.000000 0,4.000000 4.000000 0,2.000000 1.000000 0,4.000000 0.000000 0,3.000000 0.000000 0,3.000000 0.000000 0,1.000000-2.000000 0,1.000000-3.000000 0,-1.000000-3.000000 0,1.000000-2.000000 0,-3.000000-1.000000 0,-2.000000 3.000000 0,-3.000000 3.000000 0,-3.000000 4.000000 0,-4.000000-1.000000 0,-3.000000-3.000000 0,-3.000000-3.000000 0,-2.000000-2.000000 0,0.000000-1.000000 0,7.000000 3.000000 0,6.000000 3.000000 0,7.000000 4.000000 0,4.000000-1.000000 0,3.000000-3.000000 0,3.000000-3.000000 0,4.000000-2.000000 0,1.000000-1.000000 0,0.000000 3.000000 0,0.000000 3.000000 0,0.000000 4.000000 0,0.000000 1.000000 0,0.000000 0.000000 0,0.000000 0.000000 0,0.000000 0.000000 0,-4.000000-2.000000 0,-5.000000-3.000000 0,-7.000000-3.000000 0,-5.000000-2.000000 0,-1.000000-1.000000 0,6.000000 3.000000 0,7.000000 3.000000 0,6.000000 4.000000 0,4.000000 1.000000 0,4.000000 0.000000 0,3.000000 0.000000 0,3.000000 0.000000 0,-1.000000-2.000000 0,-2.000000-3.000000 0,-3.000000-3.000000 0,-3.000000-2.000000 0,-7.000000-1.000000 0,-9.000000 3.000000 0,-10.000000 3.000000 0,-8.000000 4.000000 0,-1.000000 1.000000 0,9.000000 0.000000 0,10.000000 0.000000 0,10.000000 0.000000 0,4.000000 0.000000 0,0.000000 0.000000 0,0.000000 0.000000 0,0.000000 0.000000 0,0.000000 0.000000 0,0.000000 0.000000 0,0.000000 0.000000 0,0.000000 0.000000 0,0.000000 0.000000 0,0.000000 0.000000 0,0.000000 0.000000 0,0.000000 0.000000 0,-5.000000 0.000000 0,-9.000000 0.000000 0,-10.000000 0.000000 0,-8.000000 0.000000 0,-3.000000 0.000000 0,7.000000 0.000000 0,6.000000 0.000000 0,7.000000 0.000000 0,7.000000 0.000000 0,9.000000 0.000000 0,10.000000 0.000000 0,10.000000 0.000000 0,-1.000000 0.000000 0,-9.000000 0.000000 0,-10.000000 0.000000 0,-8.000000 0.000000 0,-8.000000 0.000000 0,-2.000000 0.000000 0,-3.000000 0.000000 0,-3.000000 0.000000 0,-2.000000 0.000000 0,0.000000 0.000000 0,0.000000 0.000000 0,0.000000 0.000000 0,3.000000 1.000000 0,6.000000 4.000000 0,7.000000 3.000000 0,6.000000 3.000000 0,4.000000-1.000000 0,4.000000-2.000000 0,3.000000-3.000000 0,3.000000-3.000000 0,-2.000000-2.000000 0,-6.000000 0.000000 0,-6.000000 0.000000 0,-6.000000 0.000000 0,-6.000000 0.000000 0,-2.000000 0.000000 0,-3.000000 0.000000 0,-3.000000 0.000000 0,-1.000000 0.000000 0,4.000000 0.000000 0,3.000000 0.000000 0,3.000000 0.000000 0,4.000000 0.000000 0,7.000000 0.000000 0,6.000000 0.000000 0,7.000000 0.000000 0,0.000000 0.000000 0,-2.000000 0.000000 0,-3.000000 0.000000 0,-3.000000 0.000000 0,-4.000000 0.000000 0,-3.000000 0.000000 0,-3.000000 0.000000 0,-2.000000 0.000000 0,-1.000000-2.000000 0,3.000000-3.000000 0,3.000000-3.000000 0,4.000000-2.000000 0,2.000000-1.000000 0,4.000000 3.000000 0,3.000000 3.000000 0,3.000000 4.000000 0,1.000000 1.000000 0,1.000000 0.000000 0,-1.000000 0.000000 0,1.000000 0.000000 0,-1.000000 0.000000 0,1.000000 0.000000 0,-1.000000 0.000000 0,1.000000 0.000000 0,-4.000000-2.000000 0,-6.000000-3.000000 0,-6.000000-3.000000 0,-6.000000-2.000000 0,2.000000-1.000000 0,14.000000 3.000000 0,11.000000 3.000000 0,14.000000 4.000000 0,3.000000-1.000000 0,-2.000000-3.000000 0,-3.000000-3.000000 0,-3.000000-2.000000 0,-7.000000-1.000000 0,-9.000000 3.000000 0,-10.000000 3.000000 0,-8.000000 4.000000 0,-3.000000 1.000000 0,7.000000 0.000000 0,6.000000 0.000000 0,7.000000 0.000000 0,5.000000-2.000000 0,7.000000-3.000000 0,6.000000-3.000000 0,7.000000-2.000000 0,-1.000000-1.000000 0,-6.000000 3.000000 0,-6.000000 3.000000 0,-6.000000 4.000000 0,-7.000000-1.000000 0,-6.000000-3.000000 0,-6.000000-3.000000 0,-6.000000-2.000000 0,1.000000-1.000000 0,9.000000 3.000000 0,10.000000 3.000000 0,10.000000 4.000000 0,4.000000 1.000000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0,-7.000000 0.000000 0,-12.000000 0.000000 0,-13.000000 0.000000 0,-12.000000 0.000000 0,-5.000000 1.000000 0,3.000000 4.000000 0,3.000000 3.000000 0,4.000000 3.000000 0,5.000000-1.000000 0,10.000000-2.000000 0,10.000000-3.000000 0,9.000000-3.000000 0,2.000000-1.000000 0,-2.000000 4.000000 0,-3.000000 3.000000 0,-3.000000 3.000000 0,-6.000000-1.000000 0,-5.000000-2.000000 0,-7.000000-3.000000 0,-5.000000-3.000000 0,-6.000000-1.000000 0,-3.000000 4.000000 0,-3.000000 3.000000 0,-2.000000 3.000000 0,-3.000000-1.000000 0,1.000000-2.000000 0,-1.000000-3.000000 0,1.000000-3.000000 0,1.000000-1.000000 0,3.000000 4.000000 0,3.000000 3.000000 0,4.000000 3.000000 0,2.000000-1.000000 0,4.000000-2.000000 0,3.000000-3.000000 0,3.000000-3.000000 0,-2.000000-2.000000 0,-6.000000 0.000000 0,-6.000000 0.000000 0,-6.000000 0.000000 0,-6.000000 1.000000 0,-2.000000 4.000000 0,-3.000000 3.000000 0,-3.000000 3.000000 0,-4.000000-1.000000 0,-3.000000-2.000000 0,-3.000000-3.000000 0,-2.000000-3.000000 0,-3.000000-2.000000 0,1.000000 0.000000 0,-1.000000 0.000000 0,1.000000 0.000000 0,1.000000 1.000000 0,3.000000 4.000000 0,3.000000 3.000000 0,4.000000 3.000000 0,2.000000-1.000000 0,4.000000-2.000000 0,3.000000-3.000000 0,3.000000-3.000000 0,-1.000000-2.000000 0,-2.000000 0.000000 0,-3.000000 0.000000 0,-3.000000 0.000000 0,-2.000000 0.000000 0,0.000000 0.000000 0,0.000000 0.000000 0,0.000000 0.000000 0,-2.000000 1.000000 0,-3.000000 4.000000 0,-3.000000 3.000000 0,-2.000000 3.000000 0,-6.000000-1.000000 0,-6.000000-2.000000 0,-6.000000-3.000000 0,-6.000000-3.000000 0,-4.000000-1.000000 0,1.000000 4.000000 0,-1.000000 3.000000 0,1.000000 3.000000 0,1.000000-1.000000 0,3.000000-2.000000 0,3.000000-3.000000 0,4.000000-3.000000 0,1.000000-2.000000 0,0.000000 0.000000 0,0.000000 0.000000 0,0.000000 0.000000 0,0.000000 1.000000 0,0.000000 4.000000 0,0.000000 3.000000 0,0.000000 3.000000 0,0.000000-1.000000 0,0.000000-2.000000 0,0.000000-3.000000 0,0.000000-3.000000 0,0.000000-1.000000 0,0.000000 4.000000 0,0.000000 3.000000 0,0.000000 3.000000 0,0.000000-1.000000 0,0.000000-2.000000 0,0.000000-3.000000 0,0.000000-3.000000 0,-2.000000-1.000000 0,-3.000000 4.000000 0,-3.000000 3.000000 0,-2.000000 3.000000 0,-1.000000-1.000000 0,3.000000-2.000000 0,3.000000-3.000000 0,4.000000-3.000000 0,-12.000000-1.000000 0,-24.000000 4.000000 0,-26.000000 3.000000 0,-24.000000 3.000000 0,-15.000000-1.000000 0,-3.000000-2.000000 0,-3.000000-3.000000 0,-2.000000-3.000000 0,-1.000000-2.000000 0,3.000000 0.000000 0,3.000000 0.000000 0,4.000000 0.000000 0,1.000000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0,0.000000 0.000000 0,0.000000 0.000000 0,0.000000 0.000000 0,-2.000000 0.000000 0,-3.000000 0.000000 0,-3.000000 0.000000 0,-2.000000 0.000000 0,-3.000000-2.000000 0,1.000000-3.000000 0,-1.000000-3.000000 0,1.000000-2.000000 0,1.000000-1.000000 0,3.000000 3.000000 0,3.000000 3.000000 0,4.000000 4.000000 0,-3.000000 1.000000 0,-5.000000 0.000000 0,-7.000000 0.000000 0,-5.000000 0.000000 0,-4.000000 0.000000 0,0.000000 0.000000 0,0.000000 0.000000 0,0.000000 0.000000 0,-2.000000 0.000000 0,-3.000000 0.000000 0,-3.000000 0.000000 0,-2.000000 0.000000 0,-3.000000-2.000000 0,1.000000-3.000000 0,-1.000000-3.000000 0,1.000000-2.000000 0,1.000000-1.000000 0,3.000000 3.000000 0,3.000000 3.000000 0,4.000000 4.000000 0,2.000000 1.000000 0,4.000000 0.000000 0,3.000000 0.000000 0,3.000000 0.000000 0,-2.000000 0.000000 0,-6.000000 0.000000 0,-6.000000 0.000000 0,-6.000000 0.000000 0,-6.000000-2.000000 0,-2.000000-3.000000 0,-3.000000-3.000000 0,-3.000000-2.000000 0,-4.000000-1.000000 0,-3.000000 3.000000 0,-3.000000 3.000000 0,-2.000000 4.000000 0,-5.000000 1.000000 0,-2.000000 0.000000 0,-3.000000 0.000000 0,-3.000000 0.000000 0,1.000000-2.000000 0,6.000000-3.000000 0,7.000000-3.000000 0,6.000000-2.000000 0,1.000000-1.000000 0,-3.000000 3.000000 0,-3.000000 3.000000 0,-2.000000 4.000000 0,-8.000000 1.000000 0,-8.000000 0.000000 0,-10.000000 0.000000 0,-9.000000 0.000000 0,-4.000000 0.000000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0,1.000000 1.000000 0,4.000000 0.000000 0,3.000000 0.000000 0,3.000000 0.000000 0,1.000000 0.000000 0,1.000000 0.000000 0,-1.000000 0.000000 0,1.000000 0.000000 0,-4.000000-2.000000 0,-6.000000-3.000000 0,-6.000000-3.000000 0,-6.000000-2.000000 0,-2.000000-1.000000 0,3.000000 3.000000 0,3.000000 3.000000 0,4.000000 4.000000 0,4.000000 1.000000 0,6.000000 0.000000 0,7.000000 0.000000 0,6.000000 0.000000 0,-1.000000-2.000000 0,-5.000000-3.000000 0,-7.000000-3.000000 0,-5.000000-2.000000 0,-6.000000-1.000000 0,-3.000000 3.000000 0,-3.000000 3.000000 0,-2.000000 4.000000 0,3.000000 1.000000 0,14.000000 0.000000 0,11.000000 0.000000 0,14.000000 0.000000 0,5.000000 0.000000 0,1.000000 0.000000 0,-1.000000 0.000000 0,1.000000 0.000000 0,-6.000000-2.000000 0,-8.000000-3.000000 0,-10.000000-3.000000 0,-9.000000-2.000000 0,-4.000000-1.000000 0,4.000000 3.000000 0,3.000000 3.000000 0,3.000000 4.000000 0,6.000000 1.000000 0,9.000000 0.000000 0,10.000000 0.000000 0,10.000000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0,4.000000 0.000000 0,10.000000 0.000000 0,10.000000 0.000000 0,9.000000 0.000000 0,6.000000 0.000000 0,3.000000 0.000000 0,3.000000 0.000000 0,4.000000 0.000000 0,-3.000000 0.000000 0,-5.000000 0.000000 0,-7.000000 0.000000 0,-5.000000 0.000000 0,-6.000000 0.000000 0,-3.000000 0.000000 0,-3.000000 0.000000 0,-2.000000 0.000000 0,-3.000000 0.000000 0,1.000000 0.000000 0,-1.000000 0.000000 0,1.000000 0.000000 0,1.000000 0.000000 0,3.000000 0.000000 0,3.000000 0.000000 0,4.000000 0.000000 0,4.000000 0.000000 0,6.000000 0.000000 0,7.000000 0.000000 0,6.000000 0.000000 0,3.000000 0.000000 0,0.000000 0.000000 0,0.000000 0.000000 0,0.000000 0.000000 0,-5.000000 0.000000 0,-9.000000 0.000000 0,-10.000000 0.000000 0,-8.000000 0.000000 0,-4.000000 0.000000 0,3.000000 0.000000 0,3.000000 0.000000 0,4.000000 0.000000 0,-1.000000 0.000000 0,-3.000000 0.000000 0,-3.000000 0.000000 0,-2.000000 0.000000 0,0.000000 0.000000 0,7.000000 0.000000 0,6.000000 0.000000 0,7.000000 0.000000 0,4.000000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0,-5.000000 0.000000 0,-2.000000 0.000000 0,-3.000000 0.000000 0,-3.000000 0.000000 0,-2.000000 0.000000 0,0.000000 0.000000 0,0.000000 0.000000 0,0.000000 0.000000 0,0.000000 0.000000 0,0.000000 0.000000 0,0.000000 0.000000 0,0.000000 0.000000 0,4.000000 0.000000 0,10.000000 0.000000 0,10.000000 0.000000 0,9.000000 0.000000 0,2.000000 0.000000 0,-2.000000 0.000000 0,-3.000000 0.000000 0,-3.000000 0.000000 0,-4.000000 0.000000 0,-3.000000 0.000000 0,-3.000000 0.000000 0,-2.000000 0.000000 0,-5.000000 0.000000 0,-2.000000 0.000000 0,-3.000000 0.000000 0,-3.000000 0.000000 0,-2.000000 0.000000 0,0.000000 0.000000 0,0.000000 0.000000 0,0.000000 0.000000 0,1.000000 0.000000 0,4.000000 0.000000 0,3.000000 0.000000 0,3.000000 0.000000 0,4.000000 0.000000 0,7.000000 0.000000 0,6.000000 0.000000 0,7.000000 0.000000 0,0.000000 0.000000 0,-2.000000 0.000000 0,-3.000000 0.000000 0,-3.000000 0.000000 0,-2.000000 0.000000 0,0.000000 0.000000 0,0.000000 0.000000 0,0.000000 0.000000 0,-4.000000 0.000000 0,-5.000000 0.000000 0,-7.000000 0.000000 0,-5.000000 0.000000 0,-4.000000 0.000000 0,0.000000 0.000000 0,0.000000 0.000000 0,0.000000 0.000000 0,0.000000 0.000000 0,0.000000 0.000000 0,0.000000 0.000000 0,0.000000 0.000000 0,3.000000 0.000000 0,6.000000 0.000000 0,7.000000 0.000000 0,6.000000 0.000000 0,3.000000 0.000000 0,0.000000 0.000000 0,0.000000 0.000000 0,0.000000 0.000000 0,-4.000000 0.000000 0,-5.000000 0.000000 0,-7.000000 0.000000 0,-5.000000 0.000000 0,-4.000000 0.000000 0,0.000000 0.000000 0,0.000000 0.000000 0,0.000000 0.000000 0,0.000000 0.000000 0,0.000000 0.000000 0,0.000000 0.000000 0,0.000000 0.000000 0,1.000000 0.000000 0,4.000000 0.000000 0,3.000000 0.000000 0,3.000000 0.000000 0,3.000000 0.000000 0,3.000000 0.000000 0,3.000000 0.000000 0,4.000000 0.000000 0,2.000000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0,3.000000-2.000000 0,6.000000-3.000000 0,7.000000-3.000000 0,6.000000-2.000000 0,3.000000-1.000000 0,0.000000 3.000000 0,0.000000 3.000000 0,0.000000 4.000000 0,-2.000000 1.000000 0,-3.000000 0.000000 0,-3.000000 0.000000 0,-2.000000 0.000000 0,-5.000000 0.000000 0,-2.000000 0.000000 0,-3.000000 0.000000 0,-3.000000 0.000000 0,-2.000000-2.000000 0,0.000000-3.000000 0,0.000000-3.000000 0,0.000000-2.000000 0,0.000000-1.000000 0,0.000000 3.000000 0,0.000000 3.000000 0,0.000000 4.000000 0,3.000000 1.000000 0,6.000000 0.000000 0,7.000000 0.000000 0,6.000000 0.000000 0,4.000000 0.000000 0,4.000000 0.000000 0,3.000000 0.000000 0,3.000000 0.000000 0,-1.000000 0.000000 0,-2.000000 0.000000 0,-3.000000 0.000000 0,-3.000000 0.000000 0,-2.000000-2.000000 0,0.000000-3.000000 0,0.000000-3.000000 0,0.000000-2.000000 0,-2.000000-1.000000 0,-3.000000 3.000000 0,-3.000000 3.000000 0,-2.000000 4.000000 0,-5.000000 1.000000 0,-2.000000 0.000000 0,-3.000000 0.000000 0,-3.000000 0.000000 0,2.000000 0.000000 0,10.000000 0.000000 0,10.000000 0.000000 0,9.000000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0,3.000000 1.000000 0,6.000000 4.000000 0,7.000000 3.000000 0,6.000000 3.000000 0,3.000000-1.000000 0,0.000000-2.000000 0,0.000000-3.000000 0,0.000000-3.000000 0,0.000000-2.000000 0,0.000000 0.000000 0,0.000000 0.000000 0,0.000000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0,-4.000000 0.000000 0,-3.000000 0.000000 0,-3.000000 0.000000 0,-2.000000 0.000000 0,0.000000 0.000000 0,7.000000 0.000000 0,6.000000 0.000000 0,7.000000 0.000000 0,2.000000 0.000000 0,1.000000 0.000000 0,-1.000000 0.000000 0,1.000000 0.000000 0,-1.000000-2.000000 0,1.000000-3.000000 0,-1.000000-3.000000 0,1.000000-2.000000 0,1.000000-1.000000 0,3.000000 3.000000 0,3.000000 3.000000 0,4.000000 4.000000 0,-3.000000 1.000000 0,-5.000000 0.000000 0,-7.000000 0.000000 0,-5.000000 0.000000 0,-4.000000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0,3.000000-2.000000 0,0.000000-3.000000 0,0.000000-3.000000 0,0.000000-2.000000 0,-2.000000-1.000000 0,-3.000000 3.000000 0,-3.000000 3.000000 0,-2.000000 4.000000 0,-3.000000 1.000000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0,-3.000000 0.000000 0,-2.000000 0.000000 0,-3.000000 0.000000 0,-3.000000 0.000000 0,-4.000000 0.000000 0,-3.000000 0.000000 0,-3.000000 0.000000 0,-2.000000 0.000000 0,0.000000 0.000000 0,7.000000 0.000000 0,6.000000 0.000000 0,7.000000 0.000000 0,4.000000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0,-1.000000-2.000000 0,-3.000000-3.000000 0,-3.000000-3.000000 0,-2.000000-2.000000 0,-3.000000-1.000000 0,1.000000 3.000000 0,-1.000000 3.000000 0,1.000000 4.000000 0,1.000000-1.000000 0,3.000000-3.000000 0,3.000000-3.000000 0,4.000000-2.000000 0,1.000000-1.000000 0,0.000000 3.000000 0,0.000000 3.000000 0,0.000000 4.000000 0,1.000000 1.000000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0,-2.000000 1.000000 0,-3.000000 4.000000 0,-3.000000 3.000000 0,-2.000000 3.000000 0,0.000000 1.000000 0,7.000000 1.000000 0,6.000000-1.000000 0,7.000000 1.000000 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36800.000000 35750.000000 1000,'70.000000'-24.000000'0,"-9.000000"4.000000"0 ,-10.000000 3.000000 0,-8.000000 3.000000 0,-15.000000 1.000000 0,-19.000000 1.000000 0,-18.000000-1.000000 0,-19.000000 1.000000 0,-13.000000 1.000000 0,-6.000000 3.000000 0,-6.000000 3.000000 0,-6.000000 4.000000 0,-4.000000-1.000000 0,1.000000-3.000000 0,-1.000000-3.000000 0,1.000000-2.000000 0,1.000000-1.000000 0,3.000000 3.000000 0,3.000000 3.000000 0,4.000000 4.000000 0,1.000000-1.000000 0,0.000000-3.000000 0,0.000000-3.000000 0,0.000000-2.000000 0,-2.000000-3.000000 0,-3.000000 1.000000 0,-3.000000-1.000000 0,-2.000000 1.000000 0,-6.000000 1.000000 0,-6.000000 3.000000 0,-6.000000 3.000000 0,-6.000000 4.000000 0,-7.000000 1.000000 0,-6.000000 0.000000 0,-6.000000 0.000000 0,-6.000000 0.000000 0,-6.000000-2.000000 0,-2.000000-3.000000 0,-3.000000-3.000000 0,-3.000000-2.000000 0,1.000000-1.000000 0,6.000000 3.000000 0,7.000000 3.000000 0,6.000000 4.000000 0,6.000000 1.000000 0,6.000000 0.000000 0,7.000000 0.000000 0,6.000000 0.000000 0,3.000000 0.000000 0,0.000000 0.000000 0,0.000000 0.000000 0,0.000000 0.000000 0,3.000000 0.000000 0,6.000000 0.000000 0,7.000000 0.000000 0,6.000000 0.000000 0,-1.000000 0.000000 0,-5.000000 0.000000 0,-7.000000 0.000000 0,-5.000000 0.000000 0,-1.000000 1.000000 0,6.000000 4.000000 0,7.000000 3.000000 0,6.000000 3.000000 0,1.000000-1.000000 0,-3.000000-2.000000 0,-3.000000-3.000000 0,-2.000000-3.000000 0,-1.000000-2.000000 0,3.000000 0.000000 0,3.000000 0.000000 0,4.000000 0.000000 0,1.000000 0.000000 0,0.000000 0.000000 0,0.000000 0.000000 0,0.000000 0.000000 0,12.000000 0.000000 0,26.000000 0.000000 0,24.000000 0.000000 0,26.000000 0.000000 0,12.000000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0,0.000000-2.000000 0,0.000000-3.000000 0,0.000000-3.000000 0,0.000000-2.000000 0,1.000000-1.000000 0,4.000000 3.000000 0,3.000000 3.000000 0,3.000000 4.000000 0,4.000000-1.000000 0,7.000000-3.000000 0,6.000000-3.000000 0,7.000000-2.000000 0,0.000000-1.000000 0,-2.000000 3.000000 0,-3.000000 3.000000 0,-3.000000 4.000000 0,-4.000000 1.000000 0,-3.000000 0.000000 0,-3.000000 0.000000 0,-2.000000 0.000000 0,-3.000000 0.000000 0,1.000000 0.000000 0,-1.000000 0.000000 0,1.000000 0.000000 0,-4.000000 0.000000 0,-6.000000 0.000000 0,-6.000000 0.000000 0,-6.000000 0.000000 0,-6.000000 0.000000 0,-2.000000 0.000000 0,-3.000000 0.000000 0,-3.000000 0.000000 0,-4.000000 0.000000 0,-3.000000 0.000000 0,-3.000000 0.000000 0,-2.000000 0.000000 0,-1.000000 0.000000 0,3.000000 0.000000 0,3.000000 0.000000 0,4.000000 0.000000 0,-1.000000 0.000000 0,-3.000000 0.000000 0,-3.000000 0.000000 0,-2.000000 0.000000 0,-14.000000 6.000000-21,-21.000000 13.000000-38,-22.000000 12.000000-41,-22.000000 13.000000-40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0: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40200.000000 36000.000000 1000,'71.000000'0.000000'0,"-5.000000"0.000000"0 ,-7.000000 0.000000 0,-5.000000 0.000000 0,-6.000000 0.000000 0,-3.000000 0.000000 0,-3.000000 0.000000 0,-2.000000 0.000000 0,0.000000 0.000000 0,7.000000 0.000000 0,6.000000 0.000000 0,7.000000 0.000000 0,4.000000 0.000000 0,3.000000 0.000000 0,3.000000 0.000000 0,4.000000 0.000000 0,4.000000 0.000000 0,6.000000 0.000000 0,7.000000 0.000000 0,6.000000 0.000000 0,3.000000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0,-4.000000 0.000000 0,-5.000000 0.000000 0,-7.000000 0.000000 0,-5.000000 0.000000 0,-6.000000 0.000000 0,-3.000000 0.000000 0,-3.000000 0.000000 0,-2.000000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0,3.000000 0.000000 0,6.000000 0.000000 0,7.000000 0.000000 0,6.000000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0,-6.000000-2.000000 0,-2.000000-3.000000 0,-3.000000-3.000000 0,-3.000000-2.000000 0,-2.000000-1.000000 0,0.000000 3.000000 0,0.000000 3.000000 0,0.000000 4.000000 0,-2.000000 1.000000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0,-1.000000-2.000000 0,3.000000-3.000000 0,3.000000-3.000000 0,4.000000-2.000000 0,1.000000-1.000000 0,0.000000 3.000000 0,0.000000 3.000000 0,0.000000 4.000000 0,0.000000 1.000000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0,-2.000000-2.000000 0,0.000000-3.000000 0,0.000000-3.000000 0,0.000000-2.000000 0,0.000000-1.000000 0,0.000000 3.000000 0,0.000000 3.000000 0,0.000000 4.000000 0,0.000000 1.000000 0,0.000000 0.000000 0,0.000000 0.000000 0,0.000000 0.000000 0,0.000000-2.000000 0,0.000000-3.000000 0,0.000000-3.000000 0,0.000000-2.000000 0,1.000000-1.000000 0,4.000000 3.000000 0,3.000000 3.000000 0,3.000000 4.000000 0,-1.000000 1.000000 0,-2.000000 0.000000 0,-3.000000 0.000000 0,-3.000000 0.000000 0,-4.000000 0.000000 0,-3.000000 0.000000 0,-3.000000 0.000000 0,-2.000000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0,-1.000000-2.000000 0,1.000000-3.000000 0,-1.000000-3.000000 0,1.000000-2.000000 0,-1.000000-3.000000 0,1.000000 1.000000 0,-1.000000-1.000000 0,1.000000 1.000000 0,-1.000000 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0,-1.000000-2.000000 0,1.000000-3.000000 0,-1.000000-3.000000 0,1.000000-2.000000 0,-1.000000-3.000000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 1.000000 0,1.000000 3.000000 0,-1.000000 3.000000 0,1.000000 4.000000 0,-1.000000-1.000000 0,1.000000-3.000000 0,-1.000000-3.000000 0,1.000000-2.000000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0,-3.000000-2.000000 0,-3.000000-3.000000 0,-2.000000-3.000000 0,0.000000-2.000000 0,7.000000 0.000000 0,6.000000 0.000000 0,7.000000 0.000000 0,2.000000 1.000000 0,1.000000 4.000000 0,-1.000000 3.000000 0,1.000000 3.000000 0,-4.000000-1.000000 0,-6.000000-2.000000 0,-6.000000-3.000000 0,-6.000000-3.000000 0,-1.000000-2.000000 0,7.000000 0.000000 0,6.000000 0.000000 0,7.000000 0.000000 0,0.000000 1.000000 0,-2.000000 4.000000 0,-3.000000 3.000000 0,-3.000000 3.000000 0,-4.000000-1.000000 0,-3.000000-2.000000 0,-3.000000-3.000000 0,-2.000000-3.000000 0,-1.000000-1.000000 0,3.000000 4.000000 0,3.000000 3.000000 0,4.000000 3.000000 0,1.000000-1.000000 0,0.000000-2.000000 0,0.000000-3.000000 0,0.000000-3.000000 0,-2.000000-2.000000 0,-3.000000 0.000000 0,-3.000000 0.000000 0,-2.000000 0.000000 0,-3.000000 1.000000 0,1.000000 4.000000 0,-1.000000 3.000000 0,1.000000 3.000000 0,-1.000000-1.000000 0,1.000000-2.000000 0,-1.000000-3.000000 0,1.000000-3.000000 0,1.000000-2.000000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1.000000 0,3.000000 4.000000 0,3.000000 3.000000 0,4.000000 3.000000 0,2.000000-1.000000 0,4.000000-2.000000 0,3.000000-3.000000 0,3.000000-3.000000 0,-2.000000-2.000000 0,-6.000000 0.000000 0,-6.000000 0.000000 0,-6.000000 0.000000 0,-4.000000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1.000000 0,-6.000000 4.000000 0,-6.000000 3.000000 0,-6.000000 3.000000 0,-2.000000-1.000000 0,3.000000-2.000000 0,3.000000-3.000000 0,4.000000-3.000000 0,-1.000000-2.000000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0,-2.000000 0.000000 0,-6.000000 0.000000 0,-6.000000 0.000000 0,-6.000000 0.000000 0,-4.000000-2.000000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0,-2.000000-2.000000 0,-3.000000-3.000000 0,-3.000000-3.000000 0,-2.000000-2.000000 0,-1.000000-1.000000 0,3.000000 3.000000 0,3.000000 3.000000 0,4.000000 4.000000 0,2.000000-1.000000 0,4.000000-3.000000 0,3.000000-3.000000 0,3.000000-2.000000 0,-1.000000-1.000000 0,-2.000000 3.000000 0,-3.000000 3.000000 0,-3.000000 4.000000 0,-2.000000 1.000000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0,-2.000000-2.000000 0,3.000000-3.000000 0,3.000000-3.000000 0,4.000000-2.000000 0,1.000000-1.000000 0,0.000000 3.000000 0,0.000000 3.000000 0,0.000000 4.000000 0,1.000000 1.000000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0,-1.000000-2.000000 0,3.000000-3.000000 0,3.000000-3.000000 0,4.000000-2.000000 0,-1.000000-1.000000 0,-3.000000 3.000000 0,-3.000000 3.000000 0,-2.000000 4.000000 0,-1.000000 1.000000 0,3.000000 0.000000 0,3.000000 0.000000 0,4.000000 0.000000 0,1.000000 0.000000 0,0.000000 0.000000 0,0.000000 0.000000 0,0.000000 0.000000 0,0.000000 0.000000 0,0.000000 0.000000 0,0.000000 0.000000 0,0.000000 0.000000 0,1.000000-2.000000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1.000000 0,-3.000000 4.000000 0,-3.000000 3.000000 0,-2.000000 3.000000 0,-3.000000-1.000000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0,3.000000 0.000000 0,3.000000 0.000000 0,4.000000 0.000000 0,2.000000 1.000000 0,4.000000 4.000000 0,3.000000 3.000000 0,3.000000 3.000000 0,-2.000000-1.000000 0,-6.000000-2.000000 0,-6.000000-3.000000 0,-6.000000-3.000000 0,-4.000000-2.000000 0,1.000000 0.000000 0,-1.000000 0.000000 0,1.000000 0.000000 0,1.000000 1.000000 0,3.000000 4.000000 0,3.000000 3.000000 0,4.000000 3.000000 0,-1.000000-1.000000 0,-3.000000-2.000000 0,-3.000000-3.000000 0,-2.000000-3.000000 0,-3.000000-2.000000 0,1.000000 0.000000 0,-1.000000 0.000000 0,1.000000 0.000000 0,-1.000000 1.000000 0,1.000000 4.000000 0,-1.000000 3.000000 0,1.000000 3.000000 0,-1.000000-1.000000 0,1.000000-2.000000 0,-1.000000-3.000000 0,1.000000-3.000000 0,1.000000-1.000000 0,3.000000 4.000000 0,3.000000 3.000000 0,4.000000 3.000000 0,1.000000 1.000000 0,0.000000 1.000000 0,0.000000-1.000000 0,0.000000 1.000000 0,0.000000-3.000000 0,0.000000-2.000000 0,0.000000-3.000000 0,0.000000-3.000000 0,0.000000-1.000000 0,0.000000 4.000000 0,0.000000 3.000000 0,0.000000 3.000000 0,-2.000000-1.000000 0,-3.000000-2.000000 0,-3.000000-3.000000 0,-2.000000-3.000000 0,0.000000-1.000000 0,7.000000 4.000000 0,6.000000 3.000000 0,7.000000 3.000000 0,-1.000000 1.000000 0,-6.000000 1.000000 0,-6.000000-1.000000 0,-6.000000 1.000000 0,-4.000000-3.000000 0,1.000000-2.000000 0,-1.000000-3.000000 0,1.000000-3.000000 0,-1.000000-2.000000 0,1.000000 0.000000 0,-1.000000 0.000000 0,1.000000 0.000000 0,-1.000000 1.000000 0,1.000000 4.000000 0,-1.000000 3.000000 0,1.000000 3.000000 0,1.000000 1.000000 0,3.000000 1.000000 0,3.000000-1.000000 0,4.000000 1.000000 0,1.000000-1.000000 0,0.000000 1.000000 0,0.000000-1.000000 0,0.000000 1.000000 0,-2.000000 1.000000 0,-3.000000 3.000000 0,-3.000000 3.000000 0,-2.000000 4.000000 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0: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6150.000000 40450.000000 1000,'75.000000'-18.000000'0,"0.000000"17.000000"0 ,0.000000 15.000000 0,0.000000 16.000000 0,-5.000000 4.000000 0,-9.000000-6.000000 0,-10.000000-6.000000 0,-8.000000-6.000000 0,-1.000000-2.000000 0,9.000000 3.000000 0,10.000000 3.000000 0,10.000000 4.000000 0,4.000000-1.000000 0,0.000000-3.000000 0,0.000000-3.000000 0,0.000000-2.000000 0,1.000000-3.000000 0,4.000000 1.000000 0,3.000000-1.000000 0,3.000000 1.000000 0,3.000000-3.000000 0,3.000000-2.000000 0,3.000000-3.000000 0,4.000000-3.000000 0,1.000000-2.000000 0,0.000000 0.000000 0,0.000000 0.000000 0,0.000000 0.000000 0,1.000000-2.000000 0,4.000000-3.000000 0,3.000000-3.000000 0,3.000000-2.000000 0,4.000000-3.000000 0,7.000000 1.000000 0,6.000000-1.000000 0,7.000000 1.000000 0,0.000000-3.000000 0,-2.000000-2.000000 0,-3.000000-3.000000 0,-3.000000-3.000000 0,-2.000000-1.000000 0,0.000000 4.000000 0,0.000000 3.000000 0,0.000000 3.000000 0,-4.000000 1.000000 0,-5.000000 1.000000 0,-7.000000-1.000000 0,-5.000000 1.000000 0,-3.000000-1.000000 0,4.000000 1.000000 0,3.000000-1.000000 0,3.000000 1.000000 0,3.000000-1.000000 0,3.000000 1.000000 0,3.000000-1.000000 0,4.000000 1.000000 0,2.000000-1.000000 0,4.000000 1.000000 0,3.000000-1.000000 0,3.000000 1.000000 0,-4.000000-1.000000 0,-8.000000 1.000000 0,-10.000000-1.000000 0,-9.000000 1.000000 0,-4.000000-1.000000 0,4.000000 1.000000 0,3.000000-1.000000 0,3.000000 1.000000 0,3.000000-1.000000 0,3.000000 1.000000 0,3.000000-1.000000 0,4.000000 1.000000 0,1.000000 1.000000 0,0.000000 3.000000 0,0.000000 3.000000 0,0.000000 4.000000 0,-2.000000-1.000000 0,-3.000000-3.000000 0,-3.000000-3.000000 0,-2.000000-2.000000 0,-5.000000-1.000000 0,-2.000000 3.000000 0,-3.000000 3.000000 0,-3.000000 4.000000 0,-4.000000 1.000000 0,-3.000000 0.000000 0,-3.000000 0.000000 0,-2.000000 0.000000 0,0.000000 0.000000 0,7.000000 0.000000 0,6.000000 0.000000 0,7.000000 0.000000 0,0.000000-2.000000 0,-2.000000-3.000000 0,-3.000000-3.000000 0,-3.000000-2.000000 0,-2.000000-1.000000 0,0.000000 3.000000 0,0.000000 3.000000 0,0.000000 4.000000 0,-4.000000 1.000000 0,-5.000000 0.000000 0,-7.000000 0.000000 0,-5.000000 0.000000 0,-8.000000 0.000000 0,-5.000000 0.000000 0,-7.000000 0.000000 0,-5.000000 0.000000 0,-4.000000 0.000000 0,0.000000 0.000000 0,0.000000 0.000000 0,0.000000 0.000000 0,3.000000 0.000000 0,6.000000 0.000000 0,7.000000 0.000000 0,6.000000 0.000000 0,3.000000 0.000000 0,0.000000 0.000000 0,0.000000 0.000000 0,0.000000 0.000000 0,1.000000 0.000000 0,4.000000 0.000000 0,3.000000 0.000000 0,3.000000 0.000000 0,3.000000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0,-4.000000 0.000000 0,-6.000000 0.000000 0,-6.000000 0.000000 0,-6.000000 0.000000 0,-2.000000 0.000000 0,3.000000 0.000000 0,3.000000 0.000000 0,4.000000 0.000000 0,5.000000 0.000000 0,10.000000 0.000000 0,10.000000 0.000000 0,9.000000 0.000000 0,4.000000 0.000000 0,1.000000 0.000000 0,-1.000000 0.000000 0,1.000000 0.000000 0,1.000000 0.000000 0,3.000000 0.000000 0,3.000000 0.000000 0,4.000000 0.000000 0,1.000000 0.000000 0,0.000000 0.000000 0,0.000000 0.000000 0,0.000000 0.000000 0,-4.000000 0.000000 0,-5.000000 0.000000 0,-7.000000 0.000000 0,-5.000000 0.000000 0,-6.000000 0.000000 0,-3.000000 0.000000 0,-3.000000 0.000000 0,-2.000000 0.000000 0,-1.000000 0.000000 0,3.000000 0.000000 0,3.000000 0.000000 0,4.000000 0.000000 0,2.000000 0.000000 0,4.000000 0.000000 0,3.000000 0.000000 0,3.000000 0.000000 0,1.000000 0.000000 0,1.000000 0.000000 0,-1.000000 0.000000 0,1.000000 0.000000 0,2.000000 0.000000 0,7.000000 0.000000 0,6.000000 0.000000 0,7.000000 0.000000 0,-1.000000 0.000000 0,-6.000000 0.000000 0,-6.000000 0.000000 0,-6.000000 0.000000 0,-6.000000 0.000000 0,-2.000000 0.000000 0,-3.000000 0.000000 0,-3.000000 0.000000 0,1.000000 0.000000 0,6.000000 0.000000 0,7.000000 0.000000 0,6.000000 0.000000 0,3.000000 0.000000 0,0.000000 0.000000 0,0.000000 0.000000 0,0.000000 0.000000 0,1.000000 0.000000 0,4.000000 0.000000 0,3.000000 0.000000 0,3.000000 0.000000 0,1.000000 0.000000 0,1.000000 0.000000 0,-1.000000 0.000000 0,1.000000 0.000000 0,-6.000000 0.000000 0,-8.000000 0.000000 0,-10.000000 0.000000 0,-9.000000 0.000000 0,-5.000000 0.000000 0,0.000000 0.000000 0,0.000000 0.000000 0,0.000000 0.000000 0,3.000000 0.000000 0,6.000000 0.000000 0,7.000000 0.000000 0,6.000000 0.000000 0,3.000000 0.000000 0,0.000000 0.000000 0,0.000000 0.000000 0,0.000000 0.000000 0,-2.000000 0.000000 0,-3.000000 0.000000 0,-3.000000 0.000000 0,-2.000000 0.000000 0,-1.000000 1.000000 0,3.000000 4.000000 0,3.000000 3.000000 0,4.000000 3.000000 0,-4.000000-1.000000 0,-9.000000-2.000000 0,-10.000000-3.000000 0,-8.000000-3.000000 0,-8.000000-2.000000 0,-2.000000 0.000000 0,-3.000000 0.000000 0,-3.000000 0.000000 0,-1.000000 0.000000 0,4.000000 0.000000 0,3.000000 0.000000 0,3.000000 0.000000 0,1.000000 0.000000 0,1.000000 0.000000 0,-1.000000 0.000000 0,1.000000 0.000000 0,1.000000 0.000000 0,3.000000 0.000000 0,3.000000 0.000000 0,4.000000 0.000000 0,2.000000 1.000000 0,4.000000 4.000000 0,3.000000 3.000000 0,3.000000 3.000000 0,-2.000000-1.000000 0,-6.000000-2.000000 0,-6.000000-3.000000 0,-6.000000-3.000000 0,-4.000000-2.000000 0,1.000000 0.000000 0,-1.000000 0.000000 0,1.000000 0.000000 0,-3.000000 1.000000 0,-2.000000 4.000000 0,-3.000000 3.000000 0,-3.000000 3.000000 0,1.000000-1.000000 0,6.000000-2.000000 0,7.000000-3.000000 0,6.000000-3.000000 0,-2.000000-2.000000 0,-9.000000 0.000000 0,-10.000000 0.000000 0,-8.000000 0.000000 0,-4.000000 1.000000 0,3.000000 4.000000 0,3.000000 3.000000 0,4.000000 3.000000 0,1.000000-1.000000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0,-2.000000-2.000000 0,-6.000000-3.000000 0,-6.000000-3.000000 0,-6.000000-2.000000 0,-4.000000-3.000000 0,1.000000 1.000000 0,-1.000000-1.000000 0,1.000000 1.000000 0,-1.000000-1.000000 0,1.000000 1.000000 0,-1.000000-1.000000 0,1.000000 1.000000 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1:1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14750.000000 51900.000000 1000,'93.000000'-2.000000'0,"-11.000000"-3.000000"0 ,-14.000000-3.000000 0,-11.000000-2.000000 0,-4.000000-1.000000 0,6.000000 3.000000 0,7.000000 3.000000 0,6.000000 4.000000 0,6.000000 1.000000 0,6.000000 0.000000 0,7.000000 0.000000 0,6.000000 0.000000 0,6.000000-2.000000 0,6.000000-3.000000 0,7.000000-3.000000 0,6.000000-2.000000 0,1.000000-3.000000 0,-3.000000 1.000000 0,-3.000000-1.000000 0,-2.000000 1.000000 0,-5.000000 1.000000 0,-2.000000 3.000000 0,-3.000000 3.000000 0,-3.000000 4.000000 0,-2.000000-1.000000 0,0.000000-3.000000 0,0.000000-3.000000 0,0.000000-2.000000 0,1.000000-3.000000 0,4.000000 1.000000 0,3.000000-1.000000 0,3.000000 1.000000 0,1.000000 1.000000 0,1.000000 3.000000 0,-1.000000 3.000000 0,1.000000 4.000000 0,-1.000000 1.000000 0,1.000000 0.000000 0,-1.000000 0.000000 0,1.000000 0.000000 0,-3.000000-2.000000 0,-2.000000-3.000000 0,-3.000000-3.000000 0,-3.000000-2.000000 0,-2.000000-1.000000 0,0.000000 3.000000 0,0.000000 3.000000 0,0.000000 4.000000 0,1.000000 1.000000 0,4.000000 0.000000 0,3.000000 0.000000 0,3.000000 0.000000 0,4.000000 0.000000 0,7.000000 0.000000 0,6.000000 0.000000 0,7.000000 0.000000 0,-1.000000 0.000000 0,-6.000000 0.000000 0,-6.000000 0.000000 0,-6.000000 0.000000 0,-6.000000 0.000000 0,-2.000000 0.000000 0,-3.000000 0.000000 0,-3.000000 0.000000 0,1.000000 0.000000 0,6.000000 0.000000 0,7.000000 0.000000 0,6.000000 0.000000 0,1.000000 0.000000 0,-3.000000 0.000000 0,-3.000000 0.000000 0,-2.000000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0,0.000000 0.000000 0,0.000000 0.000000 0,0.000000 0.000000 0,-4.000000 0.000000 0,-5.000000 0.000000 0,-7.000000 0.000000 0,-5.000000 0.000000 0,-4.000000 0.000000 0,0.000000 0.000000 0,0.000000 0.000000 0,0.000000 0.000000 0,1.000000 0.000000 0,4.000000 0.000000 0,3.000000 0.000000 0,3.000000 0.000000 0,3.000000 0.000000 0,3.000000 0.000000 0,3.000000 0.000000 0,4.000000 0.000000 0,-3.000000 0.000000 0,-5.000000 0.000000 0,-7.000000 0.000000 0,-5.000000 0.000000 0,-6.000000 0.000000 0,-3.000000 0.000000 0,-3.000000 0.000000 0,-2.000000 0.000000 0,-5.000000 0.000000 0,-2.000000 0.000000 0,-3.000000 0.000000 0,-3.000000 0.000000 0,1.000000-2.000000 0,6.000000-3.000000 0,7.000000-3.000000 0,6.000000-2.000000 0,4.000000-1.000000 0,4.000000 3.000000 0,3.000000 3.000000 0,3.000000 4.000000 0,-1.000000 1.000000 0,-2.000000 0.000000 0,-3.000000 0.000000 0,-3.000000 0.000000 0,-2.000000 0.000000 0,0.000000 0.000000 0,0.000000 0.000000 0,0.000000 0.000000 0,-2.000000 0.000000 0,-3.000000 0.000000 0,-3.000000 0.000000 0,-2.000000 0.000000 0,-1.000000-2.000000 0,3.000000-3.000000 0,3.000000-3.000000 0,4.000000-2.000000 0,2.000000-1.000000 0,4.000000 3.000000 0,3.000000 3.000000 0,3.000000 4.000000 0,4.000000-1.000000 0,7.000000-3.000000 0,6.000000-3.000000 0,7.000000-2.000000 0,-3.000000-1.000000 0,-8.000000 3.000000 0,-10.000000 3.000000 0,-9.000000 4.000000 0,-5.000000-1.000000 0,0.000000-3.000000 0,0.000000-3.000000 0,0.000000-2.000000 0,1.000000-3.000000 0,4.000000 1.000000 0,3.000000-1.000000 0,3.000000 1.000000 0,3.000000 1.000000 0,3.000000 3.000000 0,3.000000 3.000000 0,4.000000 4.000000 0,-1.000000-1.000000 0,-3.000000-3.000000 0,-3.000000-3.000000 0,-2.000000-2.000000 0,-3.000000-1.000000 0,1.000000 3.000000 0,-1.000000 3.000000 0,1.000000 4.000000 0,-4.000000 1.000000 0,-6.000000 0.000000 0,-6.000000 0.000000 0,-6.000000 0.000000 0,-2.000000-2.000000 0,3.000000-3.000000 0,3.000000-3.000000 0,4.000000-2.000000 0,5.000000-1.000000 0,10.000000 3.000000 0,10.000000 3.000000 0,9.000000 4.000000 0,1.000000 1.000000 0,-6.000000 0.000000 0,-6.000000 0.000000 0,-6.000000 0.000000 0,-4.000000-2.000000 0,1.000000-3.000000 0,-1.000000-3.000000 0,1.000000-2.000000 0,-4.000000-1.000000 0,-6.000000 3.000000 0,-6.000000 3.000000 0,-6.000000 4.000000 0,-1.000000 1.000000 0,7.000000 0.000000 0,6.000000 0.000000 0,7.000000 0.000000 0,5.000000 0.000000 0,7.000000 0.000000 0,6.000000 0.000000 0,7.000000 0.000000 0,-1.000000 0.000000 0,-6.000000 0.000000 0,-6.000000 0.000000 0,-6.000000 0.000000 0,-6.000000 0.000000 0,-2.000000 0.000000 0,-3.000000 0.000000 0,-3.000000 0.000000 0,-2.000000 0.000000 0,0.000000 0.000000 0,0.000000 0.000000 0,0.000000 0.000000 0,0.000000 0.000000 0,0.000000 0.000000 0,0.000000 0.000000 0,0.000000 0.000000 0,3.000000 0.000000 0,6.000000 0.000000 0,7.000000 0.000000 0,6.000000 0.000000 0,1.000000 0.000000 0,-3.000000 0.000000 0,-3.000000 0.000000 0,-2.000000 0.000000 0,-8.000000-2.000000 0,-8.000000-3.000000 0,-10.000000-3.000000 0,-9.000000-2.000000 0,-4.000000-1.000000 0,4.000000 3.000000 0,3.000000 3.000000 0,3.000000 4.000000 0,3.000000 1.000000 0,3.000000 0.000000 0,3.000000 0.000000 0,4.000000 0.000000 0,2.000000 0.000000 0,4.000000 0.000000 0,3.000000 0.000000 0,3.000000 0.000000 0,1.000000 0.000000 0,1.000000 0.000000 0,-1.000000 0.000000 0,1.000000 0.000000 0,-3.000000 0.000000 0,-2.000000 0.000000 0,-3.000000 0.000000 0,-3.000000 0.000000 0,-6.000000 0.000000 0,-5.000000 0.000000 0,-7.000000 0.000000 0,-5.000000 0.000000 0,-1.000000 0.000000 0,6.000000 0.000000 0,7.000000 0.000000 0,6.000000 0.000000 0,4.000000 0.000000 0,4.000000 0.000000 0,3.000000 0.000000 0,3.000000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0,-1.000000 0.000000 0,4.000000 0.000000 0,3.000000 0.000000 0,3.000000 0.000000 0,4.000000 0.000000 0,7.000000 0.000000 0,6.000000 0.000000 0,7.000000 0.000000 0,0.000000-2.000000 0,-2.000000-3.000000 0,-3.000000-3.000000 0,-3.000000-2.000000 0,-4.000000-1.000000 0,-3.000000 3.000000 0,-3.000000 3.000000 0,-2.000000 4.000000 0,-5.000000 1.000000 0,-2.000000 0.000000 0,-3.000000 0.000000 0,-3.000000 0.000000 0,-2.000000 0.000000 0,0.000000 0.000000 0,0.000000 0.000000 0,0.000000 0.000000 0,0.000000 0.000000 0,0.000000 0.000000 0,0.000000 0.000000 0,0.000000 0.000000 0,4.000000-2.000000 0,10.000000-3.000000 0,10.000000-3.000000 0,9.000000-2.000000 0,1.000000-1.000000 0,-6.000000 3.000000 0,-6.000000 3.000000 0,-6.000000 4.000000 0,-6.000000 1.000000 0,-2.000000 0.000000 0,-3.000000 0.000000 0,-3.000000 0.000000 0,-2.000000 0.000000 0,0.000000 0.000000 0,0.000000 0.000000 0,0.000000 0.000000 0,-2.000000 0.000000 0,-3.000000 0.000000 0,-3.000000 0.000000 0,-2.000000 0.000000 0,-3.000000-2.000000 0,1.000000-3.000000 0,-1.000000-3.000000 0,1.000000-2.000000 0,4.000000-1.000000 0,9.000000 3.000000 0,10.000000 3.000000 0,10.000000 4.000000 0,2.000000 1.000000 0,-3.000000 0.000000 0,-3.000000 0.000000 0,-2.000000 0.000000 0,-3.000000 0.000000 0,1.000000 0.000000 0,-1.000000 0.000000 0,1.000000 0.000000 0,-1.000000 0.000000 0,1.000000 0.000000 0,-1.000000 0.000000 0,1.000000 0.000000 0,-4.000000 0.000000 0,-6.000000 0.000000 0,-6.000000 0.000000 0,-6.000000 0.000000 0,-4.000000 0.000000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0,-6.000000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0,1.000000 0.000000 0,4.000000 0.000000 0,3.000000 0.000000 0,3.000000 0.000000 0,-1.000000 1.000000 0,-2.000000 4.000000 0,-3.000000 3.000000 0,-3.000000 3.000000 0,-2.000000-1.000000 0,0.000000-2.000000 0,0.000000-3.000000 0,0.000000-3.000000 0,-2.000000-2.000000 0,-3.000000 0.000000 0,-3.000000 0.000000 0,-2.000000 0.000000 0,-3.000000 1.000000 0,1.000000 4.000000 0,-1.000000 3.000000 0,1.000000 3.000000 0,1.000000-1.000000 0,3.000000-2.000000 0,3.000000-3.000000 0,4.000000-3.000000 0,2.000000-2.000000 0,4.000000 0.000000 0,3.000000 0.000000 0,3.000000 0.000000 0,1.000000 0.000000 0,1.000000 0.000000 0,-1.000000 0.000000 0,1.000000 0.000000 0,-1.000000 0.000000 0,1.000000 0.000000 0,-1.000000 0.000000 0,1.000000 0.000000 0,-3.000000 0.000000 0,-2.000000 0.000000 0,-3.000000 0.000000 0,-3.000000 0.000000 0,-6.000000 0.000000 0,-5.000000 0.000000 0,-7.000000 0.000000 0,-5.000000 0.000000 0,-1.000000 0.000000 0,6.000000 0.000000 0,7.000000 0.000000 0,6.000000 0.000000 0,3.000000 0.000000 0,0.000000 0.000000 0,0.000000 0.000000 0,0.000000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 0.000000 0,-5.000000 0.000000 0,-7.000000 0.000000 0,-5.000000 0.000000 0,-4.000000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0,2.000000 0.000000 0,7.000000 0.000000 0,6.000000 0.000000 0,7.000000 0.000000 0,4.000000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0,3.000000 1.000000 0,6.000000 4.000000 0,7.000000 3.000000 0,6.000000 3.000000 0,3.000000-1.000000 0,0.000000-2.000000 0,0.000000-3.000000 0,0.000000-3.000000 0,0.000000-2.000000 0,0.000000 0.000000 0,0.000000 0.000000 0,0.000000 0.000000 0,-2.000000 1.000000 0,-3.000000 4.000000 0,-3.000000 3.000000 0,-2.000000 3.000000 0,-5.000000-1.000000 0,-2.000000-2.000000 0,-3.000000-3.000000 0,-3.000000-3.000000 0,-2.000000-1.000000 0,0.000000 4.000000 0,0.000000 3.000000 0,0.000000 3.000000 0,1.000000 1.000000 0,4.000000 1.000000 0,3.000000-1.000000 0,3.000000 1.000000 0,1.000000-3.000000 0,1.000000-2.000000 0,-1.000000-3.000000 0,1.000000-3.000000 0,1.000000-1.000000 0,3.000000 4.000000 0,3.000000 3.000000 0,4.000000 3.000000 0,-1.000000 1.000000 0,-3.000000 1.000000 0,-3.000000-1.000000 0,-2.000000 1.000000 0,-6.000000-1.000000 0,-6.000000 1.000000 0,-6.000000-1.000000 0,-6.000000 1.000000 0,-2.000000-1.000000 0,3.000000 1.000000 0,3.000000-1.000000 0,4.000000 1.000000 0,-1.000000-1.000000 0,-3.000000 1.000000 0,-3.000000-1.000000 0,-2.000000 1.000000 0,0.000000-3.000000 0,7.000000-2.000000 0,6.000000-3.000000 0,7.000000-3.000000 0,2.000000-1.000000 0,1.000000 4.000000 0,-1.000000 3.000000 0,1.000000 3.000000 0,-3.000000 1.000000 0,-2.000000 1.000000 0,-3.000000-1.000000 0,-3.000000 1.000000 0,-2.000000-1.000000 0,0.000000 1.000000 0,0.000000-1.000000 0,0.000000 1.000000 0,-2.000000-1.000000 0,-3.000000 1.000000 0,-3.000000-1.000000 0,-2.000000 1.000000 0,-6.000000-3.000000 0,-6.000000-2.000000 0,-6.000000-3.000000 0,-6.000000-3.000000 0,-2.000000-2.000000 0,3.000000 0.000000 0,3.000000 0.000000 0,4.000000 0.000000 0,2.000000 1.000000 0,4.000000 4.000000 0,3.000000 3.000000 0,3.000000 3.000000 0,3.000000-1.000000 0,3.000000-2.000000 0,3.000000-3.000000 0,4.000000-3.000000 0,-1.000000-2.000000 0,-3.000000 0.000000 0,-3.000000 0.000000 0,-2.000000 0.000000 0,0.000000 0.000000 0,7.000000 0.000000 0,6.000000 0.000000 0,7.000000 0.000000 0,-1.000000 0.000000 0,-6.000000 0.000000 0,-6.000000 0.000000 0,-6.000000 0.000000 0,-6.000000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0,-2.000000-2.000000 0,-6.000000-3.000000 0,-6.000000-3.000000 0,-6.000000-2.000000 0,-4.000000-1.000000 0,1.000000 3.000000 0,-1.000000 3.000000 0,1.000000 4.000000 0,-1.000000-1.000000 0,1.000000-3.000000 0,-1.000000-3.000000 0,1.000000-2.000000 0,-3.000000-1.000000 0,-2.000000 3.000000 0,-3.000000 3.000000 0,-3.000000 4.000000 0,-2.000000-1.000000 0,0.000000-3.000000 0,0.000000-3.000000 0,0.000000-2.000000 0,3.000000-3.000000 0,6.000000 1.000000 0,7.000000-1.000000 0,6.000000 1.000000 0,3.000000-1.000000 0,0.000000 1.000000 0,0.000000-1.000000 0,0.000000 1.000000 0,0.000000-1.000000 0,0.000000 1.000000 0,0.000000-1.000000 0,0.000000 1.000000 0,0.000000-1.000000 0,0.000000 1.000000 0,0.000000-1.000000 0,0.000000 1.000000 0,-2.000000-1.000000 0,-3.000000 1.000000 0,-3.000000-1.000000 0,-2.000000 1.000000 0,-3.000000-1.000000 0,1.000000 1.000000 0,-1.000000-1.000000 0,1.000000 1.000000 0,-1.000000-1.000000 0,1.000000 1.000000 0,-1.000000-1.000000 0,1.000000 1.000000 0,-1.000000-1.000000 0,1.000000 1.000000 0,-1.000000-1.000000 0,1.000000 1.000000 0,2.000000 1.000000 0,7.000000 3.000000 0,6.000000 3.000000 0,7.000000 4.000000 0,2.000000-1.000000 0,1.000000-3.000000 0,-1.000000-3.000000 0,1.000000-2.000000 0,-1.000000-3.000000 0,1.000000 1.000000 0,-1.000000-1.000000 0,1.000000 1.000000 0,-3.000000-1.000000 0,-2.000000 1.000000 0,-3.000000-1.000000 0,-3.000000 1.000000 0,-4.000000 1.000000 0,-3.000000 3.000000 0,-3.000000 3.000000 0,-2.000000 4.000000 0,-3.000000-1.000000 0,1.000000-3.000000 0,-1.000000-3.000000 0,1.000000-2.000000 0,-1.000000-3.000000 0,1.000000 1.000000 0,-1.000000-1.000000 0,1.000000 1.000000 0,2.000000 1.000000 0,7.000000 3.000000 0,6.000000 3.000000 0,7.000000 4.000000 0,2.000000-1.000000 0,1.000000-3.000000 0,-1.000000-3.000000 0,1.000000-2.000000 0,1.000000-1.000000 0,3.000000 3.000000 0,3.000000 3.000000 0,4.000000 4.000000 0,-1.000000-1.000000 0,-3.000000-3.000000 0,-3.000000-3.000000 0,-2.000000-2.000000 0,-6.000000-1.000000 0,-6.000000 3.000000 0,-6.000000 3.000000 0,-6.000000 4.000000 0,-2.000000 1.000000 0,3.000000 0.000000 0,3.000000 0.000000 0,4.000000 0.000000 0,2.000000 0.000000 0,4.000000 0.000000 0,3.000000 0.000000 0,3.000000 0.000000 0,3.000000 0.000000 0,3.000000 0.000000 0,3.000000 0.000000 0,4.000000 0.000000 0,1.000000 0.000000 0,0.000000 0.000000 0,0.000000 0.000000 0,0.000000 0.000000 0,0.000000 0.000000 0,0.000000 0.000000 0,0.000000 0.000000 0,0.000000 0.000000 0,-4.000000 0.000000 0,-5.000000 0.000000 0,-7.000000 0.000000 0,-5.000000 0.000000 0,-4.000000 0.000000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0,1.000000 1.000000 0,4.000000 4.000000 0,3.000000 3.000000 0,3.000000 3.000000 0,3.000000 1.000000 0,3.000000 1.000000 0,3.000000-1.000000 0,4.000000 1.000000 0,2.000000-3.000000 0,4.000000-2.000000 0,3.000000-3.000000 0,3.000000-3.000000 0,-2.000000-1.000000 0,-6.000000 4.000000 0,-6.000000 3.000000 0,-6.000000 3.000000 0,-6.000000 1.000000 0,-2.000000 1.000000 0,-3.000000-1.000000 0,-3.000000 1.000000 0,-2.000000-3.000000 0,0.000000-2.000000 0,0.000000-3.000000 0,0.000000-3.000000 0,1.000000-1.000000 0,4.000000 4.000000 0,3.000000 3.000000 0,3.000000 3.000000 0,1.000000 1.000000 0,1.000000 1.000000 0,-1.000000-1.000000 0,1.000000 1.000000 0,1.000000-3.000000 0,3.000000-2.000000 0,3.000000-3.000000 0,4.000000-3.000000 0,-1.000000-1.000000 0,-3.000000 4.000000 0,-3.000000 3.000000 0,-2.000000 3.000000 0,-6.000000-1.000000 0,-6.000000-2.000000 0,-6.000000-3.000000 0,-6.000000-3.000000 0,-4.000000-1.000000 0,1.000000 4.000000 0,-1.000000 3.000000 0,1.000000 3.000000 0,-1.000000-1.000000 0,1.000000-2.000000 0,-1.000000-3.000000 0,1.000000-3.000000 0,1.000000-1.000000 0,3.000000 4.000000 0,3.000000 3.000000 0,4.000000 3.000000 0,2.000000-1.000000 0,4.000000-2.000000 0,3.000000-3.000000 0,3.000000-3.000000 0,1.000000-1.000000 0,1.000000 4.000000 0,-1.000000 3.000000 0,1.000000 3.000000 0,-3.000000-1.000000 0,-2.000000-2.000000 0,-3.000000-3.000000 0,-3.000000-3.000000 0,-2.000000-2.000000 0,0.000000 0.000000 0,0.000000 0.000000 0,0.000000 0.000000 0,-2.000000 1.000000 0,-3.000000 4.000000 0,-3.000000 3.000000 0,-2.000000 3.000000 0,-3.000000-1.000000 0,1.000000-2.000000 0,-1.000000-3.000000 0,1.000000-3.000000 0,1.000000-1.000000 0,3.000000 4.000000 0,3.000000 3.000000 0,4.000000 3.000000 0,4.000000-1.000000 0,6.000000-2.000000 0,7.000000-3.000000 0,6.000000-3.000000 0,1.000000-1.000000 0,-3.000000 4.000000 0,-3.000000 3.000000 0,-2.000000 3.000000 0,-3.000000-1.000000 0,1.000000-2.000000 0,-1.000000-3.000000 0,1.000000-3.000000 0,-3.000000-2.000000 0,-2.000000 0.000000 0,-3.000000 0.000000 0,-3.000000 0.000000 0,-6.000000 1.000000 0,-5.000000 4.000000 0,-7.000000 3.000000 0,-5.000000 3.000000 0,-3.000000-1.000000 0,4.000000-2.000000 0,3.000000-3.000000 0,3.000000-3.000000 0,4.000000-2.000000 0,7.000000 0.000000 0,6.000000 0.000000 0,7.000000 0.000000 0,2.000000 1.000000 0,1.000000 4.000000 0,-1.000000 3.000000 0,1.000000 3.000000 0,1.000000-1.000000 0,3.000000-2.000000 0,3.000000-3.000000 0,4.000000-3.000000 0,-3.000000-2.000000 0,-5.000000 0.000000 0,-7.000000 0.000000 0,-5.000000 0.000000 0,-6.000000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0,-6.000000 0.000000 0,-5.000000 0.000000 0,-7.000000 0.000000 0,-5.000000 0.000000 0,-3.000000-2.000000 0,4.000000-3.000000 0,3.000000-3.000000 0,3.000000-2.000000 0,4.000000-1.000000 0,7.000000 3.000000 0,6.000000 3.000000 0,7.000000 4.000000 0,0.000000-1.000000 0,-2.000000-3.000000 0,-3.000000-3.000000 0,-3.000000-2.000000 0,-1.000000-1.000000 0,4.000000 3.000000 0,3.000000 3.000000 0,3.000000 4.000000 0,1.000000-1.000000 0,1.000000-3.000000 0,-1.000000-3.000000 0,1.000000-2.000000 0,-4.000000-1.000000 0,-6.000000 3.000000 0,-6.000000 3.000000 0,-6.000000 4.000000 0,-6.000000-1.000000 0,-2.000000-3.000000 0,-3.000000-3.000000 0,-3.000000-2.000000 0,-1.000000-1.000000 0,4.000000 3.000000 0,3.000000 3.000000 0,3.000000 4.000000 0,1.000000-1.000000 0,1.000000-3.000000 0,-1.000000-3.000000 0,1.000000-2.000000 0,1.000000-3.000000 0,3.000000 1.000000 0,3.000000-1.000000 0,4.000000 1.000000 0,1.000000 1.000000 0,0.000000 3.000000 0,0.000000 3.000000 0,0.000000 4.000000 0,0.000000-1.000000 0,0.000000-3.000000 0,0.000000-3.000000 0,0.000000-2.000000 0,-2.000000-3.000000 0,-3.000000 1.000000 0,-3.000000-1.000000 0,-2.000000 1.000000 0,-3.000000-1.000000 0,1.000000 1.000000 0,-1.000000-1.000000 0,1.000000 1.000000 0,-1.000000-1.000000 0,1.000000 1.000000 0,-1.000000-1.000000 0,1.000000 1.000000 0,-4.000000-1.000000 0,-6.000000 1.000000 0,-6.000000-1.000000 0,-6.000000 1.000000 0,-4.000000 1.000000 0,1.000000 3.000000 0,-1.000000 3.000000 0,1.000000 4.000000 0,1.000000-1.000000 0,3.000000-3.000000 0,3.000000-3.000000 0,4.000000-2.000000 0,1.000000-3.000000 0,0.000000 1.000000 0,0.000000-1.000000 0,0.000000 1.000000 0,0.000000 1.000000 0,0.000000 3.000000 0,0.000000 3.000000 0,0.000000 4.000000 0,0.000000 1.000000 0,0.000000 0.000000 0,0.000000 0.000000 0,0.000000 0.000000 0,0.000000-2.000000 0,0.000000-3.000000 0,0.000000-3.000000 0,0.000000-2.000000 0,0.000000-1.000000 0,0.000000 3.000000 0,0.000000 3.000000 0,0.000000 4.000000 0,-2.000000-1.000000 0,-3.000000-3.000000 0,-3.000000-3.000000 0,-2.000000-2.000000 0,-3.000000-1.000000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0,-3.000000 4.000000 0,-3.000000 3.000000 0,-2.000000 3.000000 0,0.000000 1.000000 0,7.000000 1.000000 0,6.000000-1.000000 0,7.000000 1.000000 0,0.000000-1.000000 0,-2.000000 1.000000 0,-3.000000-1.000000 0,-3.000000 1.000000 0,-2.000000-1.000000 0,0.000000 1.000000 0,0.000000-1.000000 0,0.000000 1.000000 0,0.000000-1.000000 0,0.000000 1.000000 0,0.000000-1.000000 0,0.000000 1.000000 0,-2.000000-1.000000 0,-3.000000 1.000000 0,-3.000000-1.000000 0,-2.000000 1.000000 0,-1.000000-1.000000 0,3.000000 1.000000 0,3.000000-1.000000 0,4.000000 1.000000 0,-1.000000 1.000000 0,-3.000000 3.000000 0,-3.000000 3.000000 0,-2.000000 4.000000 0,-3.000000-1.000000 0,1.000000-3.000000 0,-1.000000-3.000000 0,1.000000-2.000000 0,1.000000-3.000000 0,3.000000 1.000000 0,3.000000-1.000000 0,4.000000 1.000000 0,-1.000000 1.000000 0,-3.000000 3.000000 0,-3.000000 3.000000 0,-2.000000 4.000000 0,-1.000000-1.000000 0,3.000000-3.000000 0,3.000000-3.000000 0,4.000000-2.000000 0,1.000000-3.000000 0,0.000000 1.000000 0,0.000000-1.000000 0,0.000000 1.000000 0,0.000000-3.000000 0,0.000000-2.000000 0,0.000000-3.000000 0,0.000000-3.000000 0,-2.000000-1.000000-21,-3.000000 4.000000-38,-3.000000 3.000000-41,-2.000000 3.000000-40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1:2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6250.000000 57700.000000 1000,'-72.000000'-49.000000'0,"6.000000"4.000000"0 ,7.000000 3.000000 0,6.000000 3.000000 0,15.000000 6.000000 0,26.000000 9.000000 0,24.000000 10.000000 0,26.000000 10.000000 0,10.000000 4.000000 0,-3.000000 0.000000 0,-3.000000 0.000000 0,-2.000000 0.000000 0,0.000000 0.000000 0,7.000000 0.000000 0,6.000000 0.000000 0,7.000000 0.000000 0,-1.000000 0.000000 0,-6.000000 0.000000 0,-6.000000 0.000000 0,-6.000000 0.000000 0,-4.000000 0.000000 0,1.000000 0.000000 0,-1.000000 0.000000 0,1.000000 0.000000 0,4.000000 0.000000 0,9.000000 0.000000 0,10.000000 0.000000 0,10.000000 0.000000 0,4.000000 0.000000 0,0.000000 0.000000 0,0.000000 0.000000 0,0.000000 0.000000 0,4.000000 0.000000 0,10.000000 0.000000 0,10.000000 0.000000 0,9.000000 0.000000 0,2.000000-2.000000 0,-2.000000-3.000000 0,-3.000000-3.000000 0,-3.000000-2.000000 0,1.000000-3.000000 0,6.000000 1.000000 0,7.000000-1.000000 0,6.000000 1.000000 0,6.000000 1.000000 0,6.000000 3.000000 0,7.000000 3.000000 0,6.000000 4.000000 0,3.000000-1.000000 0,0.000000-3.000000 0,0.000000-3.000000 0,0.000000-2.000000 0,0.000000-3.000000 0,0.000000 1.000000 0,0.000000-1.000000 0,0.000000 1.000000 0,0.000000 1.000000 0,0.000000 3.000000 0,0.000000 3.000000 0,0.000000 4.000000 0,1.000000-1.000000 0,4.000000-3.000000 0,3.000000-3.000000 0,3.000000-2.000000 0,1.000000-1.000000 0,1.000000 3.000000 0,-1.000000 3.000000 0,1.000000 4.000000 0,-4.000000-1.000000 0,-6.000000-3.000000 0,-6.000000-3.000000 0,-6.000000-2.000000 0,-4.000000-1.000000 0,1.000000 3.000000 0,-1.000000 3.000000 0,1.000000 4.000000 0,1.000000 1.000000 0,3.000000 0.000000 0,3.000000 0.000000 0,4.000000 0.000000 0,1.000000 0.000000 0,0.000000 0.000000 0,0.000000 0.000000 0,0.000000 0.000000 0,-4.000000-2.000000 0,-5.000000-3.000000 0,-7.000000-3.000000 0,-5.000000-2.000000 0,-3.000000-1.000000 0,4.000000 3.000000 0,3.000000 3.000000 0,3.000000 4.000000 0,1.000000 1.000000 0,1.000000 0.000000 0,-1.000000 0.000000 0,1.000000 0.000000 0,-4.000000 0.000000 0,-6.000000 0.000000 0,-6.000000 0.000000 0,-6.000000 0.000000 0,-9.000000 0.000000 0,-8.000000 0.000000 0,-10.000000 0.000000 0,-9.000000 0.000000 0,-7.000000 0.000000 0,-3.000000 0.000000 0,-3.000000 0.000000 0,-2.000000 0.000000 0,-5.000000 0.000000 0,-2.000000 0.000000 0,-3.000000 0.000000 0,-3.000000 0.000000 0,-2.000000 0.000000 0,0.000000 0.000000 0,0.000000 0.000000 0,0.000000 0.000000 0,0.000000 1.000000 0,0.000000 4.000000 0,0.000000 3.000000 0,0.000000 3.000000 0,-16.000000 1.000000 0,-31.000000 1.000000 0,-31.000000-1.000000 0,-31.000000 1.000000 0,-18.000000-3.000000 0,-3.000000-2.000000 0,-3.000000-3.000000 0,-2.000000-3.000000 0,-6.000000-2.000000 0,-6.000000 0.000000 0,-6.000000 0.000000 0,-6.000000 0.000000 0,-7.000000 0.000000 0,-6.000000 0.000000 0,-6.000000 0.000000 0,-6.000000 0.000000 0,-7.000000 0.000000 0,-6.000000 0.000000 0,-6.000000 0.000000 0,-6.000000 0.000000 0,-4.000000 0.000000 0,1.000000 0.000000 0,-1.000000 0.000000 0,1.000000 0.000000 0,-1.000000-2.000000 0,1.000000-3.000000 0,-1.000000-3.000000 0,1.000000-2.000000 0,-6.000000-3.000000 0,-8.000000 1.000000 0,-10.000000-1.000000 0,-9.000000 1.000000 0,-9.000000-1.000000 0,-5.000000 1.000000 0,-7.000000-1.000000 0,-5.000000 1.000000 0,-1.000000-1.000000 0,6.000000 1.000000 0,7.000000-1.000000 0,6.000000 1.000000 0,-1.000000 1.000000 0,-5.000000 3.000000 0,-7.000000 3.000000 0,-5.000000 4.000000 0,-1.000000 1.000000 0,6.000000 0.000000 0,7.000000 0.000000 0,6.000000 0.000000 0,9.000000 0.000000 0,13.000000 0.000000 0,12.000000 0.000000 0,13.000000 0.000000 0,4.000000 0.000000 0,-3.000000 0.000000 0,-3.000000 0.000000 0,-2.000000 0.000000 0,2.000000 1.000000 0,9.000000 4.000000 0,10.000000 3.000000 0,10.000000 3.000000 0,7.000000 1.000000 0,6.000000 1.000000 0,7.000000-1.000000 0,6.000000 1.000000 0,10.000000-1.000000 0,17.000000 1.000000 0,15.000000-1.000000 0,16.000000 1.000000 0,4.000000-1.000000-21,-6.000000 1.000000-38,-6.000000-1.000000-41,-6.000000 1.000000-40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1: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5500.000000 63850.000000 1000,'-18.000000'-68.000000'0,"17.000000"17.000000"0 ,15.000000 15.000000 0,16.000000 16.000000 0,7.000000 7.000000 0,1.000000 1.000000 0,-1.000000-1.000000 0,1.000000 1.000000 0,-1.000000 1.000000 0,1.000000 3.000000 0,-1.000000 3.000000 0,1.000000 4.000000 0,2.000000 1.000000 0,7.000000 0.000000 0,6.000000 0.000000 0,7.000000 0.000000 0,-1.000000 0.000000 0,-6.000000 0.000000 0,-6.000000 0.000000 0,-6.000000 0.000000 0,-2.000000 1.000000 0,3.000000 4.000000 0,3.000000 3.000000 0,4.000000 3.000000 0,2.000000-1.000000 0,4.000000-2.000000 0,3.000000-3.000000 0,3.000000-3.000000 0,4.000000-2.000000 0,7.000000 0.000000 0,6.000000 0.000000 0,7.000000 0.000000 0,4.000000 0.000000 0,3.000000 0.000000 0,3.000000 0.000000 0,4.000000 0.000000 0,-1.000000 0.000000 0,-3.000000 0.000000 0,-3.000000 0.000000 0,-2.000000 0.000000 0,-1.000000 0.000000 0,3.000000 0.000000 0,3.000000 0.000000 0,4.000000 0.000000 0,-1.000000 0.000000 0,-3.000000 0.000000 0,-3.000000 0.000000 0,-2.000000 0.000000 0,-3.000000-2.000000 0,1.000000-3.000000 0,-1.000000-3.000000 0,1.000000-2.000000 0,5.000000-3.000000 0,14.000000 1.000000 0,11.000000-1.000000 0,14.000000 1.000000 0,5.000000 1.000000 0,1.000000 3.000000 0,-1.000000 3.000000 0,1.000000 4.000000 0,-1.000000-1.000000 0,1.000000-3.000000 0,-1.000000-3.000000 0,1.000000-2.000000 0,1.000000-5.000000 0,3.000000-2.000000 0,3.000000-3.000000 0,4.000000-3.000000 0,4.000000-1.000000 0,6.000000 4.000000 0,7.000000 3.000000 0,6.000000 3.000000 0,1.000000 1.000000 0,-3.000000 1.000000 0,-3.000000-1.000000 0,-2.000000 1.000000 0,-5.000000-3.000000 0,-2.000000-2.000000 0,-3.000000-3.000000 0,-3.000000-3.000000 0,-1.000000-1.000000 0,4.000000 4.000000 0,3.000000 3.000000 0,3.000000 3.000000 0,4.000000 1.000000 0,7.000000 1.000000 0,6.000000-1.000000 0,7.000000 1.000000 0,0.000000-1.000000 0,-2.000000 1.000000 0,-3.000000-1.000000 0,-3.000000 1.000000 0,-1.000000-1.000000 0,4.000000 1.000000 0,3.000000-1.000000 0,3.000000 1.000000 0,4.000000 1.000000 0,7.000000 3.000000 0,6.000000 3.000000 0,7.000000 4.000000 0,-4.000000-1.000000 0,-12.000000-3.000000 0,-13.000000-3.000000 0,-12.000000-2.000000 0,-4.000000-1.000000 0,7.000000 3.000000 0,6.000000 3.000000 0,7.000000 4.000000 0,5.000000 1.000000 0,7.000000 0.000000 0,6.000000 0.000000 0,7.000000 0.000000 0,-6.000000 0.000000 0,-15.000000 0.000000 0,-15.000000 0.000000 0,-16.000000 0.000000 0,-2.000000 0.000000 0,13.000000 0.000000 0,12.000000 0.000000 0,13.000000 0.000000 0,6.000000 0.000000 0,0.000000 0.000000 0,0.000000 0.000000 0,0.000000 0.000000 0,-7.000000 0.000000 0,-11.000000 0.000000 0,-14.000000 0.000000 0,-11.000000 0.000000 0,0.000000 0.000000 0,17.000000 0.000000 0,15.000000 0.000000 0,16.000000 0.000000 0,5.000000-2.000000 0,-2.000000-3.000000 0,-3.000000-3.000000 0,-3.000000-2.000000 0,-9.000000-1.000000 0,-11.000000 3.000000 0,-14.000000 3.000000 0,-11.000000 4.000000 0,-1.000000 1.000000 0,13.000000 0.000000 0,12.000000 0.000000 0,13.000000 0.000000 0,2.000000-2.000000 0,-5.000000-3.000000 0,-7.000000-3.000000 0,-5.000000-2.000000 0,-8.000000-1.000000 0,-5.000000 3.000000 0,-7.000000 3.000000 0,-5.000000 4.000000 0,0.000000 1.000000 0,10.000000 0.000000 0,10.000000 0.000000 0,9.000000 0.000000 0,2.000000-2.000000 0,-2.000000-3.000000 0,-3.000000-3.000000 0,-3.000000-2.000000 0,-7.000000-1.000000 0,-9.000000 3.000000 0,-10.000000 3.000000 0,-8.000000 4.000000 0,-1.000000 1.000000 0,9.000000 0.000000 0,10.000000 0.000000 0,10.000000 0.000000 0,4.000000 0.000000 0,0.000000 0.000000 0,0.000000 0.000000 0,0.000000 0.000000 0,-8.000000-2.000000 0,-16.000000-3.000000 0,-15.000000-3.000000 0,-15.000000-2.000000 0,-4.000000-1.000000 0,9.000000 3.000000 0,10.000000 3.000000 0,10.000000 4.000000 0,8.000000 1.000000 0,10.000000 0.000000 0,10.000000 0.000000 0,9.000000 0.000000 0,-2.000000 0.000000 0,-12.000000 0.000000 0,-13.000000 0.000000 0,-12.000000 0.000000 0,-10.000000 0.000000 0,-6.000000 0.000000 0,-6.000000 0.000000 0,-6.000000 0.000000 0,2.000000 0.000000 0,14.000000 0.000000 0,11.000000 0.000000 0,14.000000 0.000000 0,3.000000 0.000000 0,-2.000000 0.000000 0,-3.000000 0.000000 0,-3.000000 0.000000 0,-7.000000 0.000000 0,-9.000000 0.000000 0,-10.000000 0.000000 0,-8.000000 0.000000 0,-6.000000 0.000000 0,1.000000 0.000000 0,-1.000000 0.000000 0,1.000000 0.000000 0,1.000000 0.000000 0,3.000000 0.000000 0,3.000000 0.000000 0,4.000000 0.000000 0,2.000000 1.000000 0,4.000000 4.000000 0,3.000000 3.000000 0,3.000000 3.000000 0,-1.000000-1.000000 0,-2.000000-2.000000 0,-3.000000-3.000000 0,-3.000000-3.000000 0,-7.000000-2.000000 0,-9.000000 0.000000 0,-10.000000 0.000000 0,-8.000000 0.000000 0,-3.000000 0.000000 0,7.000000 0.000000 0,6.000000 0.000000 0,7.000000 0.000000 0,5.000000 0.000000 0,7.000000 0.000000 0,6.000000 0.000000 0,7.000000 0.000000 0,-1.000000 0.000000 0,-6.000000 0.000000 0,-6.000000 0.000000 0,-6.000000 0.000000 0,-6.000000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0,-5.000000 0.000000 0,-9.000000 0.000000 0,-10.000000 0.000000 0,-8.000000 0.000000 0,-6.000000 0.000000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0,-3.000000 0.000000 0,-3.000000 0.000000 0,-2.000000 0.000000 0,-6.000000 0.000000 0,-6.000000 0.000000 0,-6.000000 0.000000 0,-6.000000 0.000000 0,-2.000000 0.000000 0,3.000000 0.000000 0,3.000000 0.000000 0,4.000000 0.000000 0,7.000000 0.000000 0,13.000000 0.000000 0,12.000000 0.000000 0,13.000000 0.000000 0,2.000000 0.000000 0,-5.000000 0.000000 0,-7.000000 0.000000 0,-5.000000 0.000000 0,-8.000000 0.000000 0,-5.000000 0.000000 0,-7.000000 0.000000 0,-5.000000 0.000000 0,-4.000000 0.000000 0,0.000000 0.000000 0,0.000000 0.000000 0,0.000000 0.000000 0,1.000000 1.000000 0,4.000000 4.000000 0,3.000000 3.000000 0,3.000000 3.000000 0,4.000000-1.000000 0,7.000000-2.000000 0,6.000000-3.000000 0,7.000000-3.000000 0,-1.000000-2.000000 0,-6.000000 0.000000 0,-6.000000 0.000000 0,-6.000000 0.000000 0,-6.000000 0.000000 0,-2.000000 0.000000 0,-3.000000 0.000000 0,-3.000000 0.000000 0,-2.000000 0.000000 0,0.000000 0.000000 0,0.000000 0.000000 0,0.000000 0.000000 0,3.000000 0.000000 0,6.000000 0.000000 0,7.000000 0.000000 0,6.000000 0.000000 0,3.000000 0.000000 0,0.000000 0.000000 0,0.000000 0.000000 0,0.000000 0.000000 0,-4.000000 0.000000 0,-5.000000 0.000000 0,-7.000000 0.000000 0,-5.000000 0.000000 0,-6.000000 0.000000 0,-3.000000 0.000000 0,-3.000000 0.000000 0,-2.000000 0.000000 0,-3.000000 0.000000 0,1.000000 0.000000 0,-1.000000 0.000000 0,1.000000 0.000000 0,1.000000 0.000000 0,3.000000 0.000000 0,3.000000 0.000000 0,4.000000 0.000000 0,1.000000 0.000000 0,0.000000 0.000000 0,0.000000 0.000000 0,0.000000 0.000000 0,-4.000000-2.000000 0,-5.000000-3.000000 0,-7.000000-3.000000 0,-5.000000-2.000000 0,-9.000000-3.000000 0,-9.000000 1.000000 0,-10.000000-1.000000 0,-8.000000 1.000000 0,-9.000000-4.000000-21,-6.000000-6.000000-38,-6.000000-6.000000-41,-6.000000-6.000000-40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00"/>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33920.000000 9730.000000 1000,'-28.000000'0.000000'0,"6.000000"2.000000"0 ,4.000000 1.000000 0,5.000000 2.000000 0,4.000000 0.000000 0,1.000000 2.000000 0,1.000000 1.000000 0,2.000000 1.000000 0,-1.000000 2.000000 0,-1.000000 1.000000 0,-1.000000 1.000000 0,-2.000000 1.000000 0,1.000000 1.000000 0,1.000000-2.000000 0,1.000000-1.000000 0,2.000000-2.000000 0,-1.000000 0.000000 0,2.000000 1.000000 0,-2.000000-1.000000 0,1.000000-1.000000 0,1.000000 2.000000 0,-2.000000 1.000000 0,2.000000 1.000000 0,-1.000000 1.000000 0,0.000000 2.000000 0,2.000000-2.000000 0,1.000000 2.000000 0,2.000000-2.000000 0,-1.000000 2.000000 0,-1.000000-1.000000 0,-1.000000 0.000000 0,-2.000000 0.000000 0,0.000000 0.000000 0,0.000000 2.000000 0,1.000000 1.000000 0,-1.000000 2.000000 0,0.000000-1.000000 0,2.000000-1.000000 0,1.000000-1.000000 0,2.000000-2.000000 0,0.000000 1.000000 0,0.000000-1.000000 0,0.000000 0.000000 0,0.000000 0.000000 0,0.000000 0.000000 0,0.000000-1.000000 0,0.000000 2.000000 0,0.000000-1.000000 0,0.000000 0.000000 0,0.000000-1.000000 0,0.000000 1.000000 0,0.000000 1.000000 0,0.000000-1.000000 0,0.000000 2.000000 0,0.000000 1.000000 0,0.000000 1.000000 0,0.000000 1.000000 0,0.000000-2.000000 0,0.000000-1.000000 0,0.000000-1.000000 0,0.000000-1.000000 0,0.000000-1.000000 0,0.000000 1.000000 0,0.000000 1.000000 0,0.000000-1.000000 0,0.000000 2.000000 0,0.000000 1.000000 0,0.000000 1.000000 0,0.000000 1.000000 0,0.000000-2.000000 0,0.000000-1.000000 0,0.000000-1.000000 0,0.000000-1.000000 0,2.000000 2.000000 0,1.000000 1.000000 0,2.000000 1.000000 0,-1.000000 1.000000 0,-1.000000-2.000000 0,-1.000000-1.000000 0,-2.000000-1.000000 0,1.000000-1.000000 0,1.000000-1.000000 0,1.000000 2.000000 0,1.000000-1.000000 0,1.000000 1.000000 0,-2.000000 3.000000 0,-1.000000 2.000000 0,-1.000000 2.000000 0,-1.000000 1.000000 0,0.000000-3.000000 0,0.000000-2.000000 0,0.000000-2.000000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53"/>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9120.000000 35789.000000 1000,'-1.000000'-27.000000'0,"-1.000000"4.000000"0 ,-1.000000 6.000000 0,-1.000000 5.000000 0,-1.000000 0.000000 0,2.000000-1.000000 0,1.000000-4.000000 0,2.000000-1.000000 0,0.000000-1.000000 0,2.000000 2.000000 0,1.000000 4.000000 0,2.000000 1.000000 0,0.000000 2.000000 0,2.000000 1.000000 0,1.000000-1.000000 0,1.000000 0.000000 0,2.000000 1.000000 0,1.000000 2.000000 0,1.000000 4.000000 0,1.000000 1.000000 0,1.000000 2.000000 0,1.000000 0.000000 0,-1.000000 0.000000 0,0.000000 0.000000 0,-1.000000 0.000000 0,1.000000 0.000000 0,1.000000 0.000000 0,-1.000000 0.000000 0,0.000000 2.000000 0,0.000000 1.000000 0,-1.000000 4.000000 0,2.000000 2.000000 0,-2.000000 1.000000 0,-1.000000 2.000000 0,-1.000000 1.000000 0,-1.000000 2.000000 0,-3.000000 1.000000 0,-1.000000 2.000000 0,-4.000000 4.000000 0,-2.000000 1.000000 0,-1.000000 2.000000 0,0.000000 0.000000 0,0.000000 0.000000 0,0.000000 0.000000 0,0.000000-1.000000 0,-2.000000-3.000000 0,-1.000000-2.000000 0,-2.000000-2.000000 0,0.000000-3.000000 0,-2.000000-1.000000 0,-1.000000-1.000000 0,-1.000000-1.000000 0,-2.000000-1.000000 0,1.000000 2.000000 0,1.000000 1.000000 0,-1.000000 2.000000 0,0.000000-1.000000 0,0.000000-1.000000 0,-1.000000-1.000000 0,2.000000-1.000000 0,-2.000000-1.000000 0,2.000000-1.000000 0,-2.000000 1.000000 0,1.000000 1.000000 0,0.000000-2.000000 0,1.000000-1.000000 0,-1.000000-1.000000 0,-1.000000-2.000000 0,1.000000 0.000000 0,1.000000 0.000000 0,-1.000000 1.000000 0,0.000000-1.000000 0,-1.000000 0.000000-20,-1.000000 2.000000-40,-1.000000 1.000000-40,-1.000000 1.000000-40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1: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1350.000000 60600.000000 1000,'-19.000000'-82.000000'0,"13.000000"39.000000"0 ,12.000000 36.000000 0,13.000000 39.000000 0,4.000000 18.000000 0,-3.000000 0.000000 0,-3.000000 0.000000 0,-2.000000 0.000000 0,-3.000000 1.000000 0,1.000000 4.000000 0,-1.000000 3.000000 0,1.000000 3.000000 0,-1.000000 1.000000 0,1.000000 1.000000 0,-1.000000-1.000000 0,1.000000 1.000000 0,-1.000000 1.000000 0,1.000000 3.000000 0,-1.000000 3.000000 0,1.000000 4.000000 0,-1.000000 2.000000 0,1.000000 4.000000 0,-1.000000 3.000000 0,1.000000 3.000000 0,1.000000 4.000000 0,3.000000 7.000000 0,3.000000 6.000000 0,4.000000 7.000000 0,-3.000000 0.000000 0,-5.000000-2.000000 0,-7.000000-3.000000 0,-5.000000-3.000000 0,-3.000000-2.000000 0,4.000000 0.000000 0,3.000000 0.000000 0,3.000000 0.000000 0,-1.000000 0.000000 0,-2.000000 0.000000 0,-3.000000 0.000000 0,-3.000000 0.000000 0,-1.000000-4.000000 0,4.000000-5.000000 0,3.000000-7.000000 0,3.000000-5.000000 0,-1.000000-6.000000 0,-2.000000-3.000000 0,-3.000000-3.000000 0,-3.000000-2.000000 0,-2.000000-1.000000 0,0.000000 3.000000 0,0.000000 3.000000 0,0.000000 4.000000 0,0.000000-4.000000 0,0.000000-9.000000 0,0.000000-10.000000 0,0.000000-8.000000 0,1.000000-6.000000 0,4.000000 1.000000 0,3.000000-1.000000 0,3.000000 1.000000 0,-1.000000-10.000000 0,-2.000000-19.000000 0,-3.000000-18.000000 0,-3.000000-19.000000 0,-2.000000-12.000000 0,0.000000-2.000000 0,0.000000-3.000000 0,0.000000-3.000000 0,-2.000000-4.000000 0,-3.000000-3.000000 0,-3.000000-3.000000 0,-2.000000-2.000000 0,-1.000000-3.000000 0,3.000000 1.000000 0,3.000000-1.000000 0,4.000000 1.000000 0,-1.000000-3.000000 0,-3.000000-2.000000 0,-3.000000-3.000000 0,-2.000000-3.000000 0,-3.000000-4.000000 0,1.000000-3.000000 0,-1.000000-3.000000 0,1.000000-2.000000 0,1.000000-1.000000 0,3.000000 3.000000 0,3.000000 3.000000 0,4.000000 4.000000 0,1.000000-1.000000 0,0.000000-3.000000 0,0.000000-3.000000 0,0.000000-2.000000 0,0.000000-6.000000 0,0.000000-6.000000 0,0.000000-6.000000 0,0.000000-6.000000 0,0.000000-1.000000 0,0.000000 7.000000 0,0.000000 6.000000 0,0.000000 7.000000 0,0.000000 2.000000 0,0.000000 1.000000 0,0.000000-1.000000 0,0.000000 1.000000 0,0.000000 1.000000 0,0.000000 3.000000 0,0.000000 3.000000 0,0.000000 4.000000 0,0.000000 5.000000 0,0.000000 10.000000 0,0.000000 10.000000 0,0.000000 9.000000 0,0.000000 4.000000 0,0.000000 1.000000 0,0.000000-1.000000 0,0.000000 1.000000 0,0.000000-1.000000 0,0.000000 1.000000 0,0.000000-1.000000 0,0.000000 1.000000 0,-2.000000-1.000000 0,-3.000000 1.000000 0,-3.000000-1.000000 0,-2.000000 1.000000 0,6.000000 4.000000 0,20.000000 9.000000 0,18.000000 10.000000 0,20.000000 10.000000 0,5.000000 2.000000 0,-6.000000-3.000000 0,-6.000000-3.000000 0,-6.000000-2.000000 0,1.000000-3.000000 0,9.000000 1.000000 0,10.000000-1.000000 0,10.000000 1.000000 0,5.000000-1.000000 0,4.000000 1.000000 0,3.000000-1.000000 0,3.000000 1.000000 0,4.000000-3.000000 0,7.000000-2.000000 0,6.000000-3.000000 0,7.000000-3.000000 0,4.000000-4.000000 0,3.000000-3.000000 0,3.000000-3.000000 0,4.000000-2.000000 0,-6.000000-1.000000 0,-11.000000 3.000000 0,-14.000000 3.000000 0,-11.000000 4.000000 0,-7.000000 2.000000 0,0.000000 4.000000 0,0.000000 3.000000 0,0.000000 3.000000 0,-5.000000-1.000000 0,-9.000000-2.000000 0,-10.000000-3.000000 0,-8.000000-3.000000 0,-6.000000-1.000000 0,1.000000 4.000000 0,-1.000000 3.000000 0,1.000000 3.000000 0,-13.000000 10.000000 0,-25.000000 20.000000 0,-25.000000 18.000000 0,-25.000000 20.000000 0,-13.000000 10.000000 0,1.000000 3.000000 0,-1.000000 3.000000 0,1.000000 4.000000 0,-4.000000 4.000000 0,-6.000000 6.000000 0,-6.000000 7.000000 0,-6.000000 6.000000 0,-7.000000 6.000000 0,-6.000000 6.000000 0,-6.000000 7.000000 0,-6.000000 6.000000 0,-9.000000 4.000000 0,-8.000000 4.000000 0,-10.000000 3.000000 0,-9.000000 3.000000 0,-5.000000 3.000000 0,0.000000 3.000000 0,0.000000 3.000000 0,0.000000 4.000000 0,4.000000-3.000000 0,10.000000-5.000000 0,10.000000-7.000000 0,9.000000-5.000000 0,9.000000-9.000000 0,9.000000-9.000000 0,10.000000-10.000000 0,10.000000-8.000000 0,4.000000-9.000000 0,0.000000-6.000000 0,0.000000-6.000000 0,0.000000-6.000000 0,4.000000-9.000000 0,10.000000-8.000000 0,10.000000-10.000000 0,9.000000-9.000000 0,4.000000-5.000000-21,1.000000 0.000000-38,-1.000000 0.000000-41,1.000000 0.000000-40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1: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1500.000000 61850.000000 1000,'143.000000'-283.000000'0,"-11.000000"34.000000"0 ,-14.000000 35.000000 0,-11.000000 35.000000 0,0.000000 10.000000 0,17.000000-12.000000 0,15.000000-13.000000 0,16.000000-12.000000 0,10.000000-5.000000 0,7.000000 3.000000 0,6.000000 3.000000 0,7.000000 4.000000 0,-6.000000 5.000000 0,-15.000000 10.000000 0,-15.000000 10.000000 0,-16.000000 9.000000 0,-15.000000 4.000000 0,-11.000000 1.000000 0,-14.000000-1.000000 0,-11.000000 1.000000 0,-9.000000 5.000000 0,-3.000000 14.000000 0,-3.000000 11.000000 0,-2.000000 14.000000 0,-6.000000 10.000000 0,-6.000000 9.000000 0,-6.000000 10.000000 0,-6.000000 10.000000 0,-7.000000 5.000000 0,-6.000000 4.000000 0,-6.000000 3.000000 0,-6.000000 3.000000 0,-4.000000 4.000000 0,1.000000 7.000000 0,-1.000000 6.000000 0,1.000000 7.000000 0,-7.000000 7.000000 0,-12.000000 9.000000 0,-13.000000 10.000000 0,-12.000000 10.000000 0,-9.000000 13.000000 0,-2.000000 19.000000 0,-3.000000 19.000000 0,-3.000000 19.000000 0,-4.000000 13.000000 0,-3.000000 10.000000 0,-3.000000 10.000000 0,-2.000000 9.000000 0,-3.000000 12.000000 0,1.000000 16.000000 0,-1.000000 15.000000 0,1.000000 17.000000 0,1.000000 8.000000 0,3.000000 4.000000 0,3.000000 3.000000 0,4.000000 3.000000 0,-1.000000 3.000000 0,-3.000000 3.000000 0,-3.000000 3.000000 0,-2.000000 4.000000 0,-3.000000 2.000000 0,1.000000 4.000000 0,-1.000000 3.000000 0,1.000000 3.000000 0,1.000000 1.000000 0,3.000000 1.000000 0,3.000000-1.000000 0,4.000000 1.000000 0,-1.000000-1.000000 0,-3.000000 1.000000 0,-3.000000-1.000000 0,-2.000000 1.000000 0,-1.000000 2.000000 0,3.000000 7.000000 0,3.000000 6.000000 0,4.000000 7.000000 0,1.000000-6.000000 0,0.000000-15.000000 0,0.000000-15.000000 0,0.000000-16.000000 0,1.000000-12.000000 0,4.000000-5.000000 0,3.000000-7.000000 0,3.000000-5.000000 0,1.000000-1.000000 0,1.000000 6.000000 0,-1.000000 7.000000 0,1.000000 6.000000 0,-1.000000-5.000000 0,1.000000-16.000000 0,-1.000000-15.000000 0,1.000000-15.000000 0,1.000000-11.000000 0,3.000000-2.000000 0,3.000000-3.000000 0,4.000000-3.000000 0,2.000000-4.000000 0,4.000000-3.000000 0,3.000000-3.000000 0,3.000000-2.000000 0,1.000000-5.000000 0,1.000000-2.000000 0,-1.000000-3.000000 0,1.000000-3.000000 0,1.000000-4.000000 0,3.000000-3.000000 0,3.000000-3.000000 0,4.000000-2.000000 0,-1.000000-5.000000 0,-3.000000-2.000000 0,-3.000000-3.000000 0,-2.000000-3.000000 0,-6.000000-12.000000 0,-6.000000-18.000000 0,-6.000000-19.000000 0,-6.000000-18.000000 0,1.000000-12.000000 0,9.000000-3.000000 0,10.000000-3.000000 0,10.000000-2.000000 0,4.000000-3.000000 0,0.000000 1.000000 0,0.000000-1.000000 0,0.000000 1.000000 0,0.000000-3.000000 0,0.000000-2.000000 0,0.000000-3.000000 0,0.000000-3.000000 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1: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113150.000000 28550.000000 1000,'-24.000000'-158.000000'0,"4.000000"34.000000"0 ,3.000000 35.000000 0,3.000000 35.000000 0,3.000000 11.000000 0,3.000000-8.000000 0,3.000000-10.000000 0,4.000000-9.000000 0,4.000000-4.000000 0,6.000000 4.000000 0,7.000000 3.000000 0,6.000000 3.000000 0,3.000000 4.000000 0,0.000000 7.000000 0,0.000000 6.000000 0,0.000000 7.000000 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1: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51100.000000 54750.000000 1000,'70.000000'-22.000000'0,"-9.000000"6.000000"0 ,-10.000000 7.000000 0,-8.000000 6.000000 0,-6.000000 3.000000 0,1.000000 0.000000 0,-1.000000 0.000000 0,1.000000 0.000000 0,1.000000 0.000000 0,3.000000 0.000000 0,3.000000 0.000000 0,4.000000 0.000000 0,2.000000-2.000000 0,4.000000-3.000000 0,3.000000-3.000000 0,3.000000-2.000000 0,-2.000000-1.000000 0,-6.000000 3.000000 0,-6.000000 3.000000 0,-6.000000 4.000000 0,-2.000000 1.000000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0,-4.000000-2.000000 0,1.000000-3.000000 0,-1.000000-3.000000 0,1.000000-2.000000 0,-1.000000-1.000000 0,1.000000 3.000000 0,-1.000000 3.000000 0,1.000000 4.000000 0,2.000000 1.000000 0,7.000000 0.000000 0,6.000000 0.000000 0,7.000000 0.000000 0,0.000000-2.000000 0,-2.000000-3.000000 0,-3.000000-3.000000 0,-3.000000-2.000000 0,-4.000000-1.000000 0,-3.000000 3.000000 0,-3.000000 3.000000 0,-2.000000 4.000000 0,0.000000-1.000000 0,7.000000-3.000000 0,6.000000-3.000000 0,7.000000-2.000000 0,2.000000-1.000000 0,1.000000 3.000000 0,-1.000000 3.000000 0,1.000000 4.000000 0,-3.000000-1.000000 0,-2.000000-3.000000 0,-3.000000-3.000000 0,-3.000000-2.000000 0,-4.000000-1.000000 0,-3.000000 3.000000 0,-3.000000 3.000000 0,-2.000000 4.000000 0,-1.000000 1.000000 0,3.000000 0.000000 0,3.000000 0.000000 0,4.000000 0.000000 0,1.000000-2.000000 0,0.000000-3.000000 0,0.000000-3.000000 0,0.000000-2.000000 0,0.000000-3.000000 0,0.000000 1.000000 0,0.000000-1.000000 0,0.000000 1.000000 0,0.000000-1.000000 0,0.000000 1.000000 0,0.000000-1.000000 0,0.000000 1.000000 0,0.000000-1.000000 0,0.000000 1.000000 0,0.000000-1.000000 0,0.000000 1.000000 0,-2.000000 1.000000 0,-3.000000 3.000000 0,-3.000000 3.000000 0,-2.000000 4.000000 0,-1.000000-1.000000 0,3.000000-3.000000 0,3.000000-3.000000 0,4.000000-2.000000 0,-1.000000-1.000000 0,-3.000000 3.000000 0,-3.000000 3.000000 0,-2.000000 4.000000 0,-3.000000 1.000000 0,1.000000 0.000000 0,-1.000000 0.000000 0,1.000000 0.000000 0,-1.000000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0,1.000000 0.000000 0,-1.000000 0.000000 0,1.000000 0.000000 0,-4.000000 0.000000 0,-6.000000 0.000000 0,-6.000000 0.000000 0,-6.000000 0.000000 0,-1.000000 0.000000 0,7.000000 0.000000 0,6.000000 0.000000 0,7.000000 0.000000 0,0.000000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1.000000 0,-2.000000 4.000000 0,-3.000000 3.000000 0,-3.000000 3.000000 0,-2.000000-1.000000 0,0.000000-2.000000 0,0.000000-3.000000 0,0.000000-3.000000 0,-2.000000-2.000000 0,-3.000000 0.000000 0,-3.000000 0.000000 0,-2.000000 0.000000 0,-3.000000 0.000000 0,1.000000 0.000000 0,-1.000000 0.000000 0,1.000000 0.000000 0,-1.000000 3.000000 0,1.000000 6.000000 0,-1.000000 7.000000 0,1.000000 6.000000 0,-6.000000 4.000000 0,-8.000000 4.000000 0,-10.000000 3.000000 0,-9.000000 3.000000 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2:0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74800.000000 54700.000000 1000,'-71.000000'1.000000'0,"10.000000"4.000000"0 ,10.000000 3.000000 0,9.000000 3.000000 0,1.000000-1.000000 0,-6.000000-2.000000 0,-6.000000-3.000000 0,-6.000000-3.000000 0,-7.000000-1.000000 0,-6.000000 4.000000 0,-6.000000 3.000000 0,-6.000000 3.000000 0,-7.000000-1.000000 0,-6.000000-2.000000 0,-6.000000-3.000000 0,-6.000000-3.000000 0,-4.000000-2.000000 0,1.000000 0.000000 0,-1.000000 0.000000 0,1.000000 0.000000 0,-1.000000 0.000000 0,1.000000 0.000000 0,-1.000000 0.000000 0,1.000000 0.000000 0,2.000000 0.000000 0,7.000000 0.000000 0,6.000000 0.000000 0,7.000000 0.000000 0,0.000000-2.000000 0,-2.000000-3.000000 0,-3.000000-3.000000 0,-3.000000-2.000000 0,-2.000000-3.000000 0,0.000000 1.000000 0,0.000000-1.000000 0,0.000000 1.000000 0,0.000000-1.000000 0,0.000000 1.000000 0,0.000000-1.000000 0,0.000000 1.000000 0,1.000000-1.000000 0,4.000000 1.000000 0,3.000000-1.000000 0,3.000000 1.000000 0,4.000000-3.000000 0,7.000000-2.000000 0,6.000000-3.000000 0,7.000000-3.000000 0,5.000000-2.000000 0,7.000000 0.000000 0,6.000000 0.000000 0,7.000000 0.000000 0,5.000000-5.000000 0,7.000000-9.000000 0,6.000000-10.000000 0,7.000000-8.000000 0,4.000000-3.000000 0,3.000000 7.000000 0,3.000000 6.000000 0,4.000000 7.000000 0,1.000000 0.000000 0,0.000000-2.000000 0,0.000000-3.000000 0,0.000000-3.000000 0,0.000000-2.000000 0,0.000000 0.000000 0,0.000000 0.000000 0,0.000000 0.000000 0,3.000000 1.000000 0,6.000000 4.000000 0,7.000000 3.000000 0,6.000000 3.000000 0,3.000000 1.000000 0,0.000000 1.000000 0,0.000000-1.000000 0,0.000000 1.000000 0,1.000000-3.000000 0,4.000000-2.000000 0,3.000000-3.000000 0,3.000000-3.000000 0,1.000000 1.000000 0,1.000000 6.000000 0,-1.000000 7.000000 0,1.000000 6.000000 0,1.000000 3.000000 0,3.000000 0.000000 0,3.000000 0.000000 0,4.000000 0.000000 0,4.000000 0.000000 0,6.000000 0.000000 0,7.000000 0.000000 0,6.000000 0.000000 0,4.000000 1.000000 0,4.000000 4.000000 0,3.000000 3.000000 0,3.000000 3.000000 0,3.000000-1.000000 0,3.000000-2.000000 0,3.000000-3.000000 0,4.000000-3.000000 0,2.000000-2.000000 0,4.000000 0.000000 0,3.000000 0.000000 0,3.000000 0.000000 0,-1.000000 1.000000 0,-2.000000 4.000000 0,-3.000000 3.000000 0,-3.000000 3.000000 0,-2.000000 1.000000 0,0.000000 1.000000 0,0.000000-1.000000 0,0.000000 1.000000 0,1.000000 1.000000 0,4.000000 3.000000 0,3.000000 3.000000 0,3.000000 4.000000 0,-1.000000-1.000000 0,-2.000000-3.000000 0,-3.000000-3.000000 0,-3.000000-2.000000 0,-4.000000-1.000000 0,-3.000000 3.000000 0,-3.000000 3.000000 0,-2.000000 4.000000 0,-5.000000 1.000000 0,-2.000000 0.000000 0,-3.000000 0.000000 0,-3.000000 0.000000 0,-6.000000 1.000000 0,-5.000000 4.000000 0,-7.000000 3.000000 0,-5.000000 3.000000 0,-4.000000 3.000000 0,0.000000 3.000000 0,0.000000 3.000000 0,0.000000 4.000000 0,-4.000000 2.000000 0,-5.000000 4.000000 0,-7.000000 3.000000 0,-5.000000 3.000000 0,-6.000000 1.000000 0,-3.000000 1.000000 0,-3.000000-1.000000 0,-2.000000 1.000000 0,-5.000000 1.000000 0,-2.000000 3.000000 0,-3.000000 3.000000 0,-3.000000 4.000000 0,-4.000000 1.000000 0,-3.000000 0.000000 0,-3.000000 0.000000 0,-2.000000 0.000000 0,-3.000000-2.000000 0,1.000000-3.000000 0,-1.000000-3.000000 0,1.000000-2.000000 0,-1.000000-3.000000 0,1.000000 1.000000 0,-1.000000-1.000000 0,1.000000 1.000000 0,-1.000000-1.000000 0,1.000000 1.000000 0,-1.000000-1.000000 0,1.000000 1.000000 0,-1.000000-1.000000 0,1.000000 1.000000 0,-1.000000-1.000000 0,1.000000 1.000000 0,-1.000000-1.000000 0,1.000000 1.000000 0,-1.000000-1.000000 0,1.000000 1.000000 0,-1.000000 1.000000 0,1.000000 3.000000 0,-1.000000 3.000000 0,1.000000 4.000000 0,-1.000000 1.000000 0,1.000000 0.000000 0,-1.000000 0.000000 0,1.000000 0.000000 0,-1.000000-2.000000 0,1.000000-3.000000 0,-1.000000-3.000000 0,1.000000-2.000000 0,-3.000000 0.000000 0,-2.000000 7.000000 0,-3.000000 6.000000 0,-3.000000 7.000000 0,-4.000000-1.000000 0,-3.000000-6.000000 0,-3.000000-6.000000 0,-2.000000-6.000000 0,-6.000000-6.000000 0,-6.000000-2.000000 0,-6.000000-3.000000 0,-6.000000-3.000000 0,-1.000000-6.000000 0,7.000000-5.000000 0,6.000000-7.000000 0,7.000000-5.000000 0,2.000000-4.000000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0,1.000000-1.000000 0,4.000000 3.000000 0,3.000000 3.000000 0,3.000000 4.000000 0,1.000000-1.000000 0,1.000000-3.000000 0,-1.000000-3.000000 0,1.000000-2.000000 0,8.000000-1.000000 0,20.000000 3.000000 0,18.000000 3.000000 0,20.000000 4.000000 0,11.000000-1.000000 0,7.000000-3.000000 0,6.000000-3.000000 0,7.000000-2.000000 0,0.000000-1.000000 0,-2.000000 3.000000 0,-3.000000 3.000000 0,-3.000000 4.000000 0,-1.000000 1.000000 0,4.000000 0.000000 0,3.000000 0.000000 0,3.000000 0.000000 0,4.000000 0.000000 0,7.000000 0.000000 0,6.000000 0.000000 0,7.000000 0.000000 0,5.000000-2.000000 0,7.000000-3.000000 0,6.000000-3.000000 0,7.000000-2.000000 0,2.000000-3.000000 0,1.000000 1.000000 0,-1.000000-1.000000 0,1.000000 1.000000 0,-1.000000 1.000000 0,1.000000 3.000000 0,-1.000000 3.000000 0,1.000000 4.000000 0,2.000000-1.000000 0,7.000000-3.000000 0,6.000000-3.000000 0,7.000000-2.000000 0,0.000000-1.000000 0,-2.000000 3.000000 0,-3.000000 3.000000 0,-3.000000 4.000000 0,-2.000000-1.000000 0,0.000000-3.000000 0,0.000000-3.000000 0,0.000000-2.000000 0,0.000000-1.000000 0,0.000000 3.000000 0,0.000000 3.000000 0,0.000000 4.000000 0,-4.000000 1.000000 0,-5.000000 0.000000 0,-7.000000 0.000000 0,-5.000000 0.000000 0,-4.000000-2.000000 0,0.000000-3.000000 0,0.000000-3.000000 0,0.000000-2.000000 0,3.000000-1.000000 0,6.000000 3.000000 0,7.000000 3.000000 0,6.000000 4.000000 0,1.000000 1.000000 0,-3.000000 0.000000 0,-3.000000 0.000000 0,-2.000000 0.000000 0,-6.000000 0.000000 0,-6.000000 0.000000 0,-6.000000 0.000000 0,-6.000000 0.000000 0,-4.000000 0.000000 0,1.000000 0.000000 0,-1.000000 0.000000 0,1.000000 0.000000 0,-3.000000 1.000000 0,-2.000000 4.000000 0,-3.000000 3.000000 0,-3.000000 3.000000 0,1.000000-1.000000 0,6.000000-2.000000 0,7.000000-3.000000 0,6.000000-3.000000 0,4.000000-1.000000 0,4.000000 4.000000 0,3.000000 3.000000 0,3.000000 3.000000 0,-2.000000-1.000000 0,-6.000000-2.000000 0,-6.000000-3.000000 0,-6.000000-3.000000 0,-6.000000-1.000000 0,-2.000000 4.000000 0,-3.000000 3.000000 0,-3.000000 3.000000 0,-4.000000-1.000000 0,-3.000000-2.000000 0,-3.000000-3.000000 0,-2.000000-3.000000 0,-5.000000-1.000000 0,-2.000000 4.000000 0,-3.000000 3.000000 0,-3.000000 3.000000 0,-1.000000-1.000000 0,4.000000-2.000000 0,3.000000-3.000000 0,3.000000-3.000000 0,1.000000-1.000000 0,1.000000 4.000000 0,-1.000000 3.000000 0,1.000000 3.000000 0,-3.000000-1.000000 0,-2.000000-2.000000 0,-3.000000-3.000000 0,-3.000000-3.000000 0,-2.000000-2.000000 0,0.000000 0.000000 0,0.000000 0.000000 0,0.000000 0.000000 0,-2.000000 1.000000 0,-3.000000 4.000000 0,-3.000000 3.000000 0,-2.000000 3.000000 0,-3.000000-1.000000 0,1.000000-2.000000 0,-1.000000-3.000000 0,1.000000-3.000000 0,-1.000000-2.000000 0,1.000000 0.000000 0,-1.000000 0.000000 0,1.000000 0.000000 0,-15.000000 3.000000 0,-28.000000 6.000000 0,-28.000000 7.000000 0,-27.000000 6.000000 0,-15.000000 3.000000 0,0.000000 0.000000 0,0.000000 0.000000 0,0.000000 0.000000 0,1.000000-2.000000-21,4.000000-3.000000-38,3.000000-3.000000-41,3.000000-2.000000-40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2: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33350.000000 57400.000000 1000,'-40.000000'-66.000000'0,"23.000000"19.000000"0 ,22.000000 19.000000 0,22.000000 19.000000 0,12.000000 9.000000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0,1.000000-2.000000 0,4.000000-3.000000 0,3.000000-3.000000 0,3.000000-2.000000 0,1.000000-1.000000 0,1.000000 3.000000 0,-1.000000 3.000000 0,1.000000 4.000000 0,-1.000000-1.000000 0,1.000000-3.000000 0,-1.000000-3.000000 0,1.000000-2.000000 0,-1.000000-1.000000 0,1.000000 3.000000 0,-1.000000 3.000000 0,1.000000 4.000000 0,-3.000000 1.000000 0,-2.000000 0.000000 0,-3.000000 0.000000 0,-3.000000 0.000000 0,-4.000000-2.000000 0,-3.000000-3.000000 0,-3.000000-3.000000 0,-2.000000-2.000000 0,-3.000000-1.000000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0,9.000000 0.000000 0,10.000000 0.000000 0,10.000000 0.000000 0,-1.000000-2.000000 0,-9.000000-3.000000 0,-10.000000-3.000000 0,-8.000000-2.000000 0,-4.000000-1.000000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0,1.000000-3.000000 0,-1.000000-3.000000 0,1.000000-2.000000 0,1.000000-1.000000 0,3.000000 3.000000 0,3.000000 3.000000 0,4.000000 4.000000 0,1.000000 1.000000 0,0.000000 0.000000 0,0.000000 0.000000 0,0.000000 0.000000 0,-2.000000 0.000000 0,-3.000000 0.000000 0,-3.000000 0.000000 0,-2.000000 0.000000 0,0.000000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2:1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47850.000000 59400.000000 1000,'70.000000'-44.000000'0,"-9.000000"13.000000"0 ,-10.000000 12.000000 0,-8.000000 13.000000 0,-6.000000 6.000000 0,1.000000 0.000000 0,-1.000000 0.000000 0,1.000000 0.000000 0,1.000000 1.000000 0,3.000000 4.000000 0,3.000000 3.000000 0,4.000000 3.000000 0,1.000000 3.000000 0,0.000000 3.000000 0,0.000000 3.000000 0,0.000000 4.000000 0,0.000000-1.000000 0,0.000000-3.000000 0,0.000000-3.000000 0,0.000000-2.000000 0,1.000000-5.000000 0,4.000000-2.000000 0,3.000000-3.000000 0,3.000000-3.000000 0,1.000000-1.000000 0,1.000000 4.000000 0,-1.000000 3.000000 0,1.000000 3.000000 0,-4.000000-1.000000 0,-6.000000-2.000000 0,-6.000000-3.000000 0,-6.000000-3.000000 0,-4.000000-2.000000 0,1.000000 0.000000 0,-1.000000 0.000000 0,1.000000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0,-4.000000 0.000000 0,-9.000000 0.000000 0,-10.000000 0.000000 0,-8.000000 0.000000 0,-4.000000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0,-2.000000-2.000000 0,-6.000000-3.000000 0,-6.000000-3.000000 0,-6.000000-2.000000 0,1.000000-1.000000 0,9.000000 3.000000 0,10.000000 3.000000 0,10.000000 4.000000 0,-1.000000 1.000000 0,-9.000000 0.000000 0,-10.000000 0.000000 0,-8.000000 0.000000 0,-6.000000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0,1.000000 0.000000 0,4.000000 0.000000 0,3.000000 0.000000 0,3.000000 0.000000 0,-1.000000-2.000000 0,-2.000000-3.000000 0,-3.000000-3.000000 0,-3.000000-2.000000 0,-4.000000-1.000000 0,-3.000000 3.000000 0,-3.000000 3.000000 0,-2.000000 4.000000 0,-1.000000 1.000000 0,3.000000 0.000000 0,3.000000 0.000000 0,4.000000 0.000000 0,-1.000000 0.000000 0,-3.000000 0.000000 0,-3.000000 0.000000 0,-2.000000 0.000000 0,-3.000000 0.000000 0,1.000000 0.000000 0,-1.000000 0.000000 0,1.000000 0.000000 0,-1.000000-2.000000 0,1.000000-3.000000 0,-1.000000-3.000000 0,1.000000-2.000000 0,-1.000000-5.000000 0,1.000000-2.000000 0,-1.000000-3.000000 0,1.000000-3.000000 0,-1.000000 1.000000 0,1.000000 6.000000 0,-1.000000 7.000000 0,1.000000 6.000000 0,-1.000000 1.000000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0,-10.000000 1.000000 0,-19.000000 0.000000 0,-18.000000 0.000000 0,-19.000000 0.000000 0,-10.000000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0,0.000000-1.000000 0,0.000000-2.000000 0,0.000000-3.000000 0,0.000000-3.000000 0,0.000000-1.000000 0,0.000000 4.000000 0,0.000000 3.000000 0,0.000000 3.000000 0,1.000000-1.000000 0,4.000000-2.000000 0,3.000000-3.000000 0,3.000000-3.000000 0,1.000000-2.000000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0,-3.000000-1.000000 0,-2.000000 4.000000 0,-3.000000 3.000000 0,-3.000000 3.000000 0,-2.000000-1.000000 0,0.000000-2.000000 0,0.000000-3.000000 0,0.000000-3.000000 0,0.000000-1.000000 0,0.000000 4.000000 0,0.000000 3.000000 0,0.000000 3.000000 0,0.000000-1.000000 0,0.000000-2.000000 0,0.000000-3.000000 0,0.000000-3.000000 0,1.000000-1.000000 0,4.000000 4.000000 0,3.000000 3.000000 0,3.000000 3.000000 0,-1.000000 1.000000 0,-2.000000 1.000000 0,-3.000000-1.000000 0,-3.000000 1.000000 0,-1.000000-3.000000 0,4.000000-2.000000 0,3.000000-3.000000 0,3.000000-3.000000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0,-1.000000-2.000000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0,1.000000 0.000000 0,4.000000 0.000000 0,3.000000 0.000000 0,3.000000 0.000000 0,-1.000000 0.000000 0,-2.000000 0.000000 0,-3.000000 0.000000 0,-3.000000 0.000000 0,-2.000000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0,-1.000000-2.000000 0,1.000000-3.000000 0,-1.000000-3.000000 0,1.000000-2.000000 0,-4.000000-1.000000 0,-6.000000 3.000000 0,-6.000000 3.000000 0,-6.000000 4.000000 0,-1.000000 1.000000 0,7.000000 0.000000 0,6.000000 0.000000 0,7.000000 0.000000 0,2.000000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0,-2.000000-2.000000 0,-6.000000-3.000000 0,-6.000000-3.000000 0,-6.000000-2.000000 0,-1.000000-3.000000 0,7.000000 1.000000 0,6.000000-1.000000 0,7.000000 1.000000 0,2.000000 1.000000 0,1.000000 3.000000 0,-1.000000 3.000000 0,1.000000 4.000000 0,-3.000000-1.000000 0,-2.000000-3.000000 0,-3.000000-3.000000 0,-3.000000-2.000000 0,-2.000000-1.000000 0,0.000000 3.000000 0,0.000000 3.000000 0,0.000000 4.000000 0,1.000000 1.000000 0,4.000000 0.000000 0,3.000000 0.000000 0,3.000000 0.000000 0,-1.000000 0.000000 0,-2.000000 0.000000 0,-3.000000 0.000000 0,-3.000000 0.000000 0,-2.000000 0.000000 0,0.000000 0.000000 0,0.000000 0.000000 0,0.000000 0.000000 0,1.000000-2.000000 0,4.000000-3.000000 0,3.000000-3.000000 0,3.000000-2.000000 0,3.000000-6.000000 0,3.000000-6.000000 0,3.000000-6.000000 0,4.000000-6.000000 0,4.000000-4.000000 0,6.000000 1.000000 0,7.000000-1.000000 0,6.000000 1.000000 0,3.000000-1.000000 0,0.000000 1.000000 0,0.000000-1.000000 0,0.000000 1.000000 0,-2.000000-1.000000 0,-3.000000 1.000000 0,-3.000000-1.000000 0,-2.000000 1.000000 0,-1.000000-1.000000 0,3.000000 1.000000 0,3.000000-1.000000 0,4.000000 1.000000 0,-1.000000-1.000000 0,-3.000000 1.000000 0,-3.000000-1.000000 0,-2.000000 1.000000 0,3.000000 1.000000 0,14.000000 3.000000 0,11.000000 3.000000 0,14.000000 4.000000 0,7.000000 1.000000 0,3.000000 0.000000 0,3.000000 0.000000 0,4.000000 0.000000 0,4.000000 0.000000 0,6.000000 0.000000 0,7.000000 0.000000 0,6.000000 0.000000 0,-2.000000 1.000000 0,-9.000000 4.000000 0,-10.000000 3.000000 0,-8.000000 3.000000 0,-3.000000 1.000000 0,7.000000 1.000000 0,6.000000-1.000000 0,7.000000 1.000000 0,0.000000-3.000000 0,-2.000000-2.000000 0,-3.000000-3.000000 0,-3.000000-3.000000 0,-2.000000 1.000000 0,0.000000 6.000000 0,0.000000 7.000000 0,0.000000 6.000000 0,1.000000 1.000000 0,4.000000-3.000000 0,3.000000-3.000000 0,3.000000-2.000000 0,-1.000000-3.000000 0,-2.000000 1.000000 0,-3.000000-1.000000 0,-3.000000 1.000000 0,-2.000000-1.000000 0,0.000000 1.000000 0,0.000000-1.000000 0,0.000000 1.000000 0,1.000000-1.000000 0,4.000000 1.000000 0,3.000000-1.000000 0,3.000000 1.000000 0,1.000000 1.000000 0,1.000000 3.000000 0,-1.000000 3.000000 0,1.000000 4.000000 0,1.000000 1.000000 0,3.000000 0.000000 0,3.000000 0.000000 0,4.000000 0.000000 0,1.000000-2.000000 0,0.000000-3.000000 0,0.000000-3.000000 0,0.000000-2.000000 0,-2.000000-1.000000 0,-3.000000 3.000000 0,-3.000000 3.000000 0,-2.000000 4.000000 0,-5.000000 1.000000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0,2.000000 1.000000 0,7.000000 4.000000 0,6.000000 3.000000 0,7.000000 3.000000 0,2.000000 3.000000 0,1.000000 3.000000 0,-1.000000 3.000000 0,1.000000 4.000000 0,-4.000000-3.000000 0,-6.000000-5.000000 0,-6.000000-7.000000 0,-6.000000-5.000000 0,-1.000000-1.000000 0,7.000000 6.000000 0,6.000000 7.000000 0,7.000000 6.000000 0,-1.000000-1.000000 0,-6.000000-5.000000 0,-6.000000-7.000000 0,-6.000000-5.000000 0,-1.000000-3.000000 0,7.000000 4.000000 0,6.000000 3.000000 0,7.000000 3.000000 0,-1.000000-1.000000 0,-6.000000-2.000000 0,-6.000000-3.000000 0,-6.000000-3.000000 0,-2.000000-1.000000 0,3.000000 4.000000 0,3.000000 3.000000 0,4.000000 3.000000 0,-1.000000 3.000000 0,-3.000000 3.000000 0,-3.000000 3.000000 0,-2.000000 4.000000 0,-3.000000 2.000000 0,1.000000 4.000000 0,-1.000000 3.000000 0,1.000000 3.000000 0,-4.000000 1.000000 0,-6.000000 1.000000 0,-6.000000-1.000000 0,-6.000000 1.000000 0,-6.000000-1.000000 0,-2.000000 1.000000 0,-3.000000-1.000000 0,-3.000000 1.000000 0,-7.000000-1.000000 0,-9.000000 1.000000 0,-10.000000-1.000000 0,-8.000000 1.000000 0,-6.000000-1.000000 0,1.000000 1.000000 0,-1.000000-1.000000 0,1.000000 1.000000 0,-1.000000-4.000000 0,1.000000-6.000000 0,-1.000000-6.000000 0,1.000000-6.000000 0,-1.000000-4.000000 0,1.000000 1.000000 0,-1.000000-1.000000 0,1.000000 1.000000 0,-3.000000-1.000000 0,-2.000000 1.000000 0,-3.000000-1.000000 0,-3.000000 1.000000 0,-2.000000-1.000000 0,0.000000 1.000000 0,0.000000-1.000000 0,0.000000 1.000000 0,-2.000000-1.000000 0,-3.000000 1.000000 0,-3.000000-1.000000 0,-2.000000 1.000000 0,-3.000000-3.000000 0,1.000000-2.000000 0,-1.000000-3.000000 0,1.000000-3.000000 0,-1.000000-1.000000 0,1.000000 4.000000 0,-1.000000 3.000000 0,1.000000 3.000000 0,1.000000-1.000000 0,3.000000-2.000000 0,3.000000-3.000000 0,4.000000-3.000000 0,1.000000-2.000000 0,0.000000 0.000000 0,0.000000 0.000000 0,0.000000 0.000000 0,1.000000 0.000000 0,4.000000 0.000000 0,3.000000 0.000000 0,3.000000 0.000000 0,1.000000 0.000000 0,1.000000 0.000000 0,-1.000000 0.000000 0,1.000000 0.000000 0,-4.000000 0.000000 0,-6.000000 0.000000 0,-6.000000 0.000000 0,-6.000000 0.000000 0,-1.000000 0.000000 0,7.000000 0.000000 0,6.000000 0.000000 0,7.000000 0.000000 0,2.000000 0.000000 0,1.000000 0.000000 0,-1.000000 0.000000 0,1.000000 0.000000 0,-3.000000 0.000000 0,-2.000000 0.000000 0,-3.000000 0.000000 0,-3.000000 0.000000 0,-1.000000 0.000000 0,4.000000 0.000000 0,3.000000 0.000000 0,3.000000 0.000000 0,10.000000 0.000000 0,20.000000 0.000000 0,18.000000 0.000000 0,20.000000 0.000000 0,10.000000 0.000000 0,3.000000 0.000000 0,3.000000 0.000000 0,4.000000 0.000000 0,2.000000 0.000000 0,4.000000 0.000000 0,3.000000 0.000000 0,3.000000 0.000000 0,3.000000 0.000000 0,3.000000 0.000000 0,3.000000 0.000000 0,4.000000 0.000000 0,-4.000000 0.000000 0,-9.000000 0.000000 0,-10.000000 0.000000 0,-8.000000 0.000000 0,-6.000000 0.000000 0,1.000000 0.000000 0,-1.000000 0.000000 0,1.000000 0.000000 0,1.000000-2.000000 0,3.000000-3.000000 0,3.000000-3.000000 0,4.000000-2.000000 0,2.000000-1.000000 0,4.000000 3.000000 0,3.000000 3.000000 0,3.000000 4.000000 0,1.000000-1.000000 0,1.000000-3.000000 0,-1.000000-3.000000 0,1.000000-2.000000 0,1.000000-1.000000 0,3.000000 3.000000 0,3.000000 3.000000 0,4.000000 4.000000 0,2.000000-1.000000 0,4.000000-3.000000 0,3.000000-3.000000 0,3.000000-2.000000 0,-1.000000-1.000000 0,-2.000000 3.000000 0,-3.000000 3.000000 0,-3.000000 4.000000 0,-4.000000 1.000000 0,-3.000000 0.000000 0,-3.000000 0.000000 0,-2.000000 0.000000 0,-3.000000-2.000000 0,1.000000-3.000000 0,-1.000000-3.000000 0,1.000000-2.000000 0,-3.000000-1.000000 0,-2.000000 3.000000 0,-3.000000 3.000000 0,-3.000000 4.000000 0,-4.000000 1.000000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0,-4.000000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0,1.000000-1.000000 0,0.000000 4.000000 0,0.000000 3.000000 0,0.000000 3.000000 0,1.000000-1.000000 0,4.000000-2.000000 0,3.000000-3.000000 0,3.000000-3.000000 0,-1.000000-1.000000 0,-2.000000 4.000000 0,-3.000000 3.000000 0,-3.000000 3.000000 0,-1.000000-1.000000 0,4.000000-2.000000 0,3.000000-3.000000 0,3.000000-3.000000 0,-1.000000-2.000000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0,3.000000 1.000000 0,3.000000 4.000000 0,3.000000 3.000000 0,4.000000 3.000000 0,-1.000000-1.000000 0,-3.000000-2.000000 0,-3.000000-3.000000 0,-2.000000-3.000000 0,-6.000000-2.000000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0,2.000000 1.000000 0,7.000000 1.000000 0,6.000000-1.000000 0,7.000000 1.000000 0,2.000000-1.000000 0,1.000000 1.000000 0,-1.000000-1.000000 0,1.000000 1.000000 0,-4.000000-3.000000 0,-6.000000-2.000000 0,-6.000000-3.000000 0,-6.000000-3.000000 0,-4.000000-1.000000 0,1.000000 4.000000 0,-1.000000 3.000000 0,1.000000 3.000000 0,1.000000-1.000000 0,3.000000-2.000000 0,3.000000-3.000000 0,4.000000-3.000000 0,-1.000000-2.000000 0,-3.000000 0.000000 0,-3.000000 0.000000 0,-2.000000 0.000000 0,0.000000 1.000000 0,7.000000 4.000000 0,6.000000 3.000000 0,7.000000 3.000000 0,-1.000000-1.000000 0,-6.000000-2.000000 0,-6.000000-3.000000 0,-6.000000-3.000000 0,-2.000000-2.000000 0,3.000000 0.000000 0,3.000000 0.000000 0,4.000000 0.000000 0,-1.000000 0.000000 0,-3.000000 0.000000 0,-3.000000 0.000000 0,-2.000000 0.000000 0,0.000000 0.000000 0,7.000000 0.000000 0,6.000000 0.000000 0,7.000000 0.000000 0,-1.000000 1.000000 0,-6.000000 4.000000 0,-6.000000 3.000000 0,-6.000000 3.000000 0,-4.000000-1.000000 0,1.000000-2.000000 0,-1.000000-3.000000 0,1.000000-3.000000 0,-1.000000-2.000000 0,1.000000 0.000000 0,-1.000000 0.000000 0,1.000000 0.000000 0,-1.000000-2.000000 0,1.000000-3.000000 0,-1.000000-3.000000 0,1.000000-2.000000 0,-1.000000-3.000000 0,1.000000 1.000000 0,-1.000000-1.000000 0,1.000000 1.000000 0,-1.000000 1.000000 0,1.000000 3.000000 0,-1.000000 3.000000 0,1.000000 4.000000 0,1.000000-1.000000 0,3.000000-3.000000 0,3.000000-3.000000 0,4.000000-2.000000 0,-1.000000-1.000000 0,-3.000000 3.000000 0,-3.000000 3.000000 0,-2.000000 4.000000 0,-3.000000 1.000000 0,1.000000 0.000000 0,-1.000000 0.000000 0,1.000000 0.000000 0,-1.000000 0.000000 0,1.000000 0.000000 0,-1.000000 0.000000 0,1.000000 0.000000 0,-10.000000 0.000000-21,-19.000000 0.000000-38,-18.000000 0.000000-41,-19.000000 0.000000-40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2: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60150.000000 67000.000000 1000,'0.000000'-94.000000'0,"0.000000"13.000000"0 ,0.000000 12.000000 0,0.000000 13.000000 0,-2.000000 7.000000 0,-3.000000 4.000000 0,-3.000000 3.000000 0,-2.000000 3.000000 0,-1.000000 1.000000 0,3.000000 1.000000 0,3.000000-1.000000 0,4.000000 1.000000 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2:5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34950.000000 30300.000000 1000,'93.000000'-2.000000'0,"-11.000000"-3.000000"0 ,-14.000000-3.000000 0,-11.000000-2.000000 0,-6.000000-1.000000 0,4.000000 3.000000 0,3.000000 3.000000 0,3.000000 4.000000 0,-2.000000 1.000000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1.000000 0,4.000000 4.000000 0,3.000000 3.000000 0,3.000000 3.000000 0,-1.000000-1.000000 0,-2.000000-2.000000 0,-3.000000-3.000000 0,-3.000000-3.000000 0,1.000000-1.000000 0,6.000000 4.000000 0,7.000000 3.000000 0,6.000000 3.000000 0,3.000000-1.000000 0,0.000000-2.000000 0,0.000000-3.000000 0,0.000000-3.000000 0,-2.000000-1.000000 0,-3.000000 4.000000 0,-3.000000 3.000000 0,-2.000000 3.000000 0,-3.000000-1.000000 0,1.000000-2.000000 0,-1.000000-3.000000 0,1.000000-3.000000 0,-3.000000-2.000000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0,-4.000000-2.000000 0,-3.000000-3.000000 0,-3.000000-3.000000 0,-2.000000-2.000000 0,-1.000000-1.000000 0,3.000000 3.000000 0,3.000000 3.000000 0,4.000000 4.000000 0,1.000000 1.000000 0,0.000000 0.000000 0,0.000000 0.000000 0,0.000000 0.000000 0,-2.000000-2.000000 0,-3.000000-3.000000 0,-3.000000-3.000000 0,-2.000000-2.000000 0,0.000000-1.000000 0,7.000000 3.000000 0,6.000000 3.000000 0,7.000000 4.000000 0,2.000000 1.000000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0,-1.000000-2.000000 0,4.000000-3.000000 0,3.000000-3.000000 0,3.000000-2.000000 0,1.000000-1.000000 0,1.000000 3.000000 0,-1.000000 3.000000 0,1.000000 4.000000 0,1.000000-1.000000 0,3.000000-3.000000 0,3.000000-3.000000 0,4.000000-2.000000 0,1.000000-1.000000 0,0.000000 3.000000 0,0.000000 3.000000 0,0.000000 4.000000 0,1.000000-1.000000 0,4.000000-3.000000 0,3.000000-3.000000 0,3.000000-2.000000 0,-2.000000-1.000000 0,-6.000000 3.000000 0,-6.000000 3.000000 0,-6.000000 4.000000 0,-4.000000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 1.000000 0,0.000000 1.000000 0,0.000000-1.000000 0,0.000000 1.000000 0,1.000000-1.000000 0,4.000000 1.000000 0,3.000000-1.000000 0,3.000000 1.000000 0,-1.000000-1.000000 0,-2.000000 1.000000 0,-3.000000-1.000000 0,-3.000000 1.000000 0,-4.000000-3.000000 0,-3.000000-2.000000 0,-3.000000-3.000000 0,-2.000000-3.000000 0,-3.000000-1.000000 0,1.000000 4.000000 0,-1.000000 3.000000 0,1.000000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0,0.000000-1.000000 0,0.000000-3.000000 0,0.000000-3.000000 0,0.000000-2.000000 0,0.000000-1.000000 0,0.000000 3.000000 0,0.000000 3.000000 0,0.000000 4.000000 0,0.000000 1.000000 0,0.000000 0.000000 0,0.000000 0.000000 0,0.000000 0.000000 0,-2.000000 0.000000 0,-3.000000 0.000000 0,-3.000000 0.000000 0,-2.000000 0.000000 0,-1.000000 0.000000 0,3.000000 0.000000 0,3.000000 0.000000 0,4.000000 0.000000 0,-1.000000 0.000000 0,-3.000000 0.000000 0,-3.000000 0.000000 0,-2.000000 0.000000 0,0.000000 1.000000 0,7.000000 4.000000 0,6.000000 3.000000 0,7.000000 3.000000 0,0.000000-1.000000 0,-2.000000-2.000000 0,-3.000000-3.000000 0,-3.000000-3.000000 0,-1.000000-2.000000 0,4.000000 0.000000 0,3.000000 0.000000 0,3.000000 0.000000 0,1.000000 1.000000 0,1.000000 4.000000 0,-1.000000 3.000000 0,1.000000 3.000000 0,-1.000000-1.000000 0,1.000000-2.000000 0,-1.000000-3.000000 0,1.000000-3.000000 0,-4.000000-2.000000 0,-6.000000 0.000000 0,-6.000000 0.000000 0,-6.000000 0.000000 0,-1.000000 1.000000 0,7.000000 4.000000 0,6.000000 3.000000 0,7.000000 3.000000 0,2.000000 1.000000 0,1.000000 1.000000 0,-1.000000-1.000000 0,1.000000 1.000000 0,-3.000000-3.000000 0,-2.000000-2.000000 0,-3.000000-3.000000 0,-3.000000-3.000000 0,-4.000000-2.000000 0,-3.000000 0.000000 0,-3.000000 0.000000 0,-2.000000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0,1.000000 0.000000 0,0.000000 0.000000 0,0.000000 0.000000 0,0.000000 0.000000 0,-2.000000 0.000000 0,-3.000000 0.000000 0,-3.000000 0.000000 0,-2.000000 0.000000 0,-11.000000 4.000000 0,-15.000000 10.000000 0,-15.000000 10.000000 0,-16.000000 9.000000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2: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8400.000000 34100.000000 1000,'-71.000000'43.000000'0,"10.000000"-11.000000"0 ,10.000000-14.000000 0,9.000000-11.000000 0,13.000000-11.000000 0,20.000000-5.000000 0,18.000000-7.000000 0,20.000000-5.000000 0,10.000000-1.000000 0,3.000000 6.000000 0,3.000000 7.000000 0,4.000000 6.000000 0,1.000000 1.000000 0,0.000000-3.000000 0,0.000000-3.000000 0,0.000000-2.000000 0,0.000000-3.000000 0,0.000000 1.000000 0,0.000000-1.000000 0,0.000000 1.000000 0,0.000000 1.000000 0,0.000000 3.000000 0,0.000000 3.000000 0,0.000000 4.000000 0,1.000000 1.000000 0,4.000000 0.000000 0,3.000000 0.000000 0,3.000000 0.000000 0,3.000000-2.000000 0,3.000000-3.000000 0,3.000000-3.000000 0,4.000000-2.000000 0,1.000000-1.000000 0,0.000000 3.000000 0,0.000000 3.000000 0,0.000000 4.000000 0,0.000000-1.000000 0,0.000000-3.000000 0,0.000000-3.000000 0,0.000000-2.000000 0,-2.000000-1.000000 0,-3.000000 3.000000 0,-3.000000 3.000000 0,-2.000000 4.000000 0,-3.000000 1.000000 0,1.000000 0.000000 0,-1.000000 0.000000 0,1.000000 0.000000 0,-3.000000 0.000000 0,-2.000000 0.000000 0,-3.000000 0.000000 0,-3.000000 0.000000 0,-1.000000 0.000000 0,4.000000 0.000000 0,3.000000 0.000000 0,3.000000 0.000000 0,1.000000-2.000000 0,1.000000-3.000000 0,-1.000000-3.000000 0,1.000000-2.000000 0,-1.000000-1.000000 0,1.000000 3.000000 0,-1.000000 3.000000 0,1.000000 4.000000 0,1.000000-3.000000 0,3.000000-5.000000 0,3.000000-7.000000 0,4.000000-5.000000 0,1.000000-3.000000 0,0.000000 4.000000 0,0.000000 3.000000 0,0.000000 3.000000 0,0.000000 1.000000 0,0.000000 1.000000 0,0.000000-1.000000 0,0.000000 1.000000 0,-5.000000-1.000000 0,-9.000000 1.000000 0,-10.000000-1.000000 0,-8.000000 1.000000 0,-6.000000-1.000000 0,1.000000 1.000000 0,-1.000000-1.000000 0,1.000000 1.000000 0,-1.000000 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0,-3.000000 0.000000 0,-3.000000 0.000000 0,-2.000000 0.000000 0,0.000000 0.000000 0,7.000000 0.000000 0,6.000000 0.000000 0,7.000000 0.000000 0,0.000000 1.000000 0,-2.000000 4.000000 0,-3.000000 3.000000 0,-3.000000 3.000000 0,-2.000000-1.000000 0,0.000000-2.000000 0,0.000000-3.000000 0,0.000000-3.000000 0,1.000000-2.000000 0,4.000000 0.000000 0,3.000000 0.000000 0,3.000000 0.000000 0,-1.000000 0.000000 0,-2.000000 0.000000 0,-3.000000 0.000000 0,-3.000000 0.000000 0,-2.000000 0.000000 0,0.000000 0.000000 0,0.000000 0.000000 0,0.000000 0.000000 0,1.000000-2.000000 0,4.000000-3.000000 0,3.000000-3.000000 0,3.000000-2.000000 0,-1.000000-1.000000 0,-2.000000 3.000000 0,-3.000000 3.000000 0,-3.000000 4.000000 0,-1.000000 1.000000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0,-3.000000 1.000000 0,-5.000000 4.000000 0,-7.000000 3.000000 0,-5.000000 3.000000 0,-3.000000-1.000000 0,4.000000-2.000000 0,3.000000-3.000000 0,3.000000-3.000000 0,3.000000-2.000000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0,-1.000000-1.000000 0,1.000000 4.000000 0,-1.000000 3.000000 0,1.000000 3.000000 0,-1.000000-1.000000 0,1.000000-2.000000 0,-1.000000-3.000000 0,1.000000-3.000000 0,-1.000000-2.000000 0,1.000000 0.000000 0,-1.000000 0.000000 0,1.000000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0,-1.000000 1.000000 0,7.000000 4.000000 0,6.000000 3.000000 0,7.000000 3.000000 0,0.000000-1.000000 0,-2.000000-2.000000 0,-3.000000-3.000000 0,-3.000000-3.000000 0,-4.000000-2.000000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1.000000 0,7.000000 4.000000 0,6.000000 3.000000 0,7.000000 3.000000 0,-1.000000-1.000000 0,-6.000000-2.000000 0,-6.000000-3.000000 0,-6.000000-3.000000 0,-4.000000-2.000000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1.000000 0,3.000000 4.000000 0,3.000000 3.000000 0,4.000000 3.000000 0,-1.000000-1.000000 0,-3.000000-2.000000 0,-3.000000-3.000000 0,-2.000000-3.000000 0,0.000000-2.000000 0,7.000000 0.000000 0,6.000000 0.000000 0,7.000000 0.000000 0,-1.000000 0.000000 0,-6.000000 0.000000 0,-6.000000 0.000000 0,-6.000000 0.000000 0,-4.000000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0,-1.000000 0.000000 0,7.000000 0.000000 0,6.000000 0.000000 0,7.000000 0.000000 0,-1.000000 0.000000 0,-6.000000 0.000000 0,-6.000000 0.000000 0,-6.000000 0.000000 0,-2.000000 0.000000 0,3.000000 0.000000 0,3.000000 0.000000 0,4.000000 0.000000 0,1.000000-2.000000 0,0.000000-3.000000 0,0.000000-3.000000 0,0.000000-2.000000 0,-2.000000-1.000000 0,-3.000000 3.000000 0,-3.000000 3.000000 0,-2.000000 4.000000 0,-1.000000 1.000000 0,3.000000 0.000000 0,3.000000 0.000000 0,4.000000 0.000000 0,1.000000-2.000000 0,0.000000-3.000000 0,0.000000-3.000000 0,0.000000-2.000000 0,-2.000000-1.000000 0,-3.000000 3.000000 0,-3.000000 3.000000 0,-2.000000 4.000000 0,-3.000000 1.000000 0,1.000000 0.000000 0,-1.000000 0.000000 0,1.000000 0.000000 0,2.000000-2.000000 0,7.000000-3.000000 0,6.000000-3.000000 0,7.000000-2.000000 0,0.000000-1.000000 0,-2.000000 3.000000 0,-3.000000 3.000000 0,-3.000000 4.000000 0,-1.000000 1.000000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0,0.000000-1.000000 0,0.000000-3.000000 0,0.000000-3.000000 0,0.000000-2.000000 0,0.000000-1.000000 0,0.000000 3.000000 0,0.000000 3.000000 0,0.000000 4.000000 0,0.000000-1.000000 0,0.000000-3.000000 0,0.000000-3.000000 0,0.000000-2.000000 0,-2.000000-1.000000 0,-3.000000 3.000000 0,-3.000000 3.000000 0,-2.000000 4.000000 0,-3.000000 1.000000 0,1.000000 0.000000 0,-1.000000 0.000000 0,1.000000 0.000000 0,2.000000-2.000000 0,7.000000-3.000000 0,6.000000-3.000000 0,7.000000-2.000000 0,2.000000-1.000000 0,1.000000 3.000000 0,-1.000000 3.000000 0,1.000000 4.000000 0,-4.000000 1.000000 0,-6.000000 0.000000 0,-6.000000 0.000000 0,-6.000000 0.000000 0,-2.000000-2.000000 0,3.000000-3.000000 0,3.000000-3.000000 0,4.000000-2.000000 0,-1.000000-1.000000 0,-3.000000 3.000000 0,-3.000000 3.000000 0,-2.000000 4.000000 0,-1.000000 1.000000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1.000000 0,4.000000 4.000000 0,3.000000 3.000000 0,3.000000 3.000000 0,-1.000000 1.000000 0,-2.000000 1.000000 0,-3.000000-1.000000 0,-3.000000 1.000000 0,-2.000000-3.000000 0,0.000000-2.000000 0,0.000000-3.000000 0,0.000000-3.000000 0,0.000000-1.000000 0,0.000000 4.000000 0,0.000000 3.000000 0,0.000000 3.000000 0,-2.000000-1.000000 0,-3.000000-2.000000 0,-3.000000-3.000000 0,-2.000000-3.000000 0,-3.000000-1.000000 0,1.000000 4.000000 0,-1.000000 3.000000 0,1.000000 3.000000 0,-1.000000-1.000000 0,1.000000-2.000000 0,-1.000000-3.000000 0,1.000000-3.000000 0,-1.000000-1.000000 0,1.000000 4.000000 0,-1.000000 3.000000 0,1.000000 3.000000 0,1.000000-1.000000 0,3.000000-2.000000 0,3.000000-3.000000 0,4.000000-3.000000 0,1.000000-1.000000 0,0.000000 4.000000 0,0.000000 3.000000 0,0.000000 3.000000 0,0.000000-1.000000 0,0.000000-2.000000 0,0.000000-3.000000 0,0.000000-3.000000 0,0.000000-2.000000 0,0.000000 0.000000 0,0.000000 0.000000 0,0.000000 0.000000 0,0.000000 1.000000 0,0.000000 4.000000 0,0.000000 3.000000 0,0.000000 3.000000 0,-2.000000-1.000000 0,-3.000000-2.000000 0,-3.000000-3.000000 0,-2.000000-3.000000 0,-3.000000-1.000000 0,1.000000 4.000000 0,-1.000000 3.000000 0,1.000000 3.000000 0,-1.000000-1.000000 0,1.000000-2.000000 0,-1.000000-3.000000 0,1.000000-3.000000 0,1.000000-1.000000 0,3.000000 4.000000 0,3.000000 3.000000 0,4.000000 3.000000 0,1.000000-1.000000 0,0.000000-2.000000 0,0.000000-3.000000 0,0.000000-3.000000 0,0.000000-1.000000 0,0.000000 4.000000 0,0.000000 3.000000 0,0.000000 3.000000 0,-2.000000-1.000000 0,-3.000000-2.000000 0,-3.000000-3.000000 0,-2.000000-3.000000 0,0.000000-1.000000 0,7.000000 4.000000 0,6.000000 3.000000 0,7.000000 3.000000 0,-1.000000-1.000000 0,-6.000000-2.000000 0,-6.000000-3.000000 0,-6.000000-3.000000 0,-4.000000-2.000000 0,1.000000 0.000000 0,-1.000000 0.000000 0,1.000000 0.000000 0,-1.000000 0.000000 0,1.000000 0.000000 0,-1.000000 0.000000 0,1.000000 0.000000 0,2.000000 1.000000 0,7.000000 4.000000 0,6.000000 3.000000 0,7.000000 3.000000 0,0.000000-1.000000 0,-2.000000-2.000000 0,-3.000000-3.000000 0,-3.000000-3.000000 0,-2.000000-2.000000 0,0.000000 0.000000 0,0.000000 0.000000 0,0.000000 0.000000 0,-2.000000 0.000000 0,-3.000000 0.000000 0,-3.000000 0.000000 0,-2.000000 0.000000 0,-3.000000 1.000000 0,1.000000 4.000000 0,-1.000000 3.000000 0,1.000000 3.000000 0,-1.000000-1.000000 0,1.000000-2.000000 0,-1.000000-3.000000 0,1.000000-3.000000 0,-13.000000 2.000000-21,-25.000000 10.000000-38,-25.000000 10.000000-41,-25.000000 9.000000-40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4"/>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9820.000000 35789.000000 1000,'-9.000000'-18.000000'0,"5.000000"1.000000"0 ,3.000000 4.000000 0,5.000000 1.000000 0,2.000000 3.000000 0,3.000000 1.000000 0,2.000000 1.000000 0,3.000000 2.000000 0,0.000000 0.000000 0,1.000000 2.000000 0,1.000000 1.000000 0,-1.000000 1.000000 0,0.000000 1.000000 0,2.000000 0.000000 0,1.000000 0.000000 0,1.000000 0.000000 0,0.000000 2.000000 0,-5.000000 1.000000 0,-3.000000 4.000000 0,-5.000000 2.000000 0,0.000000 1.000000 0,1.000000-1.000000 0,1.000000 1.000000 0,2.000000 1.000000 0,-1.000000-1.000000 0,-1.000000 2.000000 0,-1.000000 1.000000 0,-2.000000 2.000000 0,0.000000 0.000000 0,1.000000 2.000000 0,-2.000000 1.000000 0,2.000000 2.000000 0,-2.000000 0.000000 0,-1.000000 0.000000 0,-1.000000-1.000000 0,-1.000000 2.000000 0,-1.000000-2.000000 0,0.000000 2.000000 0,0.000000-2.000000 0,0.000000 1.000000 0,0.000000 0.000000 0,0.000000-2.000000 0,0.000000-1.000000 0,0.000000-1.000000 0,0.000000-2.000000 0,0.000000 1.000000 0,0.000000 1.000000 0,0.000000-1.000000 0,-1.000000-1.000000 0,-1.000000-1.000000 0,-1.000000-1.000000 0,-1.000000-1.000000 0,-2.000000-2.000000 0,-1.000000-1.000000 0,-1.000000-1.000000 0,-2.000000-2.000000 0,0.000000 1.000000 0,-2.000000 1.000000 0,-1.000000 1.000000 0,-2.000000 2.000000 0,1.000000-2.000000 0,-1.000000-1.000000 0,0.000000-4.000000 0,0.000000-2.000000 0,1.000000-2.000000 0,5.000000-5.000000 0,3.000000-3.000000 0,4.000000-4.000000 0,2.000000-2.000000 0,0.000000-1.000000 0,0.000000 1.000000 0,0.000000 1.000000 0,0.000000-1.000000 0,0.000000 0.000000 0,0.000000-1.000000 0,0.000000 1.000000 0,1.000000 0.000000 0,1.000000-2.000000 0,1.000000-1.000000 0,2.000000-1.000000 0,0.000000-2.000000 0,2.000000-1.000000 0,1.000000-1.000000 0,1.000000-2.000000 0,1.000000 0.000000 0,-2.000000 0.000000 0,-1.000000 0.000000 0,-1.000000 0.000000 0,-1.000000 2.000000 0,0.000000 1.000000 0,0.000000 4.000000 0,-1.000000 2.000000 0,3.000000-1.000000 0,2.000000-4.000000 0,2.000000-3.000000 0,3.000000-4.000000 0,0.000000-2.000000 0,2.000000 0.000000 0,-2.000000 0.000000 0,1.000000-1.000000 0,0.000000 1.000000 0,1.000000-2.000000 0,-1.000000-1.000000 0,-1.000000-1.000000 0,2.000000-1.000000 0,1.000000 0.000000 0,1.000000-1.000000 0,2.000000 2.000000 0,0.000000-1.000000 0,2.000000 2.000000 0,1.000000 1.000000 0,2.000000 1.000000 0,-1.000000 2.000000 0,-1.000000 1.000000 0,-1.000000 1.000000 0,-2.000000 1.000000 0,0.000000 3.000000 0,-2.000000 1.000000 0,-1.000000 4.000000 0,-1.000000 2.000000 0,-1.000000 2.000000 0,0.000000 3.000000 0,-1.000000 2.000000 0,2.000000 3.000000 0,-2.000000 1.000000-20,-1.000000 0.000000-40,-1.000000 0.000000-40,-1.000000-1.000000-40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10000.000000 37950.000000 1000,'-94.000000'21.000000'0,"13.000000"-5.000000"0 ,12.000000-7.000000 0,13.000000-5.000000 0,7.000000-4.000000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0,2.000000 0.000000 0,7.000000 0.000000 0,6.000000 0.000000 0,7.000000 0.000000 0,0.000000 0.000000 0,-2.000000 0.000000 0,-3.000000 0.000000 0,-3.000000 0.000000 0,-2.000000-2.000000 0,0.000000-3.000000 0,0.000000-3.000000 0,0.000000-2.000000 0,1.000000-5.000000 0,4.000000-2.000000 0,3.000000-3.000000 0,3.000000-3.000000 0,-1.000000-2.000000 0,-2.000000 0.000000 0,-3.000000 0.000000 0,-3.000000 0.000000 0,-4.000000 0.000000 0,-3.000000 0.000000 0,-3.000000 0.000000 0,-2.000000 0.000000 0,-3.000000 1.000000 0,1.000000 4.000000 0,-1.000000 3.000000 0,1.000000 3.000000 0,-1.000000-1.000000 0,1.000000-2.000000 0,-1.000000-3.000000 0,1.000000-3.000000 0,-1.000000-2.000000 0,1.000000 0.000000 0,-1.000000 0.000000 0,1.000000 0.000000 0,1.000000-2.000000 0,3.000000-3.000000 0,3.000000-3.000000 0,4.000000-2.000000 0,2.000000-3.000000 0,4.000000 1.000000 0,3.000000-1.000000 0,3.000000 1.000000 0,1.000000-3.000000 0,1.000000-2.000000 0,-1.000000-3.000000 0,1.000000-3.000000 0,2.000000-2.000000 0,7.000000 0.000000 0,6.000000 0.000000 0,7.000000 0.000000 0,2.000000-2.000000 0,1.000000-3.000000 0,-1.000000-3.000000 0,1.000000-2.000000 0,1.000000-3.000000 0,3.000000 1.000000 0,3.000000-1.000000 0,4.000000 1.000000 0,2.000000 1.000000 0,4.000000 3.000000 0,3.000000 3.000000 0,3.000000 4.000000 0,3.000000 1.000000 0,3.000000 0.000000 0,3.000000 0.000000 0,4.000000 0.000000 0,4.000000-2.000000 0,6.000000-3.000000 0,7.000000-3.000000 0,6.000000-2.000000 0,3.000000-1.000000 0,0.000000 3.000000 0,0.000000 3.000000 0,0.000000 4.000000 0,3.000000-3.000000 0,6.000000-5.000000 0,7.000000-7.000000 0,6.000000-5.000000 0,4.000000-4.000000 0,4.000000 0.000000 0,3.000000 0.000000 0,3.000000 0.000000 0,1.000000 1.000000 0,1.000000 4.000000 0,-1.000000 3.000000 0,1.000000 3.000000 0,-1.000000 1.000000 0,1.000000 1.000000 0,-1.000000-1.000000 0,1.000000 1.000000 0,-1.000000 1.000000 0,1.000000 3.000000 0,-1.000000 3.000000 0,1.000000 4.000000 0,-3.000000 4.000000 0,-2.000000 6.000000 0,-3.000000 7.000000 0,-3.000000 6.000000 0,-4.000000 3.000000 0,-3.000000 0.000000 0,-3.000000 0.000000 0,-2.000000 0.000000 0,-3.000000 0.000000 0,1.000000 0.000000 0,-1.000000 0.000000 0,1.000000 0.000000 0,-1.000000 1.000000 0,1.000000 4.000000 0,-1.000000 3.000000 0,1.000000 3.000000 0,-1.000000 1.000000 0,1.000000 1.000000 0,-1.000000-1.000000 0,1.000000 1.000000 0,-1.000000-1.000000 0,1.000000 1.000000 0,-1.000000-1.000000 0,1.000000 1.000000 0,-3.000000 1.000000 0,-2.000000 3.000000 0,-3.000000 3.000000 0,-3.000000 4.000000 0,-2.000000 1.000000 0,0.000000 0.000000 0,0.000000 0.000000 0,0.000000 0.000000 0,-2.000000 1.000000 0,-3.000000 4.000000 0,-3.000000 3.000000 0,-2.000000 3.000000 0,-3.000000 1.000000 0,1.000000 1.000000 0,-1.000000-1.000000 0,1.000000 1.000000 0,-1.000000 4.000000 0,1.000000 9.000000 0,-1.000000 10.000000 0,1.000000 10.000000 0,-3.000000 2.000000 0,-2.000000-3.000000 0,-3.000000-3.000000 0,-3.000000-2.000000 0,-2.000000-3.000000 0,0.000000 1.000000 0,0.000000-1.000000 0,0.000000 1.000000 0,1.000000 1.000000 0,4.000000 3.000000 0,3.000000 3.000000 0,3.000000 4.000000 0,-1.000000 1.000000 0,-2.000000 0.000000 0,-3.000000 0.000000 0,-3.000000 0.000000 0,-1.000000 0.000000 0,4.000000 0.000000 0,3.000000 0.000000 0,3.000000 0.000000 0,1.000000 1.000000 0,1.000000 4.000000 0,-1.000000 3.000000 0,1.000000 3.000000 0,-3.000000 1.000000 0,-2.000000 1.000000 0,-3.000000-1.000000 0,-3.000000 1.000000 0,-2.000000-4.000000 0,0.000000-6.000000 0,0.000000-6.000000 0,0.000000-6.000000 0,-2.000000-2.000000 0,-3.000000 3.000000 0,-3.000000 3.000000 0,-2.000000 4.000000 0,0.000000 1.000000 0,7.000000 0.000000 0,6.000000 0.000000 0,7.000000 0.000000 0,-1.000000 0.000000 0,-6.000000 0.000000 0,-6.000000 0.000000 0,-6.000000 0.000000 0,-6.000000-2.000000 0,-2.000000-3.000000 0,-3.000000-3.000000 0,-3.000000-2.000000 0,-4.000000-3.000000 0,-3.000000 1.000000 0,-3.000000-1.000000 0,-2.000000 1.000000 0,-6.000000 1.000000 0,-6.000000 3.000000 0,-6.000000 3.000000 0,-6.000000 4.000000 0,-4.000000-3.000000 0,1.000000-5.000000 0,-1.000000-7.000000 0,1.000000-5.000000 0,-1.000000-4.000000 0,1.000000 0.000000 0,-1.000000 0.000000 0,1.000000 0.000000 0,-3.000000 1.000000 0,-2.000000 4.000000 0,-3.000000 3.000000 0,-3.000000 3.000000 0,-2.000000-1.000000 0,0.000000-2.000000 0,0.000000-3.000000 0,0.000000-3.000000 0,1.000000-1.000000 0,4.000000 4.000000 0,3.000000 3.000000 0,3.000000 3.000000 0,-1.000000-1.000000 0,-2.000000-2.000000 0,-3.000000-3.000000 0,-3.000000-3.000000 0,-2.000000-1.000000 0,0.000000 4.000000 0,0.000000 3.000000 0,0.000000 3.000000 0,0.000000-1.000000 0,0.000000-2.000000 0,0.000000-3.000000 0,0.000000-3.000000 0,0.000000-2.000000 0,0.000000 0.000000 0,0.000000 0.000000 0,0.000000 0.000000 0,-2.000000 0.000000 0,-3.000000 0.000000 0,-3.000000 0.000000 0,-2.000000 0.000000 0,-5.000000 0.000000 0,-2.000000 0.000000 0,-3.000000 0.000000 0,-3.000000 0.000000 0,-1.000000-2.000000 0,4.000000-3.000000 0,3.000000-3.000000 0,3.000000-2.000000 0,1.000000-3.000000 0,1.000000 1.000000 0,-1.000000-1.000000 0,1.000000 1.000000 0,1.000000-3.000000 0,3.000000-2.000000 0,3.000000-3.000000 0,4.000000-3.000000 0,2.000000-2.000000 0,4.000000 0.000000 0,3.000000 0.000000 0,3.000000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0,1.000000-7.000000 0,3.000000-9.000000 0,3.000000-10.000000 0,4.000000-8.000000 0,4.000000-6.000000 0,6.000000 1.000000 0,7.000000-1.000000 0,6.000000 1.000000 0,4.000000-1.000000 0,4.000000 1.000000 0,3.000000-1.000000 0,3.000000 1.000000 0,-1.000000-1.000000 0,-2.000000 1.000000 0,-3.000000-1.000000 0,-3.000000 1.000000 0,1.000000-1.000000 0,6.000000 1.000000 0,7.000000-1.000000 0,6.000000 1.000000 0,1.000000 8.000000 0,-3.000000 20.000000 0,-3.000000 18.000000 0,-2.000000 20.000000 0,-5.000000 10.000000 0,-2.000000 3.000000 0,-3.000000 3.000000 0,-3.000000 4.000000 0,-2.000000-1.000000-21,0.000000-3.000000-38,0.000000-3.000000-41,0.000000-2.000000-40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8400.000000 38050.000000 1000,'71.000000'-24.000000'0,"-5.000000"4.000000"0 ,-7.000000 3.000000 0,-5.000000 3.000000 0,-3.000000 1.000000 0,4.000000 1.000000 0,3.000000-1.000000 0,3.000000 1.000000 0,4.000000 1.000000 0,7.000000 3.000000 0,6.000000 3.000000 0,7.000000 4.000000 0,4.000000 1.000000 0,3.000000 0.000000 0,3.000000 0.000000 0,4.000000 0.000000 0,2.000000-2.000000 0,4.000000-3.000000 0,3.000000-3.000000 0,3.000000-2.000000 0,3.000000-1.000000 0,3.000000 3.000000 0,3.000000 3.000000 0,4.000000 4.000000 0,-3.000000 1.000000 0,-5.000000 0.000000 0,-7.000000 0.000000 0,-5.000000 0.000000 0,-3.000000 0.000000 0,4.000000 0.000000 0,3.000000 0.000000 0,3.000000 0.000000 0,3.000000 0.000000 0,3.000000 0.000000 0,3.000000 0.000000 0,4.000000 0.000000 0,-3.000000 0.000000 0,-5.000000 0.000000 0,-7.000000 0.000000 0,-5.000000 0.000000 0,-6.000000 0.000000 0,-3.000000 0.000000 0,-3.000000 0.000000 0,-2.000000 0.000000 0,-1.000000 0.000000 0,3.000000 0.000000 0,3.000000 0.000000 0,4.000000 0.000000 0,2.000000 0.000000 0,4.000000 0.000000 0,3.000000 0.000000 0,3.000000 0.000000 0,4.000000 0.000000 0,7.000000 0.000000 0,6.000000 0.000000 0,7.000000 0.000000 0,2.000000 0.000000 0,1.000000 0.000000 0,-1.000000 0.000000 0,1.000000 0.000000 0,-3.000000-2.000000 0,-2.000000-3.000000 0,-3.000000-3.000000 0,-3.000000-2.000000 0,1.000000-5.000000 0,6.000000-2.000000 0,7.000000-3.000000 0,6.000000-3.000000 0,6.000000-2.000000 0,6.000000 0.000000 0,7.000000 0.000000 0,6.000000 0.000000 0,-2.000000 0.000000 0,-9.000000 0.000000 0,-10.000000 0.000000 0,-8.000000 0.000000 0,-11.000000 1.000000 0,-8.000000 4.000000 0,-10.000000 3.000000 0,-9.000000 3.000000 0,-7.000000 3.000000 0,-3.000000 3.000000 0,-3.000000 3.000000 0,-2.000000 4.000000 0,-5.000000 2.000000 0,-2.000000 4.000000 0,-3.000000 3.000000 0,-3.000000 3.000000 0,-2.000000 1.000000 0,0.000000 1.000000 0,0.000000-1.000000 0,0.000000 1.000000 0,0.000000-1.000000 0,0.000000 1.000000 0,0.000000-1.000000 0,0.000000 1.000000 0,-4.000000 1.000000 0,-5.000000 3.000000 0,-7.000000 3.000000 0,-5.000000 4.000000 0,-6.000000-1.000000 0,-3.000000-3.000000 0,-3.000000-3.000000 0,-2.000000-2.000000 0,-3.000000-1.000000 0,1.000000 3.000000 0,-1.000000 3.000000 0,1.000000 4.000000 0,-3.000000 2.000000 0,-2.000000 4.000000 0,-3.000000 3.000000 0,-3.000000 3.000000 0,-7.000000 1.000000 0,-9.000000 1.000000 0,-10.000000-1.000000 0,-8.000000 1.000000 0,-6.000000-1.000000 0,1.000000 1.000000 0,-1.000000-1.000000 0,1.000000 1.000000 0,-1.000000-1.000000 0,1.000000 1.000000 0,-1.000000-1.000000 0,1.000000 1.000000 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10200.000000 26700.000000 1000,'70.000000'-2.000000'0,"-9.000000"-3.000000"0 ,-10.000000-3.000000 0,-8.000000-2.000000 0,-6.000000-3.000000 0,1.000000 1.000000 0,-1.000000-1.000000 0,1.000000 1.000000 0,-1.000000 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0,2.000000-2.000000 0,7.000000-3.000000 0,6.000000-3.000000 0,7.000000-2.000000 0,0.000000-1.000000 0,-2.000000 3.000000 0,-3.000000 3.000000 0,-3.000000 4.000000 0,-2.000000-1.000000 0,0.000000-3.000000 0,0.000000-3.000000 0,0.000000-2.000000 0,-2.000000-1.000000 0,-3.000000 3.000000 0,-3.000000 3.000000 0,-2.000000 4.000000 0,-1.000000-1.000000 0,3.000000-3.000000 0,3.000000-3.000000 0,4.000000-2.000000 0,1.000000-1.000000 0,0.000000 3.000000 0,0.000000 3.000000 0,0.000000 4.000000 0,-2.000000 1.000000 0,-3.000000 0.000000 0,-3.000000 0.000000 0,-2.000000 0.000000 0,0.000000 0.000000 0,7.000000 0.000000 0,6.000000 0.000000 0,7.000000 0.000000 0,-1.000000-2.000000 0,-6.000000-3.000000 0,-6.000000-3.000000 0,-6.000000-2.000000 0,-2.000000-1.000000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0,1.000000-2.000000 0,4.000000-3.000000 0,3.000000-3.000000 0,3.000000-2.000000 0,3.000000-1.000000 0,3.000000 3.000000 0,3.000000 3.000000 0,4.000000 4.000000 0,1.000000-1.000000 0,0.000000-3.000000 0,0.000000-3.000000 0,0.000000-2.000000 0,0.000000-3.000000 0,0.000000 1.000000 0,0.000000-1.000000 0,0.000000 1.000000 0,-2.000000 1.000000 0,-3.000000 3.000000 0,-3.000000 3.000000 0,-2.000000 4.000000 0,-3.000000 1.000000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0,1.000000-2.000000 0,4.000000-3.000000 0,3.000000-3.000000 0,3.000000-2.000000 0,3.000000-1.000000 0,3.000000 3.000000 0,3.000000 3.000000 0,4.000000 4.000000 0,-1.000000-1.000000 0,-3.000000-3.000000 0,-3.000000-3.000000 0,-2.000000-2.000000 0,-3.000000-1.000000 0,1.000000 3.000000 0,-1.000000 3.000000 0,1.000000 4.000000 0,1.000000-1.000000 0,3.000000-3.000000 0,3.000000-3.000000 0,4.000000-2.000000 0,-3.000000-1.000000 0,-5.000000 3.000000 0,-7.000000 3.000000 0,-5.000000 4.000000 0,-4.000000-1.000000 0,0.000000-3.000000 0,0.000000-3.000000 0,0.000000-2.000000 0,0.000000-1.000000 0,0.000000 3.000000 0,0.000000 3.000000 0,0.000000 4.000000 0,1.000000-1.000000 0,4.000000-3.000000 0,3.000000-3.000000 0,3.000000-2.000000 0,1.000000-1.000000 0,1.000000 3.000000 0,-1.000000 3.000000 0,1.000000 4.000000 0,2.000000-1.000000 0,7.000000-3.000000 0,6.000000-3.000000 0,7.000000-2.000000 0,2.000000-3.000000 0,1.000000 1.000000 0,-1.000000-1.000000 0,1.000000 1.000000 0,-3.000000 1.000000 0,-2.000000 3.000000 0,-3.000000 3.000000 0,-3.000000 4.000000 0,-2.000000-1.000000 0,0.000000-3.000000 0,0.000000-3.000000 0,0.000000-2.000000 0,-2.000000-1.000000 0,-3.000000 3.000000 0,-3.000000 3.000000 0,-2.000000 4.000000 0,-5.000000 1.000000 0,-2.000000 0.000000 0,-3.000000 0.000000 0,-3.000000 0.000000 0,-2.000000-2.000000 0,0.000000-3.000000 0,0.000000-3.000000 0,0.000000-2.000000 0,1.000000-1.000000 0,4.000000 3.000000 0,3.000000 3.000000 0,3.000000 4.000000 0,3.000000 1.000000 0,3.000000 0.000000 0,3.000000 0.000000 0,4.000000 0.000000 0,2.000000-2.000000 0,4.000000-3.000000 0,3.000000-3.000000 0,3.000000-2.000000 0,-2.000000-1.000000 0,-6.000000 3.000000 0,-6.000000 3.000000 0,-6.000000 4.000000 0,-2.000000-1.000000 0,3.000000-3.000000 0,3.000000-3.000000 0,4.000000-2.000000 0,-1.000000-1.000000 0,-3.000000 3.000000 0,-3.000000 3.000000 0,-2.000000 4.000000 0,-5.000000-1.000000 0,-2.000000-3.000000 0,-3.000000-3.000000 0,-3.000000-2.000000 0,1.000000-1.000000 0,6.000000 3.000000 0,7.000000 3.000000 0,6.000000 4.000000 0,4.000000-1.000000 0,4.000000-3.000000 0,3.000000-3.000000 0,3.000000-2.000000 0,3.000000-1.000000 0,3.000000 3.000000 0,3.000000 3.000000 0,4.000000 4.000000 0,-1.000000 1.000000 0,-3.000000 0.000000 0,-3.000000 0.000000 0,-2.000000 0.000000 0,-3.000000-2.000000 0,1.000000-3.000000 0,-1.000000-3.000000 0,1.000000-2.000000 0,-4.000000-1.000000 0,-6.000000 3.000000 0,-6.000000 3.000000 0,-6.000000 4.000000 0,-6.000000 1.000000 0,-2.000000 0.000000 0,-3.000000 0.000000 0,-3.000000 0.000000 0,1.000000 0.000000 0,6.000000 0.000000 0,7.000000 0.000000 0,6.000000 0.000000 0,1.000000 0.000000 0,-3.000000 0.000000 0,-3.000000 0.000000 0,-2.000000 0.000000 0,-3.000000 0.000000 0,1.000000 0.000000 0,-1.000000 0.000000 0,1.000000 0.000000 0,1.000000-2.000000 0,3.000000-3.000000 0,3.000000-3.000000 0,4.000000-2.000000 0,-1.000000-1.000000 0,-3.000000 3.000000 0,-3.000000 3.000000 0,-2.000000 4.000000 0,-5.000000 1.000000 0,-2.000000 0.000000 0,-3.000000 0.000000 0,-3.000000 0.000000 0,-2.000000 0.000000 0,0.000000 0.000000 0,0.000000 0.000000 0,0.000000 0.000000 0,-2.000000 0.000000 0,-3.000000 0.000000 0,-3.000000 0.000000 0,-2.000000 0.000000 0,-3.000000 0.000000 0,1.000000 0.000000 0,-1.000000 0.000000 0,1.000000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0,-2.000000 0.000000 0,-3.000000 0.000000 0,-3.000000 0.000000 0,-2.000000 0.000000 0,-6.000000 1.000000 0,-6.000000 4.000000 0,-6.000000 3.000000 0,-6.000000 3.000000 0,-2.000000-1.000000 0,3.000000-2.000000 0,3.000000-3.000000 0,4.000000-3.000000 0,1.000000-2.000000 0,0.000000 0.000000 0,0.000000 0.000000 0,0.000000 0.000000 0,0.000000 0.000000 0,0.000000 0.000000 0,0.000000 0.000000 0,0.000000 0.000000 0,3.000000 0.000000 0,6.000000 0.000000 0,7.000000 0.000000 0,6.000000 0.000000 0,3.000000 1.000000 0,0.000000 4.000000 0,0.000000 3.000000 0,0.000000 3.000000 0,0.000000-1.000000 0,0.000000-2.000000 0,0.000000-3.000000 0,0.000000-3.000000 0,0.000000-2.000000 0,0.000000 0.000000 0,0.000000 0.000000 0,0.000000 0.000000 0,-4.000000 0.000000 0,-5.000000 0.000000 0,-7.000000 0.000000 0,-5.000000 0.000000 0,-4.000000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0,2.000000 1.000000 0,7.000000 4.000000 0,6.000000 3.000000 0,7.000000 3.000000 0,-1.000000-1.000000 0,-6.000000-2.000000 0,-6.000000-3.000000 0,-6.000000-3.000000 0,-1.000000-2.000000 0,7.000000 0.000000 0,6.000000 0.000000 0,7.000000 0.000000 0,0.000000 1.000000 0,-2.000000 4.000000 0,-3.000000 3.000000 0,-3.000000 3.000000 0,-2.000000 1.000000 0,0.000000 1.000000 0,0.000000-1.000000 0,0.000000 1.000000 0,0.000000-3.000000 0,0.000000-2.000000 0,0.000000-3.000000 0,0.000000-3.000000 0,0.000000-1.000000 0,0.000000 4.000000 0,0.000000 3.000000 0,0.000000 3.000000 0,-2.000000-1.000000 0,-3.000000-2.000000 0,-3.000000-3.000000 0,-2.000000-3.000000 0,0.000000-2.000000 0,7.000000 0.000000 0,6.000000 0.000000 0,7.000000 0.000000 0,0.000000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0,-10.000000 3.000000 0,-19.000000 6.000000 0,-18.000000 7.000000 0,-19.000000 6.000000 0,-10.000000 1.000000-21,1.000000-3.000000-38,-1.000000-3.000000-41,1.000000-2.000000-40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4100.000000 41000.000000 1000,'1.000000'71.000000'0,"4.000000"-5.000000"0 ,3.000000-7.000000 0,3.000000-5.000000 0,-1.000000-3.000000 0,-2.000000 4.000000 0,-3.000000 3.000000 0,-3.000000 3.000000 0,-2.000000 1.000000 0,0.000000 1.000000 0,0.000000-1.000000 0,0.000000 1.000000 0,1.000000 1.000000 0,4.000000 3.000000 0,3.000000 3.000000 0,3.000000 4.000000 0,-1.000000 5.000000 0,-2.000000 10.000000 0,-3.000000 10.000000 0,-3.000000 9.000000 0,-2.000000 2.000000 0,0.000000-2.000000 0,0.000000-3.000000 0,0.000000-3.000000 0,0.000000-2.000000 0,0.000000 0.000000 0,0.000000 0.000000 0,0.000000 0.000000 0,0.000000 1.000000 0,0.000000 4.000000 0,0.000000 3.000000 0,0.000000 3.000000 0,0.000000-4.000000 0,0.000000-8.000000 0,0.000000-10.000000 0,0.000000-9.000000 0,0.000000-9.000000 0,0.000000-5.000000 0,0.000000-7.000000 0,0.000000-5.000000 0,0.000000-6.000000 0,0.000000-3.000000 0,0.000000-3.000000 0,0.000000-2.000000 0,-2.000000-14.000000 0,-3.000000-21.000000 0,-3.000000-22.000000 0,-2.000000-22.000000 0,-3.000000-10.000000 0,1.000000 4.000000 0,-1.000000 3.000000 0,1.000000 3.000000 0,-1.000000-2.000000 0,1.000000-6.000000 0,-1.000000-6.000000 0,1.000000-6.000000 0,-1.000000-6.000000 0,1.000000-2.000000 0,-1.000000-3.000000 0,1.000000-3.000000 0,-1.000000-2.000000 0,1.000000 0.000000 0,-1.000000 0.000000 0,1.000000 0.000000 0,1.000000-2.000000 0,3.000000-3.000000 0,3.000000-3.000000 0,4.000000-2.000000 0,-1.000000-3.000000 0,-3.000000 1.000000 0,-3.000000-1.000000 0,-2.000000 1.000000 0,-3.000000 1.000000 0,1.000000 3.000000 0,-1.000000 3.000000 0,1.000000 4.000000 0,1.000000 1.000000 0,3.000000 0.000000 0,3.000000 0.000000 0,4.000000 0.000000 0,-1.000000 0.000000 0,-3.000000 0.000000 0,-3.000000 0.000000 0,-2.000000 0.000000 0,-1.000000 3.000000 0,3.000000 6.000000 0,3.000000 7.000000 0,4.000000 6.000000 0,1.000000 3.000000 0,0.000000 0.000000 0,0.000000 0.000000 0,0.000000 0.000000 0,-2.000000 1.000000 0,-3.000000 4.000000 0,-3.000000 3.000000 0,-2.000000 3.000000 0,-1.000000 1.000000 0,3.000000 1.000000 0,3.000000-1.000000 0,4.000000 1.000000 0,-1.000000-3.000000 0,-3.000000-2.000000 0,-3.000000-3.000000 0,-2.000000-3.000000 0,3.000000 7.000000 0,14.000000 19.000000 0,11.000000 19.000000 0,14.000000 19.000000 0,8.000000 9.000000 0,7.000000 0.000000 0,6.000000 0.000000 0,7.000000 0.000000 0,0.000000-4.000000 0,-2.000000-5.000000 0,-3.000000-7.000000 0,-3.000000-5.000000 0,-1.000000-4.000000 0,4.000000 0.000000 0,3.000000 0.000000 0,3.000000 0.000000 0,4.000000 0.000000 0,7.000000 0.000000 0,6.000000 0.000000 0,7.000000 0.000000 0,2.000000 0.000000 0,1.000000 0.000000 0,-1.000000 0.000000 0,1.000000 0.000000 0,-1.000000-2.000000 0,1.000000-3.000000 0,-1.000000-3.000000 0,1.000000-2.000000 0,-3.000000-3.000000 0,-2.000000 1.000000 0,-3.000000-1.000000 0,-3.000000 1.000000 0,-6.000000-3.000000 0,-5.000000-2.000000 0,-7.000000-3.000000 0,-5.000000-3.000000 0,-6.000000-1.000000 0,-3.000000 4.000000 0,-3.000000 3.000000 0,-2.000000 3.000000 0,-12.000000 10.000000 0,-19.000000 20.000000 0,-18.000000 18.000000 0,-19.000000 20.000000 0,-10.000000 6.000000 0,1.000000-2.000000 0,-1.000000-3.000000 0,1.000000-3.000000 0,-3.000000-1.000000 0,-2.000000 4.000000 0,-3.000000 3.000000 0,-3.000000 3.000000 0,-6.000000 3.000000 0,-5.000000 3.000000 0,-7.000000 3.000000 0,-5.000000 4.000000 0,-6.000000 1.000000 0,-3.000000 0.000000 0,-3.000000 0.000000 0,-2.000000 0.000000 0,-5.000000 0.000000 0,-2.000000 0.000000 0,-3.000000 0.000000 0,-3.000000 0.000000 0,-4.000000 0.000000 0,-3.000000 0.000000 0,-3.000000 0.000000 0,-2.000000 0.000000 0,0.000000-2.000000 0,7.000000-3.000000 0,6.000000-3.000000 0,7.000000-2.000000 0,2.000000-1.000000 0,1.000000 3.000000 0,-1.000000 3.000000 0,1.000000 4.000000 0,-3.000000-1.000000 0,-2.000000-3.000000 0,-3.000000-3.000000 0,-3.000000-2.000000 0,-2.000000-5.000000 0,0.000000-2.000000 0,0.000000-3.000000 0,0.000000-3.000000 0,4.000000-4.000000 0,10.000000-3.000000 0,10.000000-3.000000 0,9.000000-2.000000 0,4.000000-5.000000 0,1.000000-2.000000 0,-1.000000-3.000000 0,1.000000-3.000000 0,2.000000-4.000000 0,7.000000-3.000000 0,6.000000-3.000000 0,7.000000-2.000000 0,11.000000-11.000000 0,20.000000-15.000000 0,18.000000-15.000000 0,20.000000-16.000000 0,11.000000-10.000000 0,7.000000-3.000000 0,6.000000-3.000000 0,7.000000-2.000000 0,5.000000-8.000000 0,7.000000-8.000000 0,6.000000-10.000000 0,7.000000-9.000000 0,2.000000-7.000000 0,1.000000-3.000000 0,-1.000000-3.000000 0,1.000000-2.000000 0,2.000000-3.000000 0,7.000000 1.000000 0,6.000000-1.000000 0,7.000000 1.000000 0,0.000000-4.000000 0,-2.000000-6.000000 0,-3.000000-6.000000 0,-3.000000-6.000000 0,1.000000-10.000000 0,6.000000-12.000000 0,7.000000-13.000000 0,6.000000-12.000000 0,4.000000-4.000000 0,4.000000 7.000000 0,3.000000 6.000000 0,3.000000 7.000000 0,1.000000 5.000000 0,1.000000 7.000000 0,-1.000000 6.000000 0,1.000000 7.000000 0,-7.000000 7.000000 0,-12.000000 9.000000 0,-13.000000 10.000000 0,-12.000000 10.000000 0,-13.000000 10.000000 0,-12.000000 13.000000 0,-13.000000 12.000000 0,-12.000000 13.000000 0,-9.000000 6.000000 0,-2.000000 0.000000 0,-3.000000 0.000000 0,-3.000000 0.000000 0,-6.000000 1.000000 0,-5.000000 4.000000 0,-7.000000 3.000000 0,-5.000000 3.000000 0,-3.000000 1.000000 0,4.000000 1.000000 0,3.000000-1.000000 0,3.000000 1.000000 0,-5.000000 7.000000 0,-12.000000 16.000000 0,-13.000000 15.000000 0,-12.000000 17.000000 0,-5.000000 10.000000 0,3.000000 6.000000 0,3.000000 7.000000 0,4.000000 6.000000 0,1.000000 6.000000 0,0.000000 6.000000 0,0.000000 7.000000 0,0.000000 6.000000 0,0.000000 4.000000 0,0.000000 4.000000 0,0.000000 3.000000 0,0.000000 3.000000 0,-2.000000 4.000000 0,-3.000000 7.000000 0,-3.000000 6.000000 0,-2.000000 7.000000 0,-3.000000 2.000000 0,1.000000 1.000000 0,-1.000000-1.000000 0,1.000000 1.000000 0,-3.000000 4.000000 0,-2.000000 9.000000 0,-3.000000 10.000000 0,-3.000000 10.000000 0,-2.000000 5.000000 0,0.000000 4.000000 0,0.000000 3.000000 0,0.000000 3.000000 0,-2.000000 1.000000 0,-3.000000 1.000000 0,-3.000000-1.000000 0,-2.000000 1.000000 0,-3.000000-4.000000 0,1.000000-6.000000 0,-1.000000-6.000000 0,1.000000-6.000000 0,2.000000-6.000000 0,7.000000-2.000000 0,6.000000-3.000000 0,7.000000-3.000000 0,2.000000-6.000000 0,1.000000-5.000000 0,-1.000000-7.000000 0,1.000000-5.000000 0,2.000000-9.000000 0,7.000000-9.000000 0,6.000000-10.000000 0,7.000000-8.000000 0,0.000000-8.000000 0,-2.000000-2.000000 0,-3.000000-3.000000 0,-3.000000-3.000000 0,-1.000000-1.000000 0,4.000000 4.000000 0,3.000000 3.000000 0,3.000000 3.000000 0,3.000000-2.000000 0,3.000000-6.000000 0,3.000000-6.000000 0,4.000000-6.000000 0,1.000000-13.000000 0,0.000000-19.000000 0,0.000000-18.000000 0,0.000000-19.000000 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3T10:13: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20850.000000 47950.000000,'546.000000'5.000000,"0.000000"0.000000,0.000000 0.000000,0.000000 0.000000,1.000000 0.000000,-1.000000 0.000000,0.000000 0.000000,1.000000 0.000000,-1.000000 0.000000,0.000000 0.000000,0.000000 0.000000,0.000000 0.000000,1.000000 0.000000,-1.000000 0.000000,0.000000 0.000000,1.000000 0.000000,-1.000000 0.000000,0.000000 0.000000,0.000000 0.000000,1.000000 0.000000,-1.000000 0.000000,0.000000 0.000000,0.000000 0.000000,0.000000 0.000000,1.000000 0.000000,-1.000000 0.000000,0.000000 0.000000,1.000000 0.000000,-1.000000 0.000000,0.000000 0.000000,0.000000 0.000000,0.000000 0.000000,1.000000 0.000000,-1.000000 0.000000,0.000000 0.000000,1.000000 0.000000,-1.000000 0.000000,0.000000 0.000000,0.000000 0.000000,1.000000 0.000000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40300.000000 48100.000000 1000,'71.000000'0.000000'0,"-5.000000"0.000000"0 ,-7.000000 0.000000 0,-5.000000 0.000000 0,-3.000000-2.000000 0,4.000000-3.000000 0,3.000000-3.000000 0,3.000000-2.000000 0,1.000000-3.000000 0,1.000000 1.000000 0,-1.000000-1.000000 0,1.000000 1.000000 0,2.000000 1.000000 0,7.000000 3.000000 0,6.000000 3.000000 0,7.000000 4.000000 0,2.000000 1.000000 0,1.000000 0.000000 0,-1.000000 0.000000 0,1.000000 0.000000 0,1.000000-2.000000 0,3.000000-3.000000 0,3.000000-3.000000 0,4.000000-2.000000 0,-1.000000-1.000000 0,-3.000000 3.000000 0,-3.000000 3.000000 0,-2.000000 4.000000 0,-3.000000 1.000000 0,1.000000 0.000000 0,-1.000000 0.000000 0,1.000000 0.000000 0,1.000000-2.000000 0,3.000000-3.000000 0,3.000000-3.000000 0,4.000000-2.000000 0,4.000000-1.000000 0,6.000000 3.000000 0,7.000000 3.000000 0,6.000000 4.000000 0,3.000000 1.000000 0,0.000000 0.000000 0,0.000000 0.000000 0,0.000000 0.000000 0,-2.000000 0.000000 0,-3.000000 0.000000 0,-3.000000 0.000000 0,-2.000000 0.000000 0,-3.000000 1.000000 0,1.000000 4.000000 0,-1.000000 3.000000 0,1.000000 3.000000 0,1.000000-1.000000 0,3.000000-2.000000 0,3.000000-3.000000 0,4.000000-3.000000 0,2.000000-1.000000 0,4.000000 4.000000 0,3.000000 3.000000 0,3.000000 3.000000 0,-1.000000 1.000000 0,-2.000000 1.000000 0,-3.000000-1.000000 0,-3.000000 1.000000 0,-7.000000-1.000000 0,-9.000000 1.000000 0,-10.000000-1.000000 0,-8.000000 1.000000 0,-6.000000-1.000000 0,1.000000 1.000000 0,-1.000000-1.000000 0,1.000000 1.000000 0,2.000000-3.000000 0,7.000000-2.000000 0,6.000000-3.000000 0,7.000000-3.000000 0,-1.000000-2.000000 0,-6.000000 0.000000 0,-6.000000 0.000000 0,-6.000000 0.000000 0,-2.000000 0.000000 0,3.000000 0.000000 0,3.000000 0.000000 0,4.000000 0.000000 0,-1.000000 0.000000 0,-3.000000 0.000000 0,-3.000000 0.000000 0,-2.000000 0.000000 0,-6.000000 0.000000 0,-6.000000 0.000000 0,-6.000000 0.000000 0,-6.000000 0.000000 0,-2.000000 0.000000 0,3.000000 0.000000 0,3.000000 0.000000 0,4.000000 0.000000 0,5.000000 0.000000 0,10.000000 0.000000 0,10.000000 0.000000 0,9.000000 0.000000 0,1.000000 0.000000 0,-6.000000 0.000000 0,-6.000000 0.000000 0,-6.000000 0.000000 0,-2.000000 0.000000 0,3.000000 0.000000 0,3.000000 0.000000 0,4.000000 0.000000 0,-1.000000 0.000000 0,-3.000000 0.000000 0,-3.000000 0.000000 0,-2.000000 0.000000 0,-6.000000 0.000000 0,-6.000000 0.000000 0,-6.000000 0.000000 0,-6.000000 0.000000 0,-6.000000 1.000000 0,-2.000000 4.000000 0,-3.000000 3.000000 0,-3.000000 3.000000 0,1.000000-1.000000 0,6.000000-2.000000 0,7.000000-3.000000 0,6.000000-3.000000 0,1.000000-2.000000 0,-3.000000 0.000000 0,-3.000000 0.000000 0,-2.000000 0.000000 0,0.000000 0.000000 0,7.000000 0.000000 0,6.000000 0.000000 0,7.000000 0.000000 0,0.000000 0.000000 0,-2.000000 0.000000 0,-3.000000 0.000000 0,-3.000000 0.000000 0,-4.000000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8300.000000 51650.000000 1000,'-40.000000'-68.000000'0,"23.000000"17.000000"0 ,22.000000 15.000000 0,22.000000 16.000000 0,12.000000 9.000000 0,3.000000 3.000000 0,3.000000 3.000000 0,4.000000 4.000000 0,4.000000-1.000000 0,6.000000-3.000000 0,7.000000-3.000000 0,6.000000-2.000000 0,1.000000-3.000000 0,-3.000000 1.000000 0,-3.000000-1.000000 0,-2.000000 1.000000 0,-1.000000 1.000000 0,3.000000 3.000000 0,3.000000 3.000000 0,4.000000 4.000000 0,2.000000-1.000000 0,4.000000-3.000000 0,3.000000-3.000000 0,3.000000-2.000000 0,3.000000-3.000000 0,3.000000 1.000000 0,3.000000-1.000000 0,4.000000 1.000000 0,-1.000000-1.000000 0,-3.000000 1.000000 0,-3.000000-1.000000 0,-2.000000 1.000000 0,-3.000000-1.000000 0,1.000000 1.000000 0,-1.000000-1.000000 0,1.000000 1.000000 0,1.000000-1.000000 0,3.000000 1.000000 0,3.000000-1.000000 0,4.000000 1.000000 0,2.000000-1.000000 0,4.000000 1.000000 0,3.000000-1.000000 0,3.000000 1.000000 0,-1.000000 1.000000 0,-2.000000 3.000000 0,-3.000000 3.000000 0,-3.000000 4.000000 0,-2.000000 1.000000 0,0.000000 0.000000 0,0.000000 0.000000 0,0.000000 0.000000 0,-2.000000-2.000000 0,-3.000000-3.000000 0,-3.000000-3.000000 0,-2.000000-2.000000 0,-3.000000-1.000000 0,1.000000 3.000000 0,-1.000000 3.000000 0,1.000000 4.000000 0,-1.000000-1.000000 0,1.000000-3.000000 0,-1.000000-3.000000 0,1.000000-2.000000 0,4.000000-3.000000 0,9.000000 1.000000 0,10.000000-1.000000 0,10.000000 1.000000 0,0.000000-1.000000 0,-5.000000 1.000000 0,-7.000000-1.000000 0,-5.000000 1.000000 0,-3.000000-1.000000 0,4.000000 1.000000 0,3.000000-1.000000 0,3.000000 1.000000 0,-2.000000-1.000000 0,-6.000000 1.000000 0,-6.000000-1.000000 0,-6.000000 1.000000 0,-2.000000-1.000000 0,3.000000 1.000000 0,3.000000-1.000000 0,4.000000 1.000000 0,2.000000 1.000000 0,4.000000 3.000000 0,3.000000 3.000000 0,3.000000 4.000000 0,1.000000 1.000000 0,1.000000 0.000000 0,-1.000000 0.000000 0,1.000000 0.000000 0,-4.000000-2.000000 0,-6.000000-3.000000 0,-6.000000-3.000000 0,-6.000000-2.000000 0,-6.000000-1.000000 0,-2.000000 3.000000 0,-3.000000 3.000000 0,-3.000000 4.000000 0,-2.000000 1.000000 0,0.000000 0.000000 0,0.000000 0.000000 0,0.000000 0.000000 0,0.000000 0.000000 0,0.000000 0.000000 0,0.000000 0.000000 0,0.000000 0.000000 0,3.000000 0.000000 0,6.000000 0.000000 0,7.000000 0.000000 0,6.000000 0.000000 0,1.000000 0.000000 0,-3.000000 0.000000 0,-3.000000 0.000000 0,-2.000000 0.000000 0,-3.000000 1.000000 0,1.000000 4.000000 0,-1.000000 3.000000 0,1.000000 3.000000 0,-3.000000-1.000000 0,-2.000000-2.000000 0,-3.000000-3.000000 0,-3.000000-3.000000 0,-2.000000-2.000000 0,0.000000 0.000000 0,0.000000 0.000000 0,0.000000 0.000000 0,-2.000000 0.000000 0,-3.000000 0.000000 0,-3.000000 0.000000 0,-2.000000 0.000000 0,0.000000 0.000000 0,7.000000 0.000000 0,6.000000 0.000000 0,7.000000 0.000000 0,0.000000 1.000000 0,-2.000000 4.000000 0,-3.000000 3.000000 0,-3.000000 3.000000 0,-4.000000-1.000000 0,-3.000000-2.000000 0,-3.000000-3.000000 0,-2.000000-3.000000 0,-5.000000-1.000000 0,-2.000000 4.000000 0,-3.000000 3.000000 0,-3.000000 3.000000 0,-2.000000-1.000000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1.000000 0,3.000000 4.000000 0,3.000000 3.000000 0,4.000000 3.000000 0,1.000000-1.000000 0,0.000000-2.000000 0,0.000000-3.000000 0,0.000000-3.000000 0,0.000000-2.000000 0,0.000000 0.000000 0,0.000000 0.000000 0,0.000000 0.000000 0,0.000000 1.000000 0,0.000000 4.000000 0,0.000000 3.000000 0,0.000000 3.000000 0,0.000000 1.000000 0,0.000000 1.000000 0,0.000000-1.000000 0,0.000000 1.000000 0,-2.000000-3.000000 0,-3.000000-2.000000 0,-3.000000-3.000000 0,-2.000000-3.000000 0,-3.000000-1.000000 0,1.000000 4.000000 0,-1.000000 3.000000 0,1.000000 3.000000 0,-1.000000 1.000000 0,1.000000 1.000000 0,-1.000000-1.000000 0,1.000000 1.000000 0,-1.000000 1.000000 0,1.000000 3.000000 0,-1.000000 3.000000 0,1.000000 4.000000 0,-1.000000 1.000000 0,1.000000 0.000000 0,-1.000000 0.000000 0,1.000000 0.000000 0,-1.000000 1.000000 0,1.000000 4.000000 0,-1.000000 3.000000 0,1.000000 3.000000 0,-9.000000 1.000000 0,-15.000000 1.000000 0,-15.000000-1.000000 0,-16.000000 1.000000 0,-13.000000-4.000000 0,-9.000000-6.000000 0,-10.000000-6.000000 0,-8.000000-6.000000 0,-4.000000-4.000000 0,3.000000 1.000000 0,3.000000-1.000000 0,4.000000 1.000000 0,-1.000000-3.000000 0,-3.000000-2.000000 0,-3.000000-3.000000 0,-2.000000-3.000000 0,-6.000000-2.000000 0,-6.000000 0.000000 0,-6.000000 0.000000 0,-6.000000 0.000000 0,-6.000000 0.000000 0,-2.000000 0.000000 0,-3.000000 0.000000 0,-3.000000 0.000000 0,-1.000000 0.000000 0,4.000000 0.000000 0,3.000000 0.000000 0,3.000000 0.000000 0,-1.000000 0.000000 0,-2.000000 0.000000 0,-3.000000 0.000000 0,-3.000000 0.000000 0,-4.000000-4.000000 0,-3.000000-5.000000 0,-3.000000-7.000000 0,-2.000000-5.000000 0,0.000000-4.000000 0,7.000000 0.000000 0,6.000000 0.000000 0,7.000000 0.000000 0,2.000000-2.000000 0,1.000000-3.000000 0,-1.000000-3.000000 0,1.000000-2.000000 0,-1.000000-3.000000 0,1.000000 1.000000 0,-1.000000-1.000000 0,1.000000 1.000000 0,1.000000-3.000000 0,3.000000-2.000000 0,3.000000-3.000000 0,4.000000-3.000000 0,4.000000-1.000000 0,6.000000 4.000000 0,7.000000 3.000000 0,6.000000 3.000000 0,4.000000-1.000000 0,4.000000-2.000000 0,3.000000-3.000000 0,3.000000-3.000000 0,4.000000-2.000000 0,7.000000 0.000000 0,6.000000 0.000000 0,7.000000 0.000000 0,4.000000-2.000000 0,3.000000-3.000000 0,3.000000-3.000000 0,4.000000-2.000000 0,1.000000-3.000000 0,0.000000 1.000000 0,0.000000-1.000000 0,0.000000 1.000000 0,1.000000-3.000000 0,4.000000-2.000000 0,3.000000-3.000000 0,3.000000-3.000000 0,4.000000-2.000000 0,7.000000 0.000000 0,6.000000 0.000000 0,7.000000 0.000000 0,4.000000-2.000000 0,3.000000-3.000000 0,3.000000-3.000000 0,4.000000-2.000000 0,1.000000-1.000000 0,0.000000 3.000000 0,0.000000 3.000000 0,0.000000 4.000000 0,3.000000 2.000000 0,6.000000 4.000000 0,7.000000 3.000000 0,6.000000 3.000000 0,4.000000 1.000000 0,4.000000 1.000000 0,3.000000-1.000000 0,3.000000 1.000000 0,1.000000 1.000000 0,1.000000 3.000000 0,-1.000000 3.000000 0,1.000000 4.000000 0,1.000000 2.000000 0,3.000000 4.000000 0,3.000000 3.000000 0,4.000000 3.000000 0,1.000000 1.000000 0,0.000000 1.000000 0,0.000000-1.000000 0,0.000000 1.000000 0,0.000000 1.000000 0,0.000000 3.000000 0,0.000000 3.000000 0,0.000000 4.000000 0,3.000000 1.000000 0,6.000000 0.000000 0,7.000000 0.000000 0,6.000000 0.000000 0,4.000000 0.000000 0,4.000000 0.000000 0,3.000000 0.000000 0,3.000000 0.000000 0,-4.000000 1.000000 0,-8.000000 4.000000 0,-10.000000 3.000000 0,-9.000000 3.000000 0,-9.000000 3.000000 0,-5.000000 3.000000 0,-7.000000 3.000000 0,-5.000000 4.000000 0,-6.000000 1.000000 0,-3.000000 0.000000 0,-3.000000 0.000000 0,-2.000000 0.000000 0,-5.000000 1.000000 0,-2.000000 4.000000 0,-3.000000 3.000000 0,-3.000000 3.000000 0,-2.000000 3.000000 0,0.000000 3.000000 0,0.000000 3.000000 0,0.000000 4.000000 0,0.000000 2.000000 0,0.000000 4.000000 0,0.000000 3.000000 0,0.000000 3.000000 0,-2.000000 3.000000 0,-3.000000 3.000000 0,-3.000000 3.000000 0,-2.000000 4.000000 0,-6.000000-1.000000 0,-6.000000-3.000000 0,-6.000000-3.000000 0,-6.000000-2.000000 0,-4.000000-1.000000 0,1.000000 3.000000 0,-1.000000 3.000000 0,1.000000 4.000000 0,-3.000000 2.000000 0,-2.000000 4.000000 0,-3.000000 3.000000 0,-3.000000 3.000000 0,-2.000000-1.000000 0,0.000000-2.000000 0,0.000000-3.000000 0,0.000000-3.000000 0,-2.000000-1.000000 0,-3.000000 4.000000 0,-3.000000 3.000000 0,-2.000000 3.000000 0,-5.000000 1.000000 0,-2.000000 1.000000 0,-3.000000-1.000000 0,-3.000000 1.000000 0,-2.000000-1.000000 0,0.000000 1.000000 0,0.000000-1.000000 0,0.000000 1.000000 0,1.000000-1.000000 0,4.000000 1.000000 0,3.000000-1.000000 0,3.000000 1.000000 0,-1.000000-1.000000 0,-2.000000 1.000000 0,-3.000000-1.000000 0,-3.000000 1.000000 0,-1.000000-3.000000 0,4.000000-2.000000 0,3.000000-3.000000 0,3.000000-3.000000 0,-1.000000-2.000000 0,-2.000000 0.000000 0,-3.000000 0.000000 0,-3.000000 0.000000 0,-1.000000 0.000000 0,4.000000 0.000000 0,3.000000 0.000000 0,3.000000 0.000000 0,1.000000-2.000000 0,1.000000-3.000000 0,-1.000000-3.000000 0,1.000000-2.000000 0,-3.000000-3.000000 0,-2.000000 1.000000 0,-3.000000-1.000000 0,-3.000000 1.000000 0,-2.000000-1.000000 0,0.000000 1.000000 0,0.000000-1.000000 0,0.000000 1.000000 0,-4.000000 2.000000 0,-5.000000 7.000000 0,-7.000000 6.000000 0,-5.000000 7.000000 0,-6.000000 0.000000 0,-3.000000-2.000000 0,-3.000000-3.000000 0,-2.000000-3.000000 0,-3.000000-2.000000 0,1.000000 0.000000 0,-1.000000 0.000000 0,1.000000 0.000000 0,-1.000000-4.000000 0,1.000000-5.000000 0,-1.000000-7.000000 0,1.000000-5.000000 0,2.000000-6.000000 0,7.000000-3.000000 0,6.000000-3.000000 0,7.000000-2.000000 0,0.000000-5.000000 0,-2.000000-2.000000 0,-3.000000-3.000000 0,-3.000000-3.000000 0,-1.000000-2.000000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0,-1.000000-2.000000 0,4.000000-3.000000 0,3.000000-3.000000 0,3.000000-2.000000 0,1.000000-3.000000 0,1.000000 1.000000 0,-1.000000-1.000000 0,1.000000 1.000000 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23100.000000 51450.000000 1000,'70.000000'-22.000000'0,"-9.000000"6.000000"0 ,-10.000000 7.000000 0,-8.000000 6.000000 0,-6.000000 3.000000 0,1.000000 0.000000 0,-1.000000 0.000000 0,1.000000 0.000000 0,2.000000 0.000000 0,7.000000 0.000000 0,6.000000 0.000000 0,7.000000 0.000000 0,5.000000 1.000000 0,7.000000 4.000000 0,6.000000 3.000000 0,7.000000 3.000000 0,4.000000-1.000000 0,3.000000-2.000000 0,3.000000-3.000000 0,4.000000-3.000000 0,2.000000-2.000000 0,4.000000 0.000000 0,3.000000 0.000000 0,3.000000 0.000000 0,3.000000 0.000000 0,3.000000 0.000000 0,3.000000 0.000000 0,4.000000 0.000000 0,2.000000 0.000000 0,4.000000 0.000000 0,3.000000 0.000000 0,3.000000 0.000000 0,4.000000 0.000000 0,7.000000 0.000000 0,6.000000 0.000000 0,7.000000 0.000000 0,5.000000 0.000000 0,7.000000 0.000000 0,6.000000 0.000000 0,7.000000 0.000000 0,0.000000 0.000000 0,-2.000000 0.000000 0,-3.000000 0.000000 0,-3.000000 0.000000 0,2.000000-4.000000 0,10.000000-5.000000 0,10.000000-7.000000 0,9.000000-5.000000 0,6.000000-4.000000 0,3.000000 0.000000 0,3.000000 0.000000 0,4.000000 0.000000 0,2.000000 0.000000 0,4.000000 0.000000 0,3.000000 0.000000 0,3.000000 0.000000 0,4.000000 1.000000 0,7.000000 4.000000 0,6.000000 3.000000 0,7.000000 3.000000 0,2.000000-1.000000 0,1.000000-2.000000 0,-1.000000-3.000000 0,1.000000-3.000000 0,1.000000-1.000000 0,3.000000 4.000000 0,3.000000 3.000000 0,4.000000 3.000000 0,-3.000000 1.000000 0,-5.000000 1.000000 0,-7.000000-1.000000 0,-5.000000 1.000000 0,-1.000000 1.000000 0,6.000000 3.000000 0,7.000000 3.000000 0,6.000000 4.000000 0,-2.000000 1.000000 0,-9.000000 0.000000 0,-10.000000 0.000000 0,-8.000000 0.000000 0,0.000000-2.000000 0,14.000000-3.000000 0,11.000000-3.000000 0,14.000000-2.000000 0,-3.000000-1.000000 0,-15.000000 3.000000 0,-15.000000 3.000000 0,-16.000000 4.000000 0,-4.000000-1.000000 0,10.000000-3.000000 0,10.000000-3.000000 0,9.000000-2.000000 0,-1.000000-1.000000 0,-8.000000 3.000000 0,-10.000000 3.000000 0,-9.000000 4.000000 0,-5.000000 1.000000 0,0.000000 0.000000 0,0.000000 0.000000 0,0.000000 0.000000 0,-5.000000 0.000000 0,-9.000000 0.000000 0,-10.000000 0.000000 0,-8.000000 0.000000 0,-8.000000 1.000000 0,-2.000000 4.000000 0,-3.000000 3.000000 0,-3.000000 3.000000 0,-4.000000-1.000000 0,-3.000000-2.000000 0,-3.000000-3.000000 0,-2.000000-3.000000 0,-8.000000-1.000000 0,-8.000000 4.000000 0,-10.000000 3.000000 0,-9.000000 3.000000 0,-12.000000 1.000000 0,-11.000000 1.000000 0,-14.000000-1.000000 0,-11.000000 1.000000 0,-9.000000-1.000000 0,-3.000000 1.000000 0,-3.000000-1.000000 0,-2.000000 1.000000 0,-5.000000-1.000000 0,-2.000000 1.000000 0,-3.000000-1.000000 0,-3.000000 1.000000 0,-2.000000-1.000000 0,0.000000 1.000000 0,0.000000-1.000000 0,0.000000 1.000000 0,-2.000000-1.000000 0,-3.000000 1.000000 0,-3.000000-1.000000 0,-2.000000 1.000000 0,-3.000000-3.000000 0,1.000000-2.000000 0,-1.000000-3.000000 0,1.000000-3.000000 0,-12.000000 1.000000 0,-21.000000 6.000000 0,-22.000000 7.000000 0,-22.000000 6.000000 0,-10.000000 1.000000-21,4.000000-3.000000-38,3.000000-3.000000-41,3.000000-2.000000-40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3: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6550.000000 17750.000000 1000,'70.000000'0.000000'0,"-9.000000"0.000000"0 ,-10.000000 0.000000 0,-8.000000 0.000000 0,-3.000000-2.000000 0,7.000000-3.000000 0,6.000000-3.000000 0,7.000000-2.000000 0,0.000000-3.000000 0,-2.000000 1.000000 0,-3.000000-1.000000 0,-3.000000 1.000000 0,-1.000000-1.000000 0,4.000000 1.000000 0,3.000000-1.000000 0,3.000000 1.000000 0,3.000000-1.000000 0,3.000000 1.000000 0,3.000000-1.000000 0,4.000000 1.000000 0,1.000000 1.000000 0,0.000000 3.000000 0,0.000000 3.000000 0,0.000000 4.000000 0,-2.000000-1.000000 0,-3.000000-3.000000 0,-3.000000-3.000000 0,-2.000000-2.000000 0,-3.000000-3.000000 0,1.000000 1.000000 0,-1.000000-1.000000 0,1.000000 1.000000 0,-1.000000 1.000000 0,1.000000 3.000000 0,-1.000000 3.000000 0,1.000000 4.000000 0,1.000000-1.000000 0,3.000000-3.000000 0,3.000000-3.000000 0,4.000000-2.000000 0,2.000000-1.000000 0,4.000000 3.000000 0,3.000000 3.000000 0,3.000000 4.000000 0,-1.000000 1.000000 0,-2.000000 0.000000 0,-3.000000 0.000000 0,-3.000000 0.000000 0,-1.000000 0.000000 0,4.000000 0.000000 0,3.000000 0.000000 0,3.000000 0.000000 0,-1.000000 0.000000 0,-2.000000 0.000000 0,-3.000000 0.000000 0,-3.000000 0.000000 0,-2.000000 0.000000 0,0.000000 0.000000 0,0.000000 0.000000 0,0.000000 0.000000 0,-2.000000-2.000000 0,-3.000000-3.000000 0,-3.000000-3.000000 0,-2.000000-2.000000 0,0.000000-1.000000 0,7.000000 3.000000 0,6.000000 3.000000 0,7.000000 4.000000 0,4.000000 1.000000 0,3.000000 0.000000 0,3.000000 0.000000 0,4.000000 0.000000 0,-1.000000 0.000000 0,-3.000000 0.000000 0,-3.000000 0.000000 0,-2.000000 0.000000 0,-1.000000 0.000000 0,3.000000 0.000000 0,3.000000 0.000000 0,4.000000 0.000000 0,-3.000000 0.000000 0,-5.000000 0.000000 0,-7.000000 0.000000 0,-5.000000 0.000000 0,-3.000000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0,-4.000000 0.000000 0,-9.000000 0.000000 0,-10.000000 0.000000 0,-8.000000 0.000000 0,-8.000000 0.000000 0,-2.000000 0.000000 0,-3.000000 0.000000 0,-3.000000 0.000000 0,-1.000000 0.000000 0,4.000000 0.000000 0,3.000000 0.000000 0,3.000000 0.000000 0,3.000000 1.000000 0,3.000000 4.000000 0,3.000000 3.000000 0,4.000000 3.000000 0,1.000000-1.000000 0,0.000000-2.000000 0,0.000000-3.000000 0,0.000000-3.000000 0,1.000000-2.000000 0,4.000000 0.000000 0,3.000000 0.000000 0,3.000000 0.000000 0,-2.000000 1.000000 0,-6.000000 4.000000 0,-6.000000 3.000000 0,-6.000000 3.000000 0,-4.000000-1.000000 0,1.000000-2.000000 0,-1.000000-3.000000 0,1.000000-3.000000 0,-4.000000-1.000000 0,-6.000000 4.000000 0,-6.000000 3.000000 0,-6.000000 3.000000 0,-4.000000-1.000000 0,1.000000-2.000000 0,-1.000000-3.000000 0,1.000000-3.000000 0,1.000000-2.000000 0,3.000000 0.000000 0,3.000000 0.000000 0,4.000000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0,-10.000000 0.000000 0,-19.000000 0.000000 0,-18.000000 0.000000 0,-19.000000 0.000000 0,-10.000000 0.000000 0,1.000000 0.000000 0,-1.000000 0.000000 0,1.000000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0,-2.000000 1.000000 0,-3.000000 4.000000 0,-3.000000 3.000000 0,-2.000000 3.000000 0,-3.000000-1.000000 0,1.000000-2.000000 0,-1.000000-3.000000 0,1.000000-3.000000 0,-4.000000-1.000000 0,-6.000000 4.000000 0,-6.000000 3.000000 0,-6.000000 3.000000 0,-7.000000-1.000000 0,-6.000000-2.000000 0,-6.000000-3.000000 0,-6.000000-3.000000 0,-2.000000-1.000000 0,3.000000 4.000000 0,3.000000 3.000000 0,4.000000 3.000000 0,4.000000-1.000000 0,6.000000-2.000000 0,7.000000-3.000000 0,6.000000-3.000000 0,1.000000-2.000000 0,-3.000000 0.000000 0,-3.000000 0.000000 0,-2.000000 0.000000 0,0.000000 1.000000 0,7.000000 4.000000 0,6.000000 3.000000 0,7.000000 3.000000 0,0.000000-1.000000 0,-2.000000-2.000000 0,-3.000000-3.000000 0,-3.000000-3.000000 0,-1.000000-2.000000 0,4.000000 0.000000 0,3.000000 0.000000 0,3.000000 0.000000 0,1.000000 1.000000 0,1.000000 4.000000 0,-1.000000 3.000000 0,1.000000 3.000000 0,2.000000 1.000000 0,7.000000 1.000000 0,6.000000-1.000000 0,7.000000 1.000000 0,2.000000-3.000000 0,1.000000-2.000000 0,-1.000000-3.000000 0,1.000000-3.000000 0,-3.000000-1.000000 0,-2.000000 4.000000 0,-3.000000 3.000000 0,-3.000000 3.000000 0,-2.000000 1.000000 0,0.000000 1.000000 0,0.000000-1.000000 0,0.000000 1.000000 0,-4.000000-1.000000 0,-5.000000 1.000000 0,-7.000000-1.000000 0,-5.000000 1.000000 0,-3.000000-3.000000 0,4.000000-2.000000 0,3.000000-3.000000 0,3.000000-3.000000 0,1.000000-1.000000 0,1.000000 4.000000 0,-1.000000 3.000000 0,1.000000 3.000000 0,2.000000 1.000000 0,7.000000 1.000000 0,6.000000-1.000000 0,7.000000 1.000000 0,4.000000-1.000000 0,3.000000 1.000000 0,3.000000-1.000000 0,4.000000 1.000000 0,-1.000000-3.000000 0,-3.000000-2.000000 0,-3.000000-3.000000 0,-2.000000-3.000000 0,-5.000000-1.000000 0,-2.000000 4.000000 0,-3.000000 3.000000 0,-3.000000 3.000000 0,-2.000000 1.000000 0,0.000000 1.000000 0,0.000000-1.000000 0,0.000000 1.000000 0,-2.000000-3.000000 0,-3.000000-2.000000 0,-3.000000-3.000000 0,-2.000000-3.000000 0,-3.000000-1.000000 0,1.000000 4.000000 0,-1.000000 3.000000 0,1.000000 3.000000 0,2.000000 1.000000 0,7.000000 1.000000 0,6.000000-1.000000 0,7.000000 1.000000 0,4.000000-1.000000 0,3.000000 1.000000 0,3.000000-1.000000 0,4.000000 1.000000 0,-1.000000-3.000000 0,-3.000000-2.000000 0,-3.000000-3.000000 0,-2.000000-3.000000 0,-1.000000-1.000000 0,3.000000 4.000000 0,3.000000 3.000000 0,4.000000 3.000000 0,-1.000000-1.000000 0,-3.000000-2.000000 0,-3.000000-3.000000 0,-2.000000-3.000000 0,-5.000000-1.000000 0,-2.000000 4.000000 0,-3.000000 3.000000 0,-3.000000 3.000000 0,1.000000-1.000000 0,6.000000-2.000000 0,7.000000-3.000000 0,6.000000-3.000000 0,1.000000-2.000000 0,-3.000000 0.000000 0,-3.000000 0.000000 0,-2.000000 0.000000 0,0.000000 0.000000 0,7.000000 0.000000 0,6.000000 0.000000 0,7.000000 0.000000 0,2.000000 0.000000 0,1.000000 0.000000 0,-1.000000 0.000000 0,1.000000 0.000000 0,-3.000000 0.000000 0,-2.000000 0.000000 0,-3.000000 0.000000 0,-3.000000 0.000000 0,1.000000 4.000000-21,6.000000 10.000000-38,7.000000 10.000000-41,6.000000 9.000000-40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3:5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37050.000000 17700.000000 1000,'70.000000'-2.000000'0,"-9.000000"-3.000000"0 ,-10.000000-3.000000 0,-8.000000-2.000000 0,-4.000000-1.000000 0,3.000000 3.000000 0,3.000000 3.000000 0,4.000000 4.000000 0,2.000000 1.000000 0,4.000000 0.000000 0,3.000000 0.000000 0,3.000000 0.000000 0,3.000000 0.000000 0,3.000000 0.000000 0,3.000000 0.000000 0,4.000000 0.000000 0,-4.000000 0.000000 0,-9.000000 0.000000 0,-10.000000 0.000000 0,-8.000000 0.000000 0,-6.000000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0,1.000000 0.000000 0,-1.000000 0.000000 0,1.000000 0.000000 0,-3.000000 0.000000 0,-2.000000 0.000000 0,-3.000000 0.000000 0,-3.000000 0.000000 0,-2.000000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0,-2.000000-2.000000 0,0.000000-3.000000 0,0.000000-3.000000 0,0.000000-2.000000 0,1.000000-1.000000 0,4.000000 3.000000 0,3.000000 3.000000 0,3.000000 4.000000 0,1.000000 1.000000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0,-1.000000 0.000000 0,1.000000 0.000000 0,-1.000000 0.000000 0,1.000000 0.000000 0,-4.000000-2.000000 0,-6.000000-3.000000 0,-6.000000-3.000000 0,-6.000000-2.000000 0,-2.000000-1.000000 0,3.000000 3.000000 0,3.000000 3.000000 0,4.000000 4.000000 0,1.000000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1.000000 0,4.000000 4.000000 0,3.000000 3.000000 0,3.000000 3.000000 0,-2.000000-1.000000 0,-6.000000-2.000000 0,-6.000000-3.000000 0,-6.000000-3.000000 0,-2.000000-2.000000 0,3.000000 0.000000 0,3.000000 0.000000 0,4.000000 0.000000 0,-1.000000 0.000000 0,-3.000000 0.000000 0,-3.000000 0.000000 0,-2.000000 0.000000 0,-3.000000 0.000000 0,1.000000 0.000000 0,-1.000000 0.000000 0,1.000000 0.000000 0,2.000000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54"/>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10960.000000 34789.000000 1000,'18.000000'11.000000'0,"-1.000000"1.000000"0 ,-4.000000 1.000000 0,-1.000000 1.000000 0,-3.000000 2.000000 0,-1.000000 1.000000 0,-1.000000 1.000000 0,-1.000000 2.000000 0,-1.000000 0.000000 0,2.000000 2.000000 0,1.000000 1.000000 0,1.000000 2.000000 0,2.000000 0.000000 0,-1.000000 2.000000 0,0.000000 1.000000 0,0.000000 2.000000 0,0.000000 0.000000 0,-1.000000 2.000000 0,2.000000 1.000000 0,-1.000000 1.000000 0,0.000000 2.000000 0,2.000000-2.000000 0,1.000000 2.000000 0,2.000000-2.000000 0,-1.000000 2.000000 0,-1.000000-1.000000 0,-1.000000 0.000000 0,-1.000000 0.000000 0,-1.000000-1.000000 0,-1.000000-1.000000 0,1.000000-1.000000 0,1.000000-1.000000 0,-2.000000-1.000000 0,-1.000000-1.000000 0,-1.000000 2.000000 0,-2.000000-1.000000 0,1.000000 1.000000 0,1.000000 3.000000 0,1.000000 2.000000 0,2.000000 3.000000 0,-2.000000 0.000000 0,-1.000000-1.000000 0,-4.000000-1.000000 0,-2.000000-1.000000 0,-1.000000-2.000000 0,0.000000-1.000000 0,0.000000-1.000000 0,0.000000-2.000000 0,0.000000 0.000000 0,0.000000 1.000000 0,0.000000-2.000000 0,0.000000 2.000000 0,0.000000-3.000000 0,0.000000-2.000000 0,0.000000-2.000000 0,0.000000-2.000000 0,0.000000-2.000000 0,0.000000 0.000000 0,0.000000 0.000000 0,0.000000-1.000000 0,-1.000000 1.000000 0,-3.000000 0.000000 0,-2.000000 1.000000 0,-2.000000-1.000000 0,-2.000000 0.000000 0,2.000000 0.000000 0,1.000000-1.000000 0,1.000000 2.000000 0,1.000000-2.000000 0,-2.000000-1.000000 0,-1.000000-1.000000 0,-1.000000-1.000000 0,-2.000000-1.000000 0,-1.000000 2.000000 0,-1.000000 1.000000 0,-1.000000 1.000000 0,-1.000000 1.000000 0,0.000000 0.000000 0,-1.000000 1.000000 0,1.000000-1.000000 0,0.000000-1.000000 0,-2.000000-1.000000 0,-1.000000-1.000000 0,-1.000000-2.000000 0,-2.000000 0.000000 0,-1.000000 1.000000 0,-1.000000-1.000000 0,-2.000000 0.000000 0,1.000000-2.000000 0,1.000000-1.000000 0,1.000000-4.000000 0,1.000000-2.000000 0,1.000000-1.000000 0,1.000000 1.000000 0,-2.000000-2.000000 0,2.000000 2.000000 0,-2.000000-2.000000 0,-1.000000-1.000000 0,-1.000000-1.000000 0,-1.000000-1.000000 0,0.000000-1.000000 0,3.000000 0.000000 0,2.000000 0.000000 0,2.000000 0.000000 0,3.000000 0.000000 0,-2.000000 0.000000 0,2.000000 0.000000 0,-2.000000 0.000000 0,2.000000-1.000000 0,-1.000000-1.000000 0,0.000000-1.000000 0,0.000000-1.000000 0,1.000000-2.000000 0,3.000000-1.000000 0,2.000000-1.000000 0,2.000000-2.000000 0,3.000000 0.000000-20,-2.000000 1.000000-40,2.000000-1.000000-40,-1.000000-1.000000-40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3:5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68200.000000 17500.000000 1000,'70.000000'-22.000000'0,"-9.000000"6.000000"0 ,-10.000000 7.000000 0,-8.000000 6.000000 0,-6.000000 3.000000 0,1.000000 0.000000 0,-1.000000 0.000000 0,1.000000 0.000000 0,2.000000 0.000000 0,7.000000 0.000000 0,6.000000 0.000000 0,7.000000 0.000000 0,4.000000 0.000000 0,3.000000 0.000000 0,3.000000 0.000000 0,4.000000 0.000000 0,2.000000 0.000000 0,4.000000 0.000000 0,3.000000 0.000000 0,3.000000 0.000000 0,1.000000 0.000000 0,1.000000 0.000000 0,-1.000000 0.000000 0,1.000000 0.000000 0,-1.000000 0.000000 0,1.000000 0.000000 0,-1.000000 0.000000 0,1.000000 0.000000 0,-3.000000 1.000000 0,-2.000000 4.000000 0,-3.000000 3.000000 0,-3.000000 3.000000 0,-4.000000-1.000000 0,-3.000000-2.000000 0,-3.000000-3.000000 0,-2.000000-3.000000 0,-1.000000-2.000000 0,3.000000 0.000000 0,3.000000 0.000000 0,4.000000 0.000000 0,1.000000 1.000000 0,0.000000 4.000000 0,0.000000 3.000000 0,0.000000 3.000000 0,0.000000-1.000000 0,0.000000-2.000000 0,0.000000-3.000000 0,0.000000-3.000000 0,0.000000-2.000000 0,0.000000 0.000000 0,0.000000 0.000000 0,0.000000 0.000000 0,0.000000 1.000000 0,0.000000 4.000000 0,0.000000 3.000000 0,0.000000 3.000000 0,-4.000000-1.000000 0,-5.000000-2.000000 0,-7.000000-3.000000 0,-5.000000-3.000000 0,-4.000000-2.000000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0,-12.000000 0.000000 0,-21.000000 0.000000 0,-22.000000 0.000000 0,-22.000000 0.000000 0,-10.000000 0.000000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0,0.000000-1.000000 0,0.000000-3.000000 0,0.000000-3.000000 0,0.000000-2.000000 0,-4.000000-1.000000 0,-5.000000 3.000000 0,-7.000000 3.000000 0,-5.000000 4.000000 0,-4.000000-1.000000 0,0.000000-3.000000 0,0.000000-3.000000 0,0.000000-2.000000 0,-2.000000-1.000000 0,-3.000000 3.000000 0,-3.000000 3.000000 0,-2.000000 4.000000 0,-5.000000-1.000000 0,-2.000000-3.000000 0,-3.000000-3.000000 0,-3.000000-2.000000 0,1.000000-1.000000 0,6.000000 3.000000 0,7.000000 3.000000 0,6.000000 4.000000 0,3.000000 1.000000 0,0.000000 0.000000 0,0.000000 0.000000 0,0.000000 0.000000 0,0.000000-2.000000 0,0.000000-3.000000 0,0.000000-3.000000 0,0.000000-2.000000 0,-2.000000-1.000000 0,-3.000000 3.000000 0,-3.000000 3.000000 0,-2.000000 4.000000 0,-1.000000 1.000000 0,3.000000 0.000000 0,3.000000 0.000000 0,4.000000 0.000000 0,1.000000-2.000000 0,0.000000-3.000000 0,0.000000-3.000000 0,0.000000-2.000000 0,1.000000-1.000000 0,4.000000 3.000000 0,3.000000 3.000000 0,3.000000 4.000000 0,3.000000 1.000000 0,3.000000 0.000000 0,3.000000 0.000000 0,4.000000 0.000000 0,1.000000 0.000000 0,0.000000 0.000000 0,0.000000 0.000000 0,0.000000 0.000000 0,0.000000 0.000000 0,0.000000 0.000000 0,0.000000 0.000000 0,0.000000 0.000000 0,1.000000 1.000000 0,4.000000 4.000000 0,3.000000 3.000000 0,3.000000 3.000000 0,-1.000000-1.000000 0,-2.000000-2.000000 0,-3.000000-3.000000 0,-3.000000-3.000000 0,-1.000000-2.000000 0,4.000000 0.000000 0,3.000000 0.000000 0,3.000000 0.000000 0,-1.000000 1.000000 0,-2.000000 4.000000 0,-3.000000 3.000000 0,-3.000000 3.000000 0,-1.000000-1.000000 0,4.000000-2.000000 0,3.000000-3.000000 0,3.000000-3.000000 0,1.000000-2.000000 0,1.000000 0.000000 0,-1.000000 0.000000 0,1.000000 0.000000 0,-4.000000 0.000000 0,-6.000000 0.000000 0,-6.000000 0.000000 0,-6.000000 0.000000 0,-1.000000 0.000000 0,7.000000 0.000000 0,6.000000 0.000000 0,7.000000 0.000000 0,2.000000 0.000000 0,1.000000 0.000000 0,-1.000000 0.000000 0,1.000000 0.000000 0,-1.000000 0.000000 0,1.000000 0.000000 0,-1.000000 0.000000 0,1.000000 0.000000 0,8.000000-2.000000 0,20.000000-3.000000 0,18.000000-3.000000 0,20.000000-2.000000 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4:0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25150.000000 21500.000000 1000,'70.000000'-22.000000'0,"-9.000000"6.000000"0 ,-10.000000 7.000000 0,-8.000000 6.000000 0,-4.000000 3.000000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0,-1.000000-2.000000 0,-2.000000-3.000000 0,-3.000000-3.000000 0,-3.000000-2.000000 0,-1.000000-1.000000 0,4.000000 3.000000 0,3.000000 3.000000 0,3.000000 4.000000 0,-2.000000-1.000000 0,-6.000000-3.000000 0,-6.000000-3.000000 0,-6.000000-2.000000 0,-2.000000-1.000000 0,3.000000 3.000000 0,3.000000 3.000000 0,4.000000 4.000000 0,-1.000000-1.000000 0,-3.000000-3.000000 0,-3.000000-3.000000 0,-2.000000-2.000000 0,-3.000000-3.000000 0,1.000000 1.000000 0,-1.000000-1.000000 0,1.000000 1.000000 0,1.000000-1.000000 0,3.000000 1.000000 0,3.000000-1.000000 0,4.000000 1.000000 0,-1.000000 1.000000 0,-3.000000 3.000000 0,-3.000000 3.000000 0,-2.000000 4.000000 0,0.000000-1.000000 0,7.000000-3.000000 0,6.000000-3.000000 0,7.000000-2.000000 0,-1.000000-1.000000 0,-6.000000 3.000000 0,-6.000000 3.000000 0,-6.000000 4.000000 0,-2.000000 1.000000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0,-2.000000 1.000000 0,-3.000000 4.000000 0,-3.000000 3.000000 0,-2.000000 3.000000 0,-3.000000-1.000000 0,1.000000-2.000000 0,-1.000000-3.000000 0,1.000000-3.000000 0,-1.000000-2.000000 0,1.000000 0.000000 0,-1.000000 0.000000 0,1.000000 0.000000 0,1.000000 1.000000 0,3.000000 4.000000 0,3.000000 3.000000 0,4.000000 3.000000 0,-1.000000-1.000000 0,-3.000000-2.000000 0,-3.000000-3.000000 0,-2.000000-3.000000 0,-3.000000-2.000000 0,1.000000 0.000000 0,-1.000000 0.000000 0,1.000000 0.000000 0,-1.000000 1.000000 0,1.000000 4.000000 0,-1.000000 3.000000 0,1.000000 3.000000 0,-1.000000-1.000000 0,1.000000-2.000000 0,-1.000000-3.000000 0,1.000000-3.000000 0,1.000000-1.000000 0,3.000000 4.000000 0,3.000000 3.000000 0,4.000000 3.000000 0,-1.000000 1.000000 0,-3.000000 1.000000 0,-3.000000-1.000000 0,-2.000000 1.000000 0,-12.000000-1.000000 0,-19.000000 1.000000 0,-18.000000-1.000000 0,-19.000000 1.000000 0,-10.000000-3.000000 0,1.000000-2.000000 0,-1.000000-3.000000 0,1.000000-3.000000 0,-1.000000-2.000000 0,1.000000 0.000000 0,-1.000000 0.000000 0,1.000000 0.000000 0,-1.000000 1.000000 0,1.000000 4.000000 0,-1.000000 3.000000 0,1.000000 3.000000 0,-3.000000-1.000000 0,-2.000000-2.000000 0,-3.000000-3.000000 0,-3.000000-3.000000 0,-4.000000-2.000000 0,-3.000000 0.000000 0,-3.000000 0.000000 0,-2.000000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0,0.000000-2.000000 0,0.000000-3.000000 0,0.000000-3.000000 0,0.000000-2.000000 0,0.000000-1.000000 0,0.000000 3.000000 0,0.000000 3.000000 0,0.000000 4.000000 0,1.000000 1.000000 0,4.000000 0.000000 0,3.000000 0.000000 0,3.000000 0.000000 0,-1.000000-2.000000 0,-2.000000-3.000000 0,-3.000000-3.000000 0,-3.000000-2.000000 0,-1.000000-1.000000 0,4.000000 3.000000 0,3.000000 3.000000 0,3.000000 4.000000 0,-1.000000 1.000000 0,-2.000000 0.000000 0,-3.000000 0.000000 0,-3.000000 0.000000 0,-1.000000 0.000000 0,4.000000 0.000000 0,3.000000 0.000000 0,3.000000 0.000000 0,1.000000 0.000000 0,1.000000 0.000000 0,-1.000000 0.000000 0,1.000000 0.000000 0,-1.000000 0.000000 0,1.000000 0.000000 0,-1.000000 0.000000 0,1.000000 0.000000 0,10.000000 0.000000 0,22.000000 0.000000 0,22.000000 0.000000 0,23.000000 0.000000 0,11.000000-2.000000 0,4.000000-3.000000 0,3.000000-3.000000 0,3.000000-2.000000 0,1.000000-1.000000 0,1.000000 3.000000 0,-1.000000 3.000000 0,1.000000 4.000000 0,-3.000000-1.000000 0,-2.000000-3.000000 0,-3.000000-3.000000 0,-3.000000-2.000000 0,-2.000000-1.000000 0,0.000000 3.000000 0,0.000000 3.000000 0,0.000000 4.000000 0,0.000000-1.000000 0,0.000000-3.000000 0,0.000000-3.000000 0,0.000000-2.000000 0,1.000000-3.000000 0,4.000000 1.000000 0,3.000000-1.000000 0,3.000000 1.000000 0,1.000000 1.000000 0,1.000000 3.000000 0,-1.000000 3.000000 0,1.000000 4.000000 0,1.000000 1.000000 0,3.000000 0.000000 0,3.000000 0.000000 0,4.000000 0.000000 0,-3.000000 0.000000 0,-5.000000 0.000000 0,-7.000000 0.000000 0,-5.000000 0.000000 0,-4.000000-2.000000 0,0.000000-3.000000 0,0.000000-3.000000 0,0.000000-2.000000 0,-2.000000-1.000000 0,-3.000000 3.000000 0,-3.000000 3.000000 0,-2.000000 4.000000 0,-3.000000 1.000000 0,1.000000 0.000000 0,-1.000000 0.000000 0,1.000000 0.000000 0,2.000000 0.000000 0,7.000000 0.000000 0,6.000000 0.000000 0,7.000000 0.000000 0,2.000000 1.000000 0,1.000000 4.000000 0,-1.000000 3.000000 0,1.000000 3.000000 0,-4.000000-1.000000 0,-6.000000-2.000000 0,-6.000000-3.000000 0,-6.000000-3.000000 0,-4.000000-1.000000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1.000000 0,0.000000 4.000000 0,0.000000 3.000000 0,0.000000 3.000000 0,-2.000000 1.000000 0,-3.000000 1.000000 0,-3.000000-1.000000 0,-2.000000 1.000000 0,-3.000000-1.000000 0,1.000000 1.000000 0,-1.000000-1.000000 0,1.000000 1.000000 0,-10.000000 1.000000 0,-19.000000 3.000000 0,-18.000000 3.000000 0,-19.000000 4.000000 0,-12.000000-3.000000 0,-2.000000-5.000000 0,-3.000000-7.000000 0,-3.000000-5.000000 0,-1.000000-4.000000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0,-3.000000 0.000000 0,-2.000000 0.000000 0,-3.000000 0.000000 0,-3.000000 0.000000 0,1.000000 0.000000 0,6.000000 0.000000 0,7.000000 0.000000 0,6.000000 0.000000 0,3.000000 0.000000 0,0.000000 0.000000 0,0.000000 0.000000 0,0.000000 0.000000 0,1.000000 1.000000 0,4.000000 4.000000 0,3.000000 3.000000 0,3.000000 3.000000 0,4.000000-1.000000 0,7.000000-2.000000 0,6.000000-3.000000 0,7.000000-3.000000 0,2.000000-2.000000 0,1.000000 0.000000 0,-1.000000 0.000000 0,1.000000 0.000000 0,-1.000000 0.000000 0,1.000000 0.000000 0,-1.000000 0.000000 0,1.000000 0.000000 0,-1.000000 1.000000 0,1.000000 4.000000 0,-1.000000 3.000000 0,1.000000 3.000000 0,-4.000000-1.000000 0,-6.000000-2.000000 0,-6.000000-3.000000 0,-6.000000-3.000000 0,-1.000000-1.000000 0,7.000000 4.000000 0,6.000000 3.000000 0,7.000000 3.000000 0,4.000000 4.000000 0,3.000000 7.000000 0,3.000000 6.000000 0,4.000000 7.000000 0,4.000000 2.000000 0,6.000000 1.000000 0,7.000000-1.000000 0,6.000000 1.000000 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4: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40100.000000 41700.000000 1000,'-61.000000'-24.000000'0,"28.000000"4.000000"0 ,28.000000 3.000000 0,29.000000 3.000000 0,16.000000 4.000000 0,7.000000 7.000000 0,6.000000 6.000000 0,7.000000 7.000000 0,2.000000 2.000000 0,1.000000 1.000000 0,-1.000000-1.000000 0,1.000000 1.000000 0,-3.000000-3.000000 0,-2.000000-2.000000 0,-3.000000-3.000000 0,-3.000000-3.000000 0,-2.000000-1.000000 0,0.000000 4.000000 0,0.000000 3.000000 0,0.000000 3.000000 0,1.000000-1.000000 0,4.000000-2.000000 0,3.000000-3.000000 0,3.000000-3.000000 0,3.000000-2.000000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0,-1.000000-2.000000 0,1.000000-3.000000 0,-1.000000-3.000000 0,1.000000-2.000000 0,-1.000000-3.000000 0,1.000000 1.000000 0,-1.000000-1.000000 0,1.000000 1.000000 0,1.000000 1.000000 0,3.000000 3.000000 0,3.000000 3.000000 0,4.000000 4.000000 0,2.000000-1.000000 0,4.000000-3.000000 0,3.000000-3.000000 0,3.000000-2.000000 0,1.000000-1.000000 0,1.000000 3.000000 0,-1.000000 3.000000 0,1.000000 4.000000 0,-1.000000-1.000000 0,1.000000-3.000000 0,-1.000000-3.000000 0,1.000000-2.000000 0,-4.000000-1.000000 0,-6.000000 3.000000 0,-6.000000 3.000000 0,-6.000000 4.000000 0,-4.000000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1.000000 0,0.000000 4.000000 0,0.000000 3.000000 0,0.000000 3.000000 0,-2.000000-1.000000 0,-3.000000-2.000000 0,-3.000000-3.000000 0,-2.000000-3.000000 0,0.000000-1.000000 0,7.000000 4.000000 0,6.000000 3.000000 0,7.000000 3.000000 0,2.000000 1.000000 0,1.000000 1.000000 0,-1.000000-1.000000 0,1.000000 1.000000 0,-3.000000-3.000000 0,-2.000000-2.000000 0,-3.000000-3.000000 0,-3.000000-3.000000 0,-1.000000-1.000000 0,4.000000 4.000000 0,3.000000 3.000000 0,3.000000 3.000000 0,-2.000000 1.000000 0,-6.000000 1.000000 0,-6.000000-1.000000 0,-6.000000 1.000000 0,-6.000000-3.000000 0,-2.000000-2.000000 0,-3.000000-3.000000 0,-3.000000-3.000000 0,-1.000000-1.000000 0,4.000000 4.000000 0,3.000000 3.000000 0,3.000000 3.000000 0,1.000000-1.000000 0,1.000000-2.000000 0,-1.000000-3.000000 0,1.000000-3.000000 0,2.000000-2.000000 0,7.000000 0.000000 0,6.000000 0.000000 0,7.000000 0.000000 0,2.000000 1.000000 0,1.000000 4.000000 0,-1.000000 3.000000 0,1.000000 3.000000 0,-3.000000-1.000000 0,-2.000000-2.000000 0,-3.000000-3.000000 0,-3.000000-3.000000 0,-4.000000-2.000000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0,-3.000000-2.000000 0,-2.000000-3.000000 0,-3.000000-3.000000 0,-3.000000-2.000000 0,-2.000000-1.000000 0,0.000000 3.000000 0,0.000000 3.000000 0,0.000000 4.000000 0,1.000000 1.000000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0,-3.000000-2.000000 0,1.000000-3.000000 0,-1.000000-3.000000 0,1.000000-2.000000 0,-1.000000-1.000000 0,1.000000 3.000000 0,-1.000000 3.000000 0,1.000000 4.000000 0,-1.000000-1.000000 0,1.000000-3.000000 0,-1.000000-3.000000 0,1.000000-2.000000 0,-1.000000-1.000000 0,1.000000 3.000000 0,-1.000000 3.000000 0,1.000000 4.000000 0,1.000000-1.000000 0,3.000000-3.000000 0,3.000000-3.000000 0,4.000000-2.000000 0,-1.000000-1.000000 0,-3.000000 3.000000 0,-3.000000 3.000000 0,-2.000000 4.000000 0,-3.000000-1.000000 0,1.000000-3.000000 0,-1.000000-3.000000 0,1.000000-2.000000 0,-1.000000-3.000000 0,1.000000 1.000000 0,-1.000000-1.000000 0,1.000000 1.000000 0,-1.000000-1.000000 0,1.000000 1.000000 0,-1.000000-1.000000 0,1.000000 1.000000 0,1.000000-4.000000 0,3.000000-6.000000 0,3.000000-6.000000 0,4.000000-6.000000 0,-1.000000-4.000000 0,-3.000000 1.000000 0,-3.000000-1.000000 0,-2.000000 1.000000 0,-6.000000-1.000000 0,-6.000000 1.000000 0,-6.000000-1.000000 0,-6.000000 1.000000 0,-4.000000-3.000000 0,1.000000-2.000000 0,-1.000000-3.000000 0,1.000000-3.000000 0,-3.000000-1.000000 0,-2.000000 4.000000 0,-3.000000 3.000000 0,-3.000000 3.000000 0,-2.000000-1.000000 0,0.000000-2.000000 0,0.000000-3.000000 0,0.000000-3.000000 0,-2.000000-2.000000 0,-3.000000 0.000000 0,-3.000000 0.000000 0,-2.000000 0.000000 0,-5.000000 1.000000 0,-2.000000 4.000000 0,-3.000000 3.000000 0,-3.000000 3.000000 0,-4.000000 1.000000 0,-3.000000 1.000000 0,-3.000000-1.000000 0,-2.000000 1.000000 0,-6.000000-3.000000 0,-6.000000-2.000000 0,-6.000000-3.000000 0,-6.000000-3.000000 0,-1.000000 1.000000 0,7.000000 6.000000 0,6.000000 7.000000 0,7.000000 6.000000 0,0.000000 3.000000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1.000000 0,1.000000 4.000000 0,-1.000000 3.000000 0,1.000000 3.000000 0,-3.000000 1.000000 0,-2.000000 1.000000 0,-3.000000-1.000000 0,-3.000000 1.000000 0,-4.000000-1.000000 0,-3.000000 1.000000 0,-3.000000-1.000000 0,-2.000000 1.000000 0,2.000000-1.000000 0,9.000000 1.000000 0,10.000000-1.000000 0,10.000000 1.000000 0,4.000000 1.000000 0,0.000000 3.000000 0,0.000000 3.000000 0,0.000000 4.000000 0,0.000000-1.000000 0,0.000000-3.000000 0,0.000000-3.000000 0,0.000000-2.000000 0,0.000000-1.000000 0,0.000000 3.000000 0,0.000000 3.000000 0,0.000000 4.000000 0,-2.000000 1.000000 0,-3.000000 0.000000 0,-3.000000 0.000000 0,-2.000000 0.000000 0,-3.000000 0.000000 0,1.000000 0.000000 0,-1.000000 0.000000 0,1.000000 0.000000 0,-1.000000 1.000000 0,1.000000 4.000000 0,-1.000000 3.000000 0,1.000000 3.000000 0,-3.000000 1.000000 0,-2.000000 1.000000 0,-3.000000-1.000000 0,-3.000000 1.000000 0,-1.000000-1.000000 0,4.000000 1.000000 0,3.000000-1.000000 0,3.000000 1.000000 0,3.000000-1.000000 0,3.000000 1.000000 0,3.000000-1.000000 0,4.000000 1.000000 0,2.000000 1.000000 0,4.000000 3.000000 0,3.000000 3.000000 0,3.000000 4.000000 0,-1.000000 1.000000 0,-2.000000 0.000000 0,-3.000000 0.000000 0,-3.000000 0.000000 0,-4.000000 3.000000 0,-3.000000 6.000000 0,-3.000000 7.000000 0,-2.000000 6.000000 0,0.000000 1.000000 0,7.000000-3.000000 0,6.000000-3.000000 0,7.000000-2.000000 0,-1.000000 0.000000 0,-6.000000 7.000000 0,-6.000000 6.000000 0,-6.000000 7.000000 0,1.000000-1.000000 0,9.000000-6.000000 0,10.000000-6.000000 0,10.000000-6.000000 0,4.000000-4.000000 0,0.000000 1.000000 0,0.000000-1.000000 0,0.000000 1.000000 0,1.000000-1.000000 0,4.000000 1.000000 0,3.000000-1.000000 0,3.000000 1.000000 0,1.000000-1.000000 0,1.000000 1.000000 0,-1.000000-1.000000 0,1.000000 1.000000 0,1.000000 1.000000 0,3.000000 3.000000 0,3.000000 3.000000 0,4.000000 4.000000 0,1.000000-1.000000 0,0.000000-3.000000 0,0.000000-3.000000 0,0.000000-2.000000 0,0.000000-1.000000 0,0.000000 3.000000 0,0.000000 3.000000 0,0.000000 4.000000 0,0.000000 1.000000 0,0.000000 0.000000 0,0.000000 0.000000 0,0.000000 0.000000 0,0.000000 0.000000 0,0.000000 0.000000 0,0.000000 0.000000 0,0.000000 0.000000 0,4.000000-2.000000 0,10.000000-3.000000 0,10.000000-3.000000 0,9.000000-2.000000 0,6.000000-5.000000 0,3.000000-2.000000 0,3.000000-3.000000 0,4.000000-3.000000 0,-1.000000-4.000000 0,-3.000000-3.000000 0,-3.000000-3.000000 0,-2.000000-2.000000 0,0.000000-1.000000 0,7.000000 3.000000 0,6.000000 3.000000 0,7.000000 4.000000 0,-1.000000-1.000000 0,-6.000000-3.000000 0,-6.000000-3.000000 0,-6.000000-2.000000 0,-4.000000-5.000000 0,1.000000-2.000000 0,-1.000000-3.000000 0,1.000000-3.000000 0,-1.000000-1.000000 0,1.000000 4.000000 0,-1.000000 3.000000 0,1.000000 3.000000 0,1.000000 1.000000 0,3.000000 1.000000 0,3.000000-1.000000 0,4.000000 1.000000 0,1.000000-3.000000 0,0.000000-2.000000 0,0.000000-3.000000 0,0.000000-3.000000 0,1.000000-1.000000 0,4.000000 4.000000 0,3.000000 3.000000 0,3.000000 3.000000 0,3.000000-1.000000 0,3.000000-2.000000 0,3.000000-3.000000 0,4.000000-3.000000 0,-1.000000-1.000000 0,-3.000000 4.000000 0,-3.000000 3.000000 0,-2.000000 3.000000 0,-1.000000-1.000000 0,3.000000-2.000000 0,3.000000-3.000000 0,4.000000-3.000000 0,1.000000-2.000000 0,0.000000 0.000000 0,0.000000 0.000000 0,0.000000 0.000000 0,-4.000000 1.000000 0,-5.000000 4.000000 0,-7.000000 3.000000 0,-5.000000 3.000000 0,-6.000000-1.000000 0,-3.000000-2.000000 0,-3.000000-3.000000 0,-2.000000-3.000000 0,-1.000000-1.000000 0,3.000000 4.000000 0,3.000000 3.000000 0,4.000000 3.000000 0,-1.000000-1.000000 0,-3.000000-2.000000 0,-3.000000-3.000000 0,-2.000000-3.000000 0,-3.000000-1.000000 0,1.000000 4.000000 0,-1.000000 3.000000 0,1.000000 3.000000 0,2.000000-1.000000 0,7.000000-2.000000 0,6.000000-3.000000 0,7.000000-3.000000 0,0.000000-2.000000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5: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16400.000000 46650.000000 1000,'-93.000000'-2.000000'0,"17.000000"-3.000000"0 ,15.000000-3.000000 0,16.000000-2.000000 0,12.000000-6.000000 0,9.000000-6.000000 0,10.000000-6.000000 0,10.000000-6.000000 0,8.000000 1.000000 0,10.000000 9.000000 0,10.000000 10.000000 0,9.000000 10.000000 0,4.000000 2.000000 0,1.000000-3.000000 0,-1.000000-3.000000 0,1.000000-2.000000 0,-1.000000-1.000000 0,1.000000 3.000000 0,-1.000000 3.000000 0,1.000000 4.000000 0,-1.000000 1.000000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0,2.000000 0.000000 0,4.000000 0.000000 0,3.000000 0.000000 0,3.000000 0.000000 0,3.000000 0.000000 0,3.000000 0.000000 0,3.000000 0.000000 0,4.000000 0.000000 0,1.000000 0.000000 0,0.000000 0.000000 0,0.000000 0.000000 0,0.000000 0.000000 0,-2.000000-4.000000 0,-3.000000-5.000000 0,-3.000000-7.000000 0,-2.000000-5.000000 0,-1.000000-3.000000 0,3.000000 4.000000 0,3.000000 3.000000 0,4.000000 3.000000 0,-1.000000 1.000000 0,-3.000000 1.000000 0,-3.000000-1.000000 0,-2.000000 1.000000 0,-5.000000-3.000000 0,-2.000000-2.000000 0,-3.000000-3.000000 0,-3.000000-3.000000 0,-1.000000-1.000000 0,4.000000 4.000000 0,3.000000 3.000000 0,3.000000 3.000000 0,-1.000000 1.000000 0,-2.000000 1.000000 0,-3.000000-1.000000 0,-3.000000 1.000000 0,-1.000000-1.000000 0,4.000000 1.000000 0,3.000000-1.000000 0,3.000000 1.000000 0,1.000000 1.000000 0,1.000000 3.000000 0,-1.000000 3.000000 0,1.000000 4.000000 0,-1.000000 1.000000 0,1.000000 0.000000 0,-1.000000 0.000000 0,1.000000 0.000000 0,-1.000000 1.000000 0,1.000000 4.000000 0,-1.000000 3.000000 0,1.000000 3.000000 0,-1.000000 1.000000 0,1.000000 1.000000 0,-1.000000-1.000000 0,1.000000 1.000000 0,-4.000000-1.000000 0,-6.000000 1.000000 0,-6.000000-1.000000 0,-6.000000 1.000000 0,-4.000000-1.000000 0,1.000000 1.000000 0,-1.000000-1.000000 0,1.000000 1.000000 0,-1.000000-3.000000 0,1.000000-2.000000 0,-1.000000-3.000000 0,1.000000-3.000000 0,1.000000-1.000000 0,3.000000 4.000000 0,3.000000 3.000000 0,4.000000 3.000000 0,-1.000000-1.000000 0,-3.000000-2.000000 0,-3.000000-3.000000 0,-2.000000-3.000000 0,0.000000-2.000000 0,7.000000 0.000000 0,6.000000 0.000000 0,7.000000 0.000000 0,-1.000000 0.000000 0,-6.000000 0.000000 0,-6.000000 0.000000 0,-6.000000 0.000000 0,-1.000000 1.000000 0,7.000000 4.000000 0,6.000000 3.000000 0,7.000000 3.000000 0,0.000000-1.000000 0,-2.000000-2.000000 0,-3.000000-3.000000 0,-3.000000-3.000000 0,-4.000000-1.000000 0,-3.000000 4.000000 0,-3.000000 3.000000 0,-2.000000 3.000000 0,-3.000000-1.000000 0,1.000000-2.000000 0,-1.000000-3.000000 0,1.000000-3.000000 0,-12.000000-1.000000 0,-21.000000 4.000000 0,-22.000000 3.000000 0,-22.000000 3.000000 0,-10.000000-1.000000 0,4.000000-2.000000 0,3.000000-3.000000 0,3.000000-3.000000 0,1.000000-2.000000 0,1.000000 0.000000 0,-1.000000 0.000000 0,1.000000 0.000000 0,-1.000000 0.000000 0,1.000000 0.000000 0,-1.000000 0.000000 0,1.000000 0.000000 0,-1.000000 0.000000 0,1.000000 0.000000 0,-1.000000 0.000000 0,1.000000 0.000000 0,-6.000000 0.000000 0,-8.000000 0.000000 0,-10.000000 0.000000 0,-9.000000 0.000000 0,-2.000000 0.000000 0,6.000000 0.000000 0,7.000000 0.000000 0,6.000000 0.000000 0,3.000000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0,-3.000000-2.000000 0,-2.000000-3.000000 0,-3.000000-3.000000 0,-3.000000-2.000000 0,-1.000000-1.000000 0,4.000000 3.000000 0,3.000000 3.000000 0,3.000000 4.000000 0,1.000000 1.000000 0,1.000000 0.000000 0,-1.000000 0.000000 0,1.000000 0.000000 0,-4.000000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0,-2.000000 1.000000 0,0.000000 4.000000 0,0.000000 3.000000 0,0.000000 3.000000 0,1.000000 1.000000 0,4.000000 1.000000 0,3.000000-1.000000 0,3.000000 1.000000 0,1.000000-1.000000 0,1.000000 1.000000 0,-1.000000-1.000000 0,1.000000 1.000000 0,8.000000-4.000000 0,20.000000-6.000000 0,18.000000-6.000000 0,20.000000-6.000000 0,10.000000-4.000000 0,3.000000 1.000000 0,3.000000-1.000000 0,4.000000 1.000000 0,-1.000000 1.000000 0,-3.000000 3.000000 0,-3.000000 3.000000 0,-2.000000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0,-1.000000-1.000000 0,-3.000000 4.000000 0,-3.000000 3.000000 0,-2.000000 3.000000 0,-3.000000-1.000000 0,1.000000-2.000000 0,-1.000000-3.000000 0,1.000000-3.000000 0,-1.000000-2.000000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0,-2.000000 0.000000 0,-3.000000 0.000000 0,-3.000000 0.000000 0,-2.000000 0.000000 0,-3.000000-2.000000 0,1.000000-3.000000 0,-1.000000-3.000000 0,1.000000-2.000000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0,-1.000000-1.000000 0,1.000000-3.000000 0,-1.000000-3.000000 0,1.000000-2.000000 0,1.000000-1.000000 0,3.000000 3.000000 0,3.000000 3.000000 0,4.000000 4.000000 0,-1.000000 1.000000 0,-3.000000 0.000000 0,-3.000000 0.000000 0,-2.000000 0.000000 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15: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42750.000000 46650.000000 1000,'26.000000'-66.000000'0,"4.000000"19.000000"0 ,3.000000 19.000000 0,3.000000 19.000000 0,6.000000 7.000000 0,9.000000-3.000000 0,10.000000-3.000000 0,10.000000-2.000000 0,2.000000-1.000000 0,-3.000000 3.000000 0,-3.000000 3.000000 0,-2.000000 4.000000 0,-1.000000 1.000000 0,3.000000 0.000000 0,3.000000 0.000000 0,4.000000 0.000000 0,2.000000 0.000000 0,4.000000 0.000000 0,3.000000 0.000000 0,3.000000 0.000000 0,1.000000-2.000000 0,1.000000-3.000000 0,-1.000000-3.000000 0,1.000000-2.000000 0,-3.000000-1.000000 0,-2.000000 3.000000 0,-3.000000 3.000000 0,-3.000000 4.000000 0,-1.000000 1.000000 0,4.000000 0.000000 0,3.000000 0.000000 0,3.000000 0.000000 0,1.000000-2.000000 0,1.000000-3.000000 0,-1.000000-3.000000 0,1.000000-2.000000 0,1.000000-1.000000 0,3.000000 3.000000 0,3.000000 3.000000 0,4.000000 4.000000 0,2.000000 1.000000 0,4.000000 0.000000 0,3.000000 0.000000 0,3.000000 0.000000 0,-1.000000-2.000000 0,-2.000000-3.000000 0,-3.000000-3.000000 0,-3.000000-2.000000 0,-6.000000-1.000000 0,-5.000000 3.000000 0,-7.000000 3.000000 0,-5.000000 4.000000 0,-1.000000-1.000000 0,6.000000-3.000000 0,7.000000-3.000000 0,6.000000-2.000000 0,1.000000-1.000000 0,-3.000000 3.000000 0,-3.000000 3.000000 0,-2.000000 4.000000 0,-1.000000 1.000000 0,3.000000 0.000000 0,3.000000 0.000000 0,4.000000 0.000000 0,2.000000 0.000000 0,4.000000 0.000000 0,3.000000 0.000000 0,3.000000 0.000000 0,-4.000000-2.000000 0,-8.000000-3.000000 0,-10.000000-3.000000 0,-9.000000-2.000000 0,-5.000000-1.000000 0,0.000000 3.000000 0,0.000000 3.000000 0,0.000000 4.000000 0,0.000000 1.000000 0,0.000000 0.000000 0,0.000000 0.000000 0,0.000000 0.000000 0,0.000000 0.000000 0,0.000000 0.000000 0,0.000000 0.000000 0,0.000000 0.000000 0,0.000000 0.000000 0,0.000000 0.000000 0,0.000000 0.000000 0,0.000000 0.000000 0,3.000000-2.000000 0,6.000000-3.000000 0,7.000000-3.000000 0,6.000000-2.000000 0,1.000000-1.000000 0,-3.000000 3.000000 0,-3.000000 3.000000 0,-2.000000 4.000000 0,-5.000000 1.000000 0,-2.000000 0.000000 0,-3.000000 0.000000 0,-3.000000 0.000000 0,-4.000000 0.000000 0,-3.000000 0.000000 0,-3.000000 0.000000 0,-2.000000 0.000000 0,-1.000000-2.000000 0,3.000000-3.000000 0,3.000000-3.000000 0,4.000000-2.000000 0,2.000000-1.000000 0,4.000000 3.000000 0,3.000000 3.000000 0,3.000000 4.000000 0,1.000000 1.000000 0,1.000000 0.000000 0,-1.000000 0.000000 0,1.000000 0.000000 0,-3.000000 0.000000 0,-2.000000 0.000000 0,-3.000000 0.000000 0,-3.000000 0.000000 0,-4.000000 0.000000 0,-3.000000 0.000000 0,-3.000000 0.000000 0,-2.000000 0.000000 0,-3.000000 0.000000 0,1.000000 0.000000 0,-1.000000 0.000000 0,1.000000 0.000000 0,-3.000000 0.000000 0,-2.000000 0.000000 0,-3.000000 0.000000 0,-3.000000 0.000000 0,-2.000000 1.000000 0,0.000000 4.000000 0,0.000000 3.000000 0,0.000000 3.000000 0,-2.000000-1.000000 0,-3.000000-2.000000 0,-3.000000-3.000000 0,-2.000000-3.000000 0,-3.000000-2.000000 0,1.000000 0.000000 0,-1.000000 0.000000 0,1.000000 0.000000 0,-12.000000 1.000000 0,-21.000000 4.000000 0,-22.000000 3.000000 0,-22.000000 3.000000 0,-10.000000-1.000000 0,4.000000-2.000000 0,3.000000-3.000000 0,3.000000-3.000000 0,-2.000000-1.000000 0,-6.000000 4.000000 0,-6.000000 3.000000 0,-6.000000 3.000000 0,-1.000000-1.000000 0,7.000000-2.000000 0,6.000000-3.000000 0,7.000000-3.000000 0,2.000000-2.000000 0,1.000000 0.000000 0,-1.000000 0.000000 0,1.000000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0,3.000000 1.000000 0,6.000000 4.000000 0,7.000000 3.000000 0,6.000000 3.000000 0,1.000000-1.000000 0,-3.000000-2.000000 0,-3.000000-3.000000 0,-2.000000-3.000000 0,-1.000000-2.000000 0,3.000000 0.000000 0,3.000000 0.000000 0,4.000000 0.000000 0,-1.000000 0.000000 0,-3.000000 0.000000 0,-3.000000 0.000000 0,-2.000000 0.000000 0,-3.000000 1.000000 0,1.000000 4.000000 0,-1.000000 3.000000 0,1.000000 3.000000 0,-4.000000-1.000000 0,-6.000000-2.000000 0,-6.000000-3.000000 0,-6.000000-3.000000 0,-2.000000-2.000000 0,3.000000 0.000000 0,3.000000 0.000000 0,4.000000 0.000000 0,-1.000000 1.000000 0,-3.000000 4.000000 0,-3.000000 3.000000 0,-2.000000 3.000000 0,0.000000-1.000000 0,7.000000-2.000000 0,6.000000-3.000000 0,7.000000-3.000000 0,0.000000-1.000000 0,-2.000000 4.000000 0,-3.000000 3.000000 0,-3.000000 3.000000 0,-2.000000-1.000000 0,0.000000-2.000000 0,0.000000-3.000000 0,0.000000-3.000000 0,0.000000-2.000000 0,0.000000 0.000000 0,0.000000 0.000000 0,0.000000 0.000000 0,-4.000000 0.000000 0,-5.000000 0.000000 0,-7.000000 0.000000 0,-5.000000 0.000000 0,-1.000000 1.000000 0,6.000000 4.000000 0,7.000000 3.000000 0,6.000000 3.000000 0,3.000000-1.000000 0,0.000000-2.000000 0,0.000000-3.000000 0,0.000000-3.000000 0,0.000000-1.000000 0,0.000000 4.000000 0,0.000000 3.000000 0,0.000000 3.000000 0,1.000000-1.000000 0,4.000000-2.000000 0,3.000000-3.000000 0,3.000000-3.000000 0,-2.000000-2.000000 0,-6.000000 0.000000 0,-6.000000 0.000000 0,-6.000000 0.000000 0,-6.000000 1.000000 0,-2.000000 4.000000 0,-3.000000 3.000000 0,-3.000000 3.000000 0,-1.000000-1.000000 0,4.000000-2.000000 0,3.000000-3.000000 0,3.000000-3.000000 0,3.000000-2.000000 0,3.000000 0.000000 0,3.000000 0.000000 0,4.000000 0.000000 0,2.000000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5: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79200.000000 11750.000000 1000,'-71.000000'21.000000'0,"10.000000"-5.000000"0 ,10.000000-7.000000 0,9.000000-5.000000 0,4.000000-4.000000 0,1.000000 0.000000 0,-1.000000 0.000000 0,1.000000 0.000000 0,-1.000000 1.000000 0,1.000000 4.000000 0,-1.000000 3.000000 0,1.000000 3.000000 0,-3.000000 1.000000 0,-2.000000 1.000000 0,-3.000000-1.000000 0,-3.000000 1.000000 0,-2.000000-3.000000 0,0.000000-2.000000 0,0.000000-3.000000 0,0.000000-3.000000 0,-2.000000-2.000000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1.000000 0,-3.000000 4.000000 0,-3.000000 3.000000 0,-2.000000 3.000000 0,-1.000000-1.000000 0,3.000000-2.000000 0,3.000000-3.000000 0,4.000000-3.000000 0,-3.000000-1.000000 0,-5.000000 4.000000 0,-7.000000 3.000000 0,-5.000000 3.000000 0,-3.000000-1.000000 0,4.000000-2.000000 0,3.000000-3.000000 0,3.000000-3.000000 0,1.000000-2.000000 0,1.000000 0.000000 0,-1.000000 0.000000 0,1.000000 0.000000 0,2.000000 0.000000 0,7.000000 0.000000 0,6.000000 0.000000 0,7.000000 0.000000 0,2.000000 0.000000 0,1.000000 0.000000 0,-1.000000 0.000000 0,1.000000 0.000000 0,-3.000000 0.000000 0,-2.000000 0.000000 0,-3.000000 0.000000 0,-3.000000 0.000000 0,-1.000000 0.000000 0,4.000000 0.000000 0,3.000000 0.000000 0,3.000000 0.000000 0,1.000000-2.000000 0,1.000000-3.000000 0,-1.000000-3.000000 0,1.000000-2.000000 0,8.000000-5.000000 0,20.000000-2.000000 0,18.000000-3.000000 0,20.000000-3.000000 0,8.000000-1.000000 0,1.000000 4.000000 0,-1.000000 3.000000 0,1.000000 3.000000 0,-1.000000 1.000000 0,1.000000 1.000000 0,-1.000000-1.000000 0,1.000000 1.000000 0,-1.000000 1.000000 0,1.000000 3.000000 0,-1.000000 3.000000 0,1.000000 4.000000 0,1.000000 1.000000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0,1.000000 1.000000 0,4.000000 4.000000 0,3.000000 3.000000 0,3.000000 3.000000 0,1.000000 1.000000 0,1.000000 1.000000 0,-1.000000-1.000000 0,1.000000 1.000000 0,-1.000000-1.000000 0,1.000000 1.000000 0,-1.000000-1.000000 0,1.000000 1.000000 0,-1.000000-1.000000 0,1.000000 1.000000 0,-1.000000-1.000000 0,1.000000 1.000000 0,-1.000000-1.000000 0,1.000000 1.000000 0,-1.000000-1.000000 0,1.000000 1.000000 0,1.000000-1.000000 0,3.000000 1.000000 0,3.000000-1.000000 0,4.000000 1.000000 0,-1.000000-1.000000 0,-3.000000 1.000000 0,-3.000000-1.000000 0,-2.000000 1.000000 0,-1.000000-1.000000 0,3.000000 1.000000 0,3.000000-1.000000 0,4.000000 1.000000 0,-1.000000-1.000000 0,-3.000000 1.000000 0,-3.000000-1.000000 0,-2.000000 1.000000 0,-5.000000-3.000000 0,-2.000000-2.000000 0,-3.000000-3.000000 0,-3.000000-3.000000 0,-1.000000-1.000000 0,4.000000 4.000000 0,3.000000 3.000000 0,3.000000 3.000000 0,-2.000000 1.000000 0,-6.000000 1.000000 0,-6.000000-1.000000 0,-6.000000 1.000000 0,-1.000000-1.000000 0,7.000000 1.000000 0,6.000000-1.000000 0,7.000000 1.000000 0,0.000000-1.000000 0,-2.000000 1.000000 0,-3.000000-1.000000 0,-3.000000 1.000000 0,-4.000000-1.000000 0,-3.000000 1.000000 0,-3.000000-1.000000 0,-2.000000 1.000000 0,-3.000000-3.000000 0,1.000000-2.000000 0,-1.000000-3.000000 0,1.000000-3.000000 0,1.000000-2.000000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0,-4.000000 0.000000 0,-3.000000 0.000000 0,-3.000000 0.000000 0,-2.000000 0.000000 0,0.000000-2.000000 0,7.000000-3.000000 0,6.000000-3.000000 0,7.000000-2.000000 0,2.000000-1.000000 0,1.000000 3.000000 0,-1.000000 3.000000 0,1.000000 4.000000 0,-1.000000 1.000000 0,1.000000 0.000000 0,-1.000000 0.000000 0,1.000000 0.000000 0,1.000000-2.000000 0,3.000000-3.000000 0,3.000000-3.000000 0,4.000000-2.000000 0,-1.000000-3.000000 0,-3.000000 1.000000 0,-3.000000-1.000000 0,-2.000000 1.000000 0,-5.000000 1.000000 0,-2.000000 3.000000 0,-3.000000 3.000000 0,-3.000000 4.000000 0,-1.000000-1.000000 0,4.000000-3.000000 0,3.000000-3.000000 0,3.000000-2.000000 0,-1.000000-3.000000 0,-2.000000 1.000000 0,-3.000000-1.000000 0,-3.000000 1.000000 0,-4.000000 1.000000 0,-3.000000 3.000000 0,-3.000000 3.000000 0,-2.000000 4.000000 0,2.000000-1.000000 0,9.000000-3.000000 0,10.000000-3.000000 0,10.000000-2.000000 0,2.000000-1.000000 0,-3.000000 3.000000 0,-3.000000 3.000000 0,-2.000000 4.000000 0,-3.000000 1.000000 0,1.000000 0.000000 0,-1.000000 0.000000 0,1.000000 0.000000 0,1.000000 0.000000 0,3.000000 0.000000 0,3.000000 0.000000 0,4.000000 0.000000 0,-1.000000 0.000000 0,-3.000000 0.000000 0,-3.000000 0.000000 0,-2.000000 0.000000 0,-3.000000 0.000000 0,1.000000 0.000000 0,-1.000000 0.000000 0,1.000000 0.000000 0,-3.000000-2.000000 0,-2.000000-3.000000 0,-3.000000-3.000000 0,-3.000000-2.000000 0,-4.000000-1.000000 0,-3.000000 3.000000 0,-3.000000 3.000000 0,-2.000000 4.000000 0,-3.000000 1.000000 0,1.000000 0.000000 0,-1.000000 0.000000 0,1.000000 0.000000 0,2.000000-2.000000 0,7.000000-3.000000 0,6.000000-3.000000 0,7.000000-2.000000 0,0.000000-1.000000 0,-2.000000 3.000000 0,-3.000000 3.000000 0,-3.000000 4.000000 0,-2.000000-1.000000 0,0.000000-3.000000 0,0.000000-3.000000 0,0.000000-2.000000 0,0.000000-1.000000 0,0.000000 3.000000 0,0.000000 3.000000 0,0.000000 4.000000 0,0.000000 1.000000 0,0.000000 0.000000 0,0.000000 0.000000 0,0.000000 0.000000 0,-2.000000 0.000000 0,-3.000000 0.000000 0,-3.000000 0.000000 0,-2.000000 0.000000 0,-1.000000-2.000000 0,3.000000-3.000000 0,3.000000-3.000000 0,4.000000-2.000000 0,1.000000-1.000000 0,0.000000 3.000000 0,0.000000 3.000000 0,0.000000 4.000000 0,-2.000000 1.000000 0,-3.000000 0.000000 0,-3.000000 0.000000 0,-2.000000 0.000000 0,-3.000000-2.000000 0,1.000000-3.000000 0,-1.000000-3.000000 0,1.000000-2.000000 0,-1.000000-1.000000 0,1.000000 3.000000 0,-1.000000 3.000000 0,1.000000 4.000000 0,1.000000-1.000000 0,3.000000-3.000000 0,3.000000-3.000000 0,4.000000-2.000000 0,2.000000-1.000000 0,4.000000 3.000000 0,3.000000 3.000000 0,3.000000 4.000000 0,1.000000 1.000000 0,1.000000 0.000000 0,-1.000000 0.000000 0,1.000000 0.000000 0,1.000000 0.000000 0,3.000000 0.000000 0,3.000000 0.000000 0,4.000000 0.000000 0,1.000000 0.000000 0,0.000000 0.000000 0,0.000000 0.000000 0,0.000000 0.000000 0,-4.000000 0.000000 0,-5.000000 0.000000 0,-7.000000 0.000000 0,-5.000000 0.000000 0,-3.000000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0,-1.000000 1.000000 0,4.000000 4.000000 0,3.000000 3.000000 0,3.000000 3.000000 0,1.000000-1.000000 0,1.000000-2.000000 0,-1.000000-3.000000 0,1.000000-3.000000 0,-1.000000-2.000000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0,-3.000000 1.000000 0,1.000000 4.000000 0,-1.000000 3.000000 0,1.000000 3.000000 0,2.000000-1.000000 0,7.000000-2.000000 0,6.000000-3.000000 0,7.000000-3.000000 0,-1.000000-1.000000 0,-6.000000 4.000000 0,-6.000000 3.000000 0,-6.000000 3.000000 0,-4.000000-1.000000 0,1.000000-2.000000 0,-1.000000-3.000000 0,1.000000-3.000000 0,1.000000-2.000000 0,3.000000 0.000000 0,3.000000 0.000000 0,4.000000 0.000000 0,1.000000 1.000000 0,0.000000 4.000000 0,0.000000 3.000000 0,0.000000 3.000000 0,0.000000-1.000000 0,0.000000-2.000000 0,0.000000-3.000000 0,0.000000-3.000000 0,-2.000000-2.000000 0,-3.000000 0.000000 0,-3.000000 0.000000 0,-2.000000 0.000000 0,0.000000 1.000000 0,7.000000 4.000000 0,6.000000 3.000000 0,7.000000 3.000000 0,-1.000000-1.000000 0,-6.000000-2.000000 0,-6.000000-3.000000 0,-6.000000-3.000000 0,-4.000000-2.000000 0,1.000000 0.000000 0,-1.000000 0.000000 0,1.000000 0.000000 0,2.000000 0.000000 0,7.000000 0.000000 0,6.000000 0.000000 0,7.000000 0.000000 0,0.000000 0.000000 0,-2.000000 0.000000 0,-3.000000 0.000000 0,-3.000000 0.000000 0,-2.000000 0.000000 0,0.000000 0.000000 0,0.000000 0.000000 0,0.000000 0.000000 0,-2.000000 1.000000 0,-3.000000 4.000000 0,-3.000000 3.000000 0,-2.000000 3.000000 0,-1.000000-1.000000 0,3.000000-2.000000 0,3.000000-3.000000 0,4.000000-3.000000 0,-1.000000-1.000000 0,-3.000000 4.000000 0,-3.000000 3.000000 0,-2.000000 3.000000 0,-3.000000-1.000000 0,1.000000-2.000000 0,-1.000000-3.000000 0,1.000000-3.000000 0,-1.000000-1.000000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5: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71200.000000 17750.000000 1000,'93.000000'-25.000000'0,"-11.000000"0.000000"0 ,-14.000000 0.000000 0,-11.000000 0.000000 0,-9.000000 1.000000 0,-3.000000 4.000000 0,-3.000000 3.000000 0,-2.000000 3.000000 0,-1.000000 1.000000 0,3.000000 1.000000 0,3.000000-1.000000 0,4.000000 1.000000 0,1.000000 1.000000 0,0.000000 3.000000 0,0.000000 3.000000 0,0.000000 4.000000 0,0.000000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0,-4.000000-2.000000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0,2.000000-1.000000 0,7.000000-3.000000 0,6.000000-3.000000 0,7.000000-2.000000 0,-1.000000-3.000000 0,-6.000000 1.000000 0,-6.000000-1.000000 0,-6.000000 1.000000 0,1.000000-1.000000 0,9.000000 1.000000 0,10.000000-1.000000 0,10.000000 1.000000 0,0.000000-1.000000 0,-5.000000 1.000000 0,-7.000000-1.000000 0,-5.000000 1.000000 0,-3.000000-3.000000 0,4.000000-2.000000 0,3.000000-3.000000 0,3.000000-3.000000 0,-1.000000-1.000000 0,-2.000000 4.000000 0,-3.000000 3.000000 0,-3.000000 3.000000 0,-4.000000 1.000000 0,-3.000000 1.000000 0,-3.000000-1.000000 0,-2.000000 1.000000 0,-3.000000 1.000000 0,1.000000 3.000000 0,-1.000000 3.000000 0,1.000000 4.000000 0,1.000000-1.000000 0,3.000000-3.000000 0,3.000000-3.000000 0,4.000000-2.000000 0,1.000000-1.000000 0,0.000000 3.000000 0,0.000000 3.000000 0,0.000000 4.000000 0,0.000000 2.000000 0,0.000000 4.000000 0,0.000000 3.000000 0,0.000000 3.000000 0,-2.000000-1.000000 0,-3.000000-2.000000 0,-3.000000-3.000000 0,-2.000000-3.000000 0,-1.000000-2.000000 0,3.000000 0.000000 0,3.000000 0.000000 0,4.000000 0.000000 0,1.000000 1.000000 0,0.000000 4.000000 0,0.000000 3.000000 0,0.000000 3.000000 0,-2.000000 1.000000 0,-3.000000 1.000000 0,-3.000000-1.000000 0,-2.000000 1.000000 0,-1.000000-3.000000 0,3.000000-2.000000 0,3.000000-3.000000 0,4.000000-3.000000 0,-1.000000-2.000000 0,-3.000000 0.000000 0,-3.000000 0.000000 0,-2.000000 0.000000 0,0.000000 1.000000 0,7.000000 4.000000 0,6.000000 3.000000 0,7.000000 3.000000 0,-1.000000-1.000000 0,-6.000000-2.000000 0,-6.000000-3.000000 0,-6.000000-3.000000 0,-1.000000-2.000000 0,7.000000 0.000000 0,6.000000 0.000000 0,7.000000 0.000000 0,0.000000 1.000000 0,-2.000000 4.000000 0,-3.000000 3.000000 0,-3.000000 3.000000 0,-2.000000-1.000000 0,0.000000-2.000000 0,0.000000-3.000000 0,0.000000-3.000000 0,0.000000-2.000000 0,0.000000 0.000000 0,0.000000 0.000000 0,0.000000 0.000000 0,-2.000000 0.000000 0,-3.000000 0.000000 0,-3.000000 0.000000 0,-2.000000 0.000000 0,-1.000000 1.000000 0,3.000000 4.000000 0,3.000000 3.000000 0,4.000000 3.000000 0,1.000000-1.000000 0,0.000000-2.000000 0,0.000000-3.000000 0,0.000000-3.000000 0,1.000000-1.000000 0,4.000000 4.000000 0,3.000000 3.000000 0,3.000000 3.000000 0,-2.000000-1.000000 0,-6.000000-2.000000 0,-6.000000-3.000000 0,-6.000000-3.000000 0,-1.000000-2.000000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0,2.000000-2.000000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0,-4.000000-2.000000 0,1.000000-3.000000 0,-1.000000-3.000000 0,1.000000-2.000000 0,1.000000-1.000000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1.000000 0,0.000000 4.000000 0,0.000000 3.000000 0,0.000000 3.000000 0,-2.000000-1.000000 0,-3.000000-2.000000 0,-3.000000-3.000000 0,-2.000000-3.000000 0,-3.000000-2.000000 0,1.000000 0.000000 0,-1.000000 0.000000 0,1.000000 0.000000 0,2.000000 1.000000 0,7.000000 4.000000 0,6.000000 3.000000 0,7.000000 3.000000 0,-1.000000-1.000000 0,-6.000000-2.000000 0,-6.000000-3.000000 0,-6.000000-3.000000 0,-4.000000-2.000000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0,-1.000000-2.000000 0,3.000000-3.000000 0,3.000000-3.000000 0,4.000000-2.000000 0,-1.000000-1.000000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0,-1.000000-2.000000 0,3.000000-3.000000 0,3.000000-3.000000 0,4.000000-2.000000 0,-1.000000-1.000000 0,-3.000000 3.000000 0,-3.000000 3.000000 0,-2.000000 4.000000 0,-3.000000 1.000000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0,-1.000000-2.000000 0,1.000000-3.000000 0,-1.000000-3.000000 0,1.000000-2.000000 0,1.000000-1.000000 0,3.000000 3.000000 0,3.000000 3.000000 0,4.000000 4.000000 0,1.000000-3.000000 0,0.000000-5.000000 0,0.000000-7.000000 0,0.000000-5.000000 0,-2.000000-1.000000 0,-3.000000 6.000000 0,-3.000000 7.000000 0,-2.000000 6.000000 0,0.000000 1.000000 0,7.000000-3.000000 0,6.000000-3.000000 0,7.000000-2.000000 0,0.000000-1.000000 0,-2.000000 3.000000 0,-3.000000 3.000000 0,-3.000000 4.000000 0,-4.000000 1.000000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0,1.000000-1.000000 0,4.000000-2.000000 0,3.000000-3.000000 0,3.000000-3.000000 0,1.000000-1.000000 0,1.000000 4.000000 0,-1.000000 3.000000 0,1.000000 3.000000 0,-4.000000-1.000000 0,-6.000000-2.000000 0,-6.000000-3.000000 0,-6.000000-3.000000 0,-4.000000-1.000000 0,1.000000 4.000000 0,-1.000000 3.000000 0,1.000000 3.000000 0,-1.000000-1.000000 0,1.000000-2.000000 0,-1.000000-3.000000 0,1.000000-3.000000 0,2.000000 1.000000 0,7.000000 6.000000 0,6.000000 7.000000 0,7.000000 6.000000 0,0.000000-1.000000 0,-2.000000-5.000000 0,-3.000000-7.000000 0,-3.000000-5.000000 0,-4.000000-3.000000 0,-3.000000 4.000000 0,-3.000000 3.000000 0,-2.000000 3.000000 0,-3.000000-1.000000 0,1.000000-2.000000 0,-1.000000-3.000000 0,1.000000-3.000000 0,-1.000000-1.000000 0,1.000000 4.000000 0,-1.000000 3.000000 0,1.000000 3.000000 0,-1.000000-1.000000 0,1.000000-2.000000 0,-1.000000-3.000000 0,1.000000-3.000000 0,1.000000-1.000000 0,3.000000 4.000000 0,3.000000 3.000000 0,4.000000 3.000000 0,1.000000-1.000000 0,0.000000-2.000000 0,0.000000-3.000000 0,0.000000-3.000000 0,-2.000000-1.000000 0,-3.000000 4.000000 0,-3.000000 3.000000 0,-2.000000 3.000000 0,0.000000-1.000000 0,7.000000-2.000000 0,6.000000-3.000000 0,7.000000-3.000000 0,2.000000-1.000000 0,1.000000 4.000000 0,-1.000000 3.000000 0,1.000000 3.000000 0,-3.000000-1.000000 0,-2.000000-2.000000 0,-3.000000-3.000000 0,-3.000000-3.000000 0,-4.000000-2.000000 0,-3.000000 0.000000 0,-3.000000 0.000000 0,-2.000000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5: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70650.000000 21400.000000 1000,'70.000000'-22.000000'0,"-9.000000"6.000000"0 ,-10.000000 7.000000 0,-8.000000 6.000000 0,-6.000000 3.000000 0,1.000000 0.000000 0,-1.000000 0.000000 0,1.000000 0.000000 0,2.000000 0.000000 0,7.000000 0.000000 0,6.000000 0.000000 0,7.000000 0.000000 0,0.000000 0.000000 0,-2.000000 0.000000 0,-3.000000 0.000000 0,-3.000000 0.000000 0,-2.000000-2.000000 0,0.000000-3.000000 0,0.000000-3.000000 0,0.000000-2.000000 0,0.000000-1.000000 0,0.000000 3.000000 0,0.000000 3.000000 0,0.000000 4.000000 0,-2.000000 1.000000 0,-3.000000 0.000000 0,-3.000000 0.000000 0,-2.000000 0.000000 0,-1.000000-2.000000 0,3.000000-3.000000 0,3.000000-3.000000 0,4.000000-2.000000 0,-1.000000-1.000000 0,-3.000000 3.000000 0,-3.000000 3.000000 0,-2.000000 4.000000 0,-3.000000 1.000000 0,1.000000 0.000000 0,-1.000000 0.000000 0,1.000000 0.000000 0,2.000000 0.000000 0,7.000000 0.000000 0,6.000000 0.000000 0,7.000000 0.000000 0,-1.000000 0.000000 0,-6.000000 0.000000 0,-6.000000 0.000000 0,-6.000000 0.000000 0,-4.000000 0.000000 0,1.000000 0.000000 0,-1.000000 0.000000 0,1.000000 0.000000 0,2.000000 1.000000 0,7.000000 4.000000 0,6.000000 3.000000 0,7.000000 3.000000 0,0.000000 1.000000 0,-2.000000 1.000000 0,-3.000000-1.000000 0,-3.000000 1.000000 0,-1.000000-3.000000 0,4.000000-2.000000 0,3.000000-3.000000 0,3.000000-3.000000 0,3.000000-1.000000 0,3.000000 4.000000 0,3.000000 3.000000 0,4.000000 3.000000 0,-1.000000-1.000000 0,-3.000000-2.000000 0,-3.000000-3.000000 0,-2.000000-3.000000 0,-3.000000-2.000000 0,1.000000 0.000000 0,-1.000000 0.000000 0,1.000000 0.000000 0,-1.000000 0.000000 0,1.000000 0.000000 0,-1.000000 0.000000 0,1.000000 0.000000 0,-3.000000-2.000000 0,-2.000000-3.000000 0,-3.000000-3.000000 0,-3.000000-2.000000 0,-1.000000-1.000000 0,4.000000 3.000000 0,3.000000 3.000000 0,3.000000 4.000000 0,3.000000-3.000000 0,3.000000-5.000000 0,3.000000-7.000000 0,4.000000-5.000000 0,1.000000-3.000000 0,0.000000 4.000000 0,0.000000 3.000000 0,0.000000 3.000000 0,1.000000 1.000000 0,4.000000 1.000000 0,3.000000-1.000000 0,3.000000 1.000000 0,-1.000000 1.000000 0,-2.000000 3.000000 0,-3.000000 3.000000 0,-3.000000 4.000000 0,-4.000000-1.000000 0,-3.000000-3.000000 0,-3.000000-3.000000 0,-2.000000-2.000000 0,-6.000000-1.000000 0,-6.000000 3.000000 0,-6.000000 3.000000 0,-6.000000 4.000000 0,-2.000000 1.000000 0,3.000000 0.000000 0,3.000000 0.000000 0,4.000000 0.000000 0,1.000000 0.000000 0,0.000000 0.000000 0,0.000000 0.000000 0,0.000000 0.000000 0,1.000000-2.000000 0,4.000000-3.000000 0,3.000000-3.000000 0,3.000000-2.000000 0,3.000000-3.000000 0,3.000000 1.000000 0,3.000000-1.000000 0,4.000000 1.000000 0,2.000000 1.000000 0,4.000000 3.000000 0,3.000000 3.000000 0,3.000000 4.000000 0,3.000000-3.000000 0,3.000000-5.000000 0,3.000000-7.000000 0,4.000000-5.000000 0,-1.000000-3.000000 0,-3.000000 4.000000 0,-3.000000 3.000000 0,-2.000000 3.000000 0,-3.000000-1.000000 0,1.000000-2.000000 0,-1.000000-3.000000 0,1.000000-3.000000 0,-1.000000-1.000000 0,1.000000 4.000000 0,-1.000000 3.000000 0,1.000000 3.000000 0,-1.000000 3.000000 0,1.000000 3.000000 0,-1.000000 3.000000 0,1.000000 4.000000 0,-4.000000-1.000000 0,-6.000000-3.000000 0,-6.000000-3.000000 0,-6.000000-2.000000 0,-6.000000-1.000000 0,-2.000000 3.000000 0,-3.000000 3.000000 0,-3.000000 4.000000 0,-1.000000 2.000000 0,4.000000 4.000000 0,3.000000 3.000000 0,3.000000 3.000000 0,-2.000000 1.000000 0,-6.000000 1.000000 0,-6.000000-1.000000 0,-6.000000 1.000000 0,-4.000000-3.000000 0,1.000000-2.000000 0,-1.000000-3.000000 0,1.000000-3.000000 0,-1.000000-1.000000 0,1.000000 4.000000 0,-1.000000 3.000000 0,1.000000 3.000000 0,-1.000000-1.000000 0,1.000000-2.000000 0,-1.000000-3.000000 0,1.000000-3.000000 0,1.000000-2.000000 0,3.000000 0.000000 0,3.000000 0.000000 0,4.000000 0.000000 0,2.000000 0.000000 0,4.000000 0.000000 0,3.000000 0.000000 0,3.000000 0.000000 0,1.000000 0.000000 0,1.000000 0.000000 0,-1.000000 0.000000 0,1.000000 0.000000 0,2.000000 0.000000 0,7.000000 0.000000 0,6.000000 0.000000 0,7.000000 0.000000 0,0.000000-2.000000 0,-2.000000-3.000000 0,-3.000000-3.000000 0,-3.000000-2.000000 0,-2.000000-3.000000 0,0.000000 1.000000 0,0.000000-1.000000 0,0.000000 1.000000 0,-4.000000-1.000000 0,-5.000000 1.000000 0,-7.000000-1.000000 0,-5.000000 1.000000 0,-3.000000 1.000000 0,4.000000 3.000000 0,3.000000 3.000000 0,3.000000 4.000000 0,-1.000000-1.000000 0,-2.000000-3.000000 0,-3.000000-3.000000 0,-3.000000-2.000000 0,1.000000-1.000000 0,6.000000 3.000000 0,7.000000 3.000000 0,6.000000 4.000000 0,3.000000-1.000000 0,0.000000-3.000000 0,0.000000-3.000000 0,0.000000-2.000000 0,0.000000-1.000000 0,0.000000 3.000000 0,0.000000 3.000000 0,0.000000 4.000000 0,-2.000000 1.000000 0,-3.000000 0.000000 0,-3.000000 0.000000 0,-2.000000 0.000000 0,-1.000000 0.000000 0,3.000000 0.000000 0,3.000000 0.000000 0,4.000000 0.000000 0,-3.000000 0.000000 0,-5.000000 0.000000 0,-7.000000 0.000000 0,-5.000000 0.000000 0,-6.000000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0,0.000000 1.000000 0,7.000000 4.000000 0,6.000000 3.000000 0,7.000000 3.000000 0,-1.000000-1.000000 0,-6.000000-2.000000 0,-6.000000-3.000000 0,-6.000000-3.000000 0,-4.000000-1.000000 0,1.000000 4.000000 0,-1.000000 3.000000 0,1.000000 3.000000 0,4.000000-1.000000 0,9.000000-2.000000 0,10.000000-3.000000 0,10.000000-3.000000 0,2.000000-2.000000 0,-3.000000 0.000000 0,-3.000000 0.000000 0,-2.000000 0.000000 0,-6.000000 0.000000 0,-6.000000 0.000000 0,-6.000000 0.000000 0,-6.000000 0.000000 0,-4.000000 0.000000 0,1.000000 0.000000 0,-1.000000 0.000000 0,1.000000 0.000000 0,-1.000000 0.000000 0,1.000000 0.000000 0,-1.000000 0.000000 0,1.000000 0.000000 0,-1.000000 0.000000 0,1.000000 0.000000 0,-1.000000 0.000000 0,1.000000 0.000000 0,1.000000-2.000000 0,3.000000-3.000000 0,3.000000-3.000000 0,4.000000-2.000000 0,-1.000000-3.000000 0,-3.000000 1.000000 0,-3.000000-1.000000 0,-2.000000 1.000000 0,0.000000 1.000000 0,7.000000 3.000000 0,6.000000 3.000000 0,7.000000 4.000000 0,2.000000-1.000000 0,1.000000-3.000000 0,-1.000000-3.000000 0,1.000000-2.000000 0,-1.000000-1.000000 0,1.000000 3.000000 0,-1.000000 3.000000 0,1.000000 4.000000 0,-3.000000 2.000000 0,-2.000000 4.000000 0,-3.000000 3.000000 0,-3.000000 3.000000 0,-4.000000-1.000000 0,-3.000000-2.000000 0,-3.000000-3.000000 0,-2.000000-3.000000 0,-3.000000 1.000000 0,1.000000 6.000000 0,-1.000000 7.000000 0,1.000000 6.000000 0,-3.000000 4.000000-21,-2.000000 4.000000-38,-3.000000 3.000000-41,-3.000000 3.000000-40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6: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86750.000000 41900.000000 1000,'70.000000'-46.000000'0,"-9.000000"10.000000"0 ,-10.000000 10.000000 0,-8.000000 9.000000 0,-6.000000 4.000000 0,1.000000 1.000000 0,-1.000000-1.000000 0,1.000000 1.000000 0,-1.000000 1.000000 0,1.000000 3.000000 0,-1.000000 3.000000 0,1.000000 4.000000 0,-1.000000-1.000000 0,1.000000-3.000000 0,-1.000000-3.000000 0,1.000000-2.000000 0,-1.000000-1.000000 0,1.000000 3.000000 0,-1.000000 3.000000 0,1.000000 4.000000 0,-1.000000-1.000000 0,1.000000-3.000000 0,-1.000000-3.000000 0,1.000000-2.000000 0,2.000000-5.000000 0,7.000000-2.000000 0,6.000000-3.000000 0,7.000000-3.000000 0,-1.000000 1.000000 0,-6.000000 6.000000 0,-6.000000 7.000000 0,-6.000000 6.000000 0,-4.000000 1.000000 0,1.000000-3.000000 0,-1.000000-3.000000 0,1.000000-2.000000 0,1.000000-1.000000 0,3.000000 3.000000 0,3.000000 3.000000 0,4.000000 4.000000 0,1.000000-1.000000 0,0.000000-3.000000 0,0.000000-3.000000 0,0.000000-2.000000 0,0.000000-1.000000 0,0.000000 3.000000 0,0.000000 3.000000 0,0.000000 4.000000 0,-2.000000-1.000000 0,-3.000000-3.000000 0,-3.000000-3.000000 0,-2.000000-2.000000 0,-1.000000-1.000000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1.000000 0,1.000000 4.000000 0,-1.000000 3.000000 0,1.000000 3.000000 0,-1.000000-1.000000 0,1.000000-2.000000 0,-1.000000-3.000000 0,1.000000-3.000000 0,-1.000000-1.000000 0,1.000000 4.000000 0,-1.000000 3.000000 0,1.000000 3.000000 0,-1.000000 1.000000 0,1.000000 1.000000 0,-1.000000-1.000000 0,1.000000 1.000000 0,-1.000000-3.000000 0,1.000000-2.000000 0,-1.000000-3.000000 0,1.000000-3.000000 0,-1.000000-1.000000 0,1.000000 4.000000 0,-1.000000 3.000000 0,1.000000 3.000000 0,2.000000-1.000000 0,7.000000-2.000000 0,6.000000-3.000000 0,7.000000-3.000000 0,2.000000-1.000000 0,1.000000 4.000000 0,-1.000000 3.000000 0,1.000000 3.000000 0,-3.000000-1.000000 0,-2.000000-2.000000 0,-3.000000-3.000000 0,-3.000000-3.000000 0,-4.000000-2.000000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0,1.000000 1.000000 0,1.000000 4.000000 0,-1.000000 3.000000 0,1.000000 3.000000 0,-4.000000-1.000000 0,-6.000000-2.000000 0,-6.000000-3.000000 0,-6.000000-3.000000 0,-4.000000-2.000000 0,1.000000 0.000000 0,-1.000000 0.000000 0,1.000000 0.000000 0,2.000000 0.000000 0,7.000000 0.000000 0,6.000000 0.000000 0,7.000000 0.000000 0,-1.000000 0.000000 0,-6.000000 0.000000 0,-6.000000 0.000000 0,-6.000000 0.000000 0,-2.000000 1.000000 0,3.000000 4.000000 0,3.000000 3.000000 0,4.000000 3.000000 0,-1.000000-1.000000 0,-3.000000-2.000000 0,-3.000000-3.000000 0,-2.000000-3.000000 0,-3.000000-2.000000 0,1.000000 0.000000 0,-1.000000 0.000000 0,1.000000 0.000000 0,2.000000 0.000000 0,7.000000 0.000000 0,6.000000 0.000000 0,7.000000 0.000000 0,-1.000000-2.000000 0,-6.000000-3.000000 0,-6.000000-3.000000 0,-6.000000-2.000000 0,-1.000000-1.000000 0,7.000000 3.000000 0,6.000000 3.000000 0,7.000000 4.000000 0,-1.000000 1.000000 0,-6.000000 0.000000 0,-6.000000 0.000000 0,-6.000000 0.000000 0,-1.000000-2.000000 0,7.000000-3.000000 0,6.000000-3.000000 0,7.000000-2.000000 0,0.000000-1.000000 0,-2.000000 3.000000 0,-3.000000 3.000000 0,-3.000000 4.000000 0,-4.000000 1.000000 0,-3.000000 0.000000 0,-3.000000 0.000000 0,-2.000000 0.000000 0,-3.000000-2.000000 0,1.000000-3.000000 0,-1.000000-3.000000 0,1.000000-2.000000 0,-1.000000-3.000000 0,1.000000 1.000000 0,-1.000000-1.000000 0,1.000000 1.000000 0,-1.000000-1.000000 0,1.000000 1.000000 0,-1.000000-1.000000 0,1.000000 1.000000 0,-1.000000 1.000000 0,1.000000 3.000000 0,-1.000000 3.000000 0,1.000000 4.000000 0,1.000000 1.000000 0,3.000000 0.000000 0,3.000000 0.000000 0,4.000000 0.000000 0,-1.000000 0.000000 0,-3.000000 0.000000 0,-3.000000 0.000000 0,-2.000000 0.000000 0,-1.000000 1.000000 0,3.000000 4.000000 0,3.000000 3.000000 0,4.000000 3.000000 0,2.000000-1.000000 0,4.000000-2.000000 0,3.000000-3.000000 0,3.000000-3.000000 0,1.000000-1.000000 0,1.000000 4.000000 0,-1.000000 3.000000 0,1.000000 3.000000 0,-4.000000-1.000000 0,-6.000000-2.000000 0,-6.000000-3.000000 0,-6.000000-3.000000 0,-4.000000-2.000000 0,1.000000 0.000000 0,-1.000000 0.000000 0,1.000000 0.000000 0,1.000000 0.000000 0,3.000000 0.000000 0,3.000000 0.000000 0,4.000000 0.000000 0,-1.000000 0.000000 0,-3.000000 0.000000 0,-3.000000 0.000000 0,-2.000000 0.000000 0,0.000000 1.000000 0,7.000000 4.000000 0,6.000000 3.000000 0,7.000000 3.000000 0,-1.000000-1.000000 0,-6.000000-2.000000 0,-6.000000-3.000000 0,-6.000000-3.000000 0,-2.000000-2.000000 0,3.000000 0.000000 0,3.000000 0.000000 0,4.000000 0.000000 0,-1.000000-2.000000 0,-3.000000-3.000000 0,-3.000000-3.000000 0,-2.000000-2.000000 0,-3.000000-3.000000 0,1.000000 1.000000 0,-1.000000-1.000000 0,1.000000 1.000000 0,-1.000000-3.000000 0,1.000000-2.000000 0,-1.000000-3.000000 0,1.000000-3.000000 0,-1.000000 1.000000 0,1.000000 6.000000 0,-1.000000 7.000000 0,1.000000 6.000000 0,-1.000000 1.000000 0,1.000000-3.000000 0,-1.000000-3.000000 0,1.000000-2.000000 0,-1.000000-3.000000 0,1.000000 1.000000 0,-1.000000-1.000000 0,1.000000 1.000000 0,1.000000 1.000000 0,3.000000 3.000000 0,3.000000 3.000000 0,4.000000 4.000000 0,-1.000000-1.000000 0,-3.000000-3.000000 0,-3.000000-3.000000 0,-2.000000-2.000000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1.000000 0,1.000000 4.000000 0,-1.000000 3.000000 0,1.000000 3.000000 0,-3.000000-1.000000 0,-2.000000-2.000000 0,-3.000000-3.000000 0,-3.000000-3.000000 0,-4.000000-2.000000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0,-1.000000 1.000000 0,7.000000 4.000000 0,6.000000 3.000000 0,7.000000 3.000000 0,0.000000 1.000000 0,-2.000000 1.000000 0,-3.000000-1.000000 0,-3.000000 1.000000 0,-2.000000-1.000000 0,0.000000 1.000000 0,0.000000-1.000000 0,0.000000 1.000000 0,0.000000-1.000000 0,0.000000 1.000000 0,0.000000-1.000000 0,0.000000 1.000000 0,-2.000000-3.000000 0,-3.000000-2.000000 0,-3.000000-3.000000 0,-2.000000-3.000000 0,-3.000000-2.000000 0,1.000000 0.000000 0,-1.000000 0.000000 0,1.000000 0.000000 0,1.000000 0.000000 0,3.000000 0.000000 0,3.000000 0.000000 0,4.000000 0.000000 0,1.000000-2.000000 0,0.000000-3.000000 0,0.000000-3.000000 0,0.000000-2.000000 0,0.000000-3.000000 0,0.000000 1.000000 0,0.000000-1.000000 0,0.000000 1.000000 0,1.000000 1.000000 0,4.000000 3.000000 0,3.000000 3.000000 0,3.000000 4.000000 0,1.000000-1.000000 0,1.000000-3.000000 0,-1.000000-3.000000 0,1.000000-2.000000 0,-1.000000-3.000000 0,1.000000 1.000000 0,-1.000000-1.000000 0,1.000000 1.000000 0,-3.000000 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1.000000 0,1.000000 4.000000 0,-1.000000 3.000000 0,1.000000 3.000000 0,2.000000 1.000000 0,7.000000 1.000000 0,6.000000-1.000000 0,7.000000 1.000000 0,0.000000-3.000000 0,-2.000000-2.000000 0,-3.000000-3.000000 0,-3.000000-3.000000 0,-4.000000-2.000000 0,-3.000000 0.000000 0,-3.000000 0.000000 0,-2.000000 0.000000 0,-3.000000 0.000000 0,1.000000 0.000000 0,-1.000000 0.000000 0,1.000000 0.000000 0,-1.000000 0.000000 0,1.000000 0.000000 0,-1.000000 0.000000 0,1.000000 0.000000 0,-1.000000-2.000000 0,1.000000-3.000000 0,-1.000000-3.000000 0,1.000000-2.000000 0,-1.000000-3.000000 0,1.000000 1.000000 0,-1.000000-1.000000 0,1.000000 1.000000 0,-1.000000-1.000000 0,1.000000 1.000000 0,-1.000000-1.000000 0,1.000000 1.000000 0,1.000000 1.000000 0,3.000000 3.000000 0,3.000000 3.000000 0,4.000000 4.000000 0,-1.000000 1.000000 0,-3.000000 0.000000 0,-3.000000 0.000000 0,-2.000000 0.000000 0,-3.000000 0.000000 0,1.000000 0.000000 0,-1.000000 0.000000 0,1.000000 0.000000 0,1.000000 0.000000 0,3.000000 0.000000 0,3.000000 0.000000 0,4.000000 0.000000 0,-1.000000 1.000000 0,-3.000000 4.000000 0,-3.000000 3.000000 0,-2.000000 3.000000 0,-1.000000-1.000000 0,3.000000-2.000000 0,3.000000-3.000000 0,4.000000-3.000000 0,-1.000000-1.000000 0,-3.000000 4.000000 0,-3.000000 3.000000 0,-2.000000 3.000000 0,-3.000000 1.000000 0,1.000000 1.000000 0,-1.000000-1.000000 0,1.000000 1.000000 0,-1.000000-3.000000 0,1.000000-2.000000 0,-1.000000-3.000000 0,1.000000-3.000000 0,-1.000000-4.000000 0,1.000000-3.000000 0,-1.000000-3.000000 0,1.000000-2.000000 0,-1.000000-3.000000 0,1.000000 1.000000 0,-1.000000-1.000000 0,1.000000 1.000000 0,-1.000000-1.000000 0,1.000000 1.000000 0,-1.000000-1.000000 0,1.000000 1.000000 0,-1.000000 1.000000 0,1.000000 3.000000 0,-1.000000 3.000000 0,1.000000 4.000000 0,-1.000000 1.000000 0,1.000000 0.000000 0,-1.000000 0.000000 0,1.000000 0.000000 0,-1.000000 3.000000 0,1.000000 6.000000 0,-1.000000 7.000000 0,1.000000 6.000000 0,-4.000000 6.000000 0,-6.000000 6.000000 0,-6.000000 7.000000 0,-6.000000 6.000000 0,-10.000000 1.000000-21,-12.000000-3.000000-38,-13.000000-3.000000-41,-12.000000-2.000000-40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6: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72800.000000 44950.000000 1000,'-5.000000'-68.000000'0,"-9.000000"17.000000"0 ,-10.000000 15.000000 0,-8.000000 16.000000 0,-6.000000 9.000000 0,1.000000 3.000000 0,-1.000000 3.000000 0,1.000000 4.000000 0,-1.000000-1.000000 0,1.000000-3.000000 0,-1.000000-3.000000 0,1.000000-2.000000 0,-1.000000-6.000000 0,1.000000-6.000000 0,-1.000000-6.000000 0,1.000000-6.000000 0,1.000000-4.000000 0,3.000000 1.000000 0,3.000000-1.000000 0,4.000000 1.000000 0,4.000000-4.000000 0,6.000000-6.000000 0,7.000000-6.000000 0,6.000000-6.000000 0,3.000000-1.000000 0,0.000000 7.000000 0,0.000000 6.000000 0,0.000000 7.000000 0,4.000000-1.000000 0,10.000000-6.000000 0,10.000000-6.000000 0,9.000000-6.000000 0,4.000000-1.000000 0,1.000000 7.000000 0,-1.000000 6.000000 0,1.000000 7.000000 0,2.000000-1.000000 0,7.000000-6.000000 0,6.000000-6.000000 0,7.000000-6.000000 0,2.000000-4.000000 0,1.000000 1.000000 0,-1.000000-1.000000 0,1.000000 1.000000 0,-3.000000 4.000000 0,-2.000000 9.000000 0,-3.000000 10.000000 0,-3.000000 10.000000 0,-2.000000 4.000000 0,0.000000 0.000000 0,0.000000 0.000000 0,0.000000 0.000000 0,1.000000 1.000000 0,4.000000 4.000000 0,3.000000 3.000000 0,3.000000 3.000000 0,1.000000-1.000000 0,1.000000-2.000000 0,-1.000000-3.000000 0,1.000000-3.000000 0,2.000000-1.000000 0,7.000000 4.000000 0,6.000000 3.000000 0,7.000000 3.000000 0,-1.000000 3.000000 0,-6.000000 3.000000 0,-6.000000 3.000000 0,-6.000000 4.000000 0,-4.000000 1.000000 0,1.000000 0.000000 0,-1.000000 0.000000 0,1.000000 0.000000 0,-4.000000 0.000000 0,-6.000000 0.000000 0,-6.000000 0.000000 0,-6.000000 0.000000 0,-4.000000 1.000000 0,1.000000 4.000000 0,-1.000000 3.000000 0,1.000000 3.000000 0,-1.000000 3.000000 0,1.000000 3.000000 0,-1.000000 3.000000 0,1.000000 4.000000 0,1.000000 1.000000 0,3.000000 0.000000 0,3.000000 0.000000 0,4.000000 0.000000 0,-1.000000 1.000000 0,-3.000000 4.000000 0,-3.000000 3.000000 0,-2.000000 3.000000 0,-1.000000-1.000000 0,3.000000-2.000000 0,3.000000-3.000000 0,4.000000-3.000000 0,-1.000000-2.000000 0,-3.000000 0.000000 0,-3.000000 0.000000 0,-2.000000 0.000000 0,-3.000000 3.000000 0,1.000000 6.000000 0,-1.000000 7.000000 0,1.000000 6.000000 0,-1.000000 3.000000 0,1.000000 0.000000 0,-1.000000 0.000000 0,1.000000 0.000000 0,-4.000000 0.000000 0,-6.000000 0.000000 0,-6.000000 0.000000 0,-6.000000 0.000000 0,-6.000000-2.000000 0,-2.000000-3.000000 0,-3.000000-3.000000 0,-3.000000-2.000000 0,-4.000000-3.000000 0,-3.000000 1.000000 0,-3.000000-1.000000 0,-2.000000 1.000000 0,-6.000000-3.000000 0,-6.000000-2.000000 0,-6.000000-3.000000 0,-6.000000-3.000000 0,-4.000000-2.000000 0,1.000000 0.000000 0,-1.000000 0.000000 0,1.000000 0.000000 0,-1.000000 0.000000 0,1.000000 0.000000 0,-1.000000 0.000000 0,1.000000 0.000000 0,-4.000000 0.000000 0,-6.000000 0.000000 0,-6.000000 0.000000 0,-6.000000 0.000000 0,-2.000000 0.000000 0,3.000000 0.000000 0,3.000000 0.000000 0,4.000000 0.000000 0,2.000000-2.000000 0,4.000000-3.000000 0,3.000000-3.000000 0,3.000000-2.000000 0,-1.000000-1.000000 0,-2.000000 3.000000 0,-3.000000 3.000000 0,-3.000000 4.000000 0,-1.000000 1.000000 0,4.000000 0.000000 0,3.000000 0.000000 0,3.000000 0.000000 0,-2.000000 0.000000 0,-6.000000 0.000000 0,-6.000000 0.000000 0,-6.000000 0.000000 0,-4.000000-2.000000 0,1.000000-3.000000 0,-1.000000-3.000000 0,1.000000-2.000000 0,1.000000-5.000000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0,-2.000000-2.000000 0,-6.000000-3.000000 0,-6.000000-3.000000 0,-6.000000-2.000000 0,-2.000000-3.000000 0,3.000000 1.000000 0,3.000000-1.000000 0,4.000000 1.000000 0,2.000000-3.000000 0,4.000000-2.000000 0,3.000000-3.000000 0,3.000000-3.000000 0,-1.000000-6.000000 0,-2.000000-5.000000 0,-3.000000-7.000000 0,-3.000000-5.000000 0,2.000000-4.000000 0,10.000000 0.000000 0,10.000000 0.000000 0,9.000000 0.000000 0,6.000000 1.000000 0,3.000000 4.000000 0,3.000000 3.000000 0,4.000000 3.000000 0,4.000000-1.000000 0,6.000000-2.000000 0,7.000000-3.000000 0,6.000000-3.000000 0,9.000000-1.000000 0,13.000000 4.000000 0,12.000000 3.000000 0,13.000000 3.000000 0,1.000000 4.000000 0,-9.000000 7.000000 0,-10.000000 6.000000 0,-8.000000 7.000000 0,-4.000000 2.000000 0,3.000000 1.000000 0,3.000000-1.000000 0,4.000000 1.000000 0,-1.000000 1.000000 0,-3.000000 3.000000 0,-3.000000 3.000000 0,-2.000000 4.000000 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5"/>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11000.000000 35189.000000 1000,'-29.000000'-7.000000'0,"5.000000"5.000000"0 ,3.000000 4.000000 0,5.000000 5.000000 0,1.000000 4.000000 0,2.000000 1.000000 0,1.000000 1.000000 0,2.000000 1.000000 0,0.000000 1.000000 0,0.000000 1.000000 0,-1.000000-1.000000 0,2.000000 0.000000 0,-2.000000 0.000000 0,2.000000 2.000000 0,-2.000000 1.000000 0,1.000000 2.000000 0,0.000000 0.000000 0,1.000000 0.000000 0,-1.000000-1.000000 0,-1.000000 2.000000 0,2.000000-2.000000 0,1.000000 2.000000 0,1.000000-2.000000 0,2.000000 1.000000 0,0.000000 1.000000 0,2.000000-2.000000 0,1.000000 2.000000 0,2.000000-1.000000 0,0.000000-1.000000 0,0.000000-1.000000 0,0.000000-1.000000 0,0.000000-2.000000 0,0.000000 0.000000 0,0.000000 1.000000 0,0.000000-1.000000 0,0.000000-1.000000 0,1.000000 1.000000 0,2.000000 1.000000 0,4.000000-1.000000 0,2.000000 0.000000 0,1.000000-1.000000 0,2.000000-1.000000 0,1.000000-1.000000 0,2.000000-1.000000 0,-1.000000-2.000000 0,2.000000-1.000000 0,-2.000000-1.000000 0,1.000000-2.000000 0,0.000000 0.000000 0,1.000000 0.000000 0,-1.000000 1.000000 0,-1.000000-1.000000 0,1.000000-1.000000 0,1.000000-1.000000 0,-1.000000-1.000000 0,0.000000-1.000000 0,0.000000-1.000000 0,2.000000 0.000000 0,1.000000 0.000000 0,2.000000 0.000000 0,0.000000-1.000000 0,0.000000-1.000000 0,-1.000000-1.000000 0,2.000000-1.000000 0,-2.000000-2.000000 0,2.000000-1.000000 0,-2.000000-1.000000 0,1.000000-1.000000 0,1.000000-2.000000 0,1.000000 2.000000 0,1.000000-2.000000 0,2.000000 1.000000 0,-1.000000 0.000000 0,-1.000000-2.000000 0,-1.000000-1.000000 0,-1.000000-2.000000 0,-1.000000 0.000000 0,0.000000-2.000000 0,0.000000-1.000000 0,-1.000000-1.000000 0,1.000000-1.000000 0,-2.000000 2.000000 0,-1.000000 1.000000 0,-1.000000 1.000000 0,-1.000000 0.000000 0,0.000000-3.000000 0,-1.000000-2.000000 0,2.000000-2.000000 0,-3.000000-1.000000 0,-2.000000 5.000000 0,-2.000000 3.000000 0,-2.000000 4.000000 0,-2.000000 2.000000-20,2.000000-2.000000-40,1.000000-1.000000-40,1.000000-2.000000-40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6:5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74450.000000 44800.000000 1000,'71.000000'-2.000000'0,"-5.000000"-3.000000"0 ,-7.000000-3.000000 0,-5.000000-2.000000 0,-3.000000-5.000000 0,4.000000-2.000000 0,3.000000-3.000000 0,3.000000-3.000000 0,-1.000000-1.000000 0,-2.000000 4.000000 0,-3.000000 3.000000 0,-3.000000 3.000000 0,-2.000000 1.000000 0,0.000000 1.000000 0,0.000000-1.000000 0,0.000000 1.000000 0,1.000000-1.000000 0,4.000000 1.000000 0,3.000000-1.000000 0,3.000000 1.000000 0,1.000000-1.000000 0,1.000000 1.000000 0,-1.000000-1.000000 0,1.000000 1.000000 0,-1.000000-1.000000 0,1.000000 1.000000 0,-1.000000-1.000000 0,1.000000 1.000000 0,1.000000-1.000000 0,3.000000 1.000000 0,3.000000-1.000000 0,4.000000 1.000000 0,-4.000000 1.000000 0,-9.000000 3.000000 0,-10.000000 3.000000 0,-8.000000 4.000000 0,-6.000000-1.000000 0,1.000000-3.000000 0,-1.000000-3.000000 0,1.000000-2.000000 0,-1.000000-1.000000 0,1.000000 3.000000 0,-1.000000 3.000000 0,1.000000 4.000000 0,1.000000 1.000000 0,3.000000 0.000000 0,3.000000 0.000000 0,4.000000 0.000000 0,1.000000 0.000000 0,0.000000 0.000000 0,0.000000 0.000000 0,0.000000 0.000000 0,1.000000 0.000000 0,4.000000 0.000000 0,3.000000 0.000000 0,3.000000 0.000000 0,-2.000000-2.000000 0,-6.000000-3.000000 0,-6.000000-3.000000 0,-6.000000-2.000000 0,-2.000000-1.000000 0,3.000000 3.000000 0,3.000000 3.000000 0,4.000000 4.000000 0,1.000000 1.000000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0,1.000000-2.000000 0,4.000000-3.000000 0,3.000000-3.000000 0,3.000000-2.000000 0,1.000000-1.000000 0,1.000000 3.000000 0,-1.000000 3.000000 0,1.000000 4.000000 0,-1.000000 1.000000 0,1.000000 0.000000 0,-1.000000 0.000000 0,1.000000 0.000000 0,-3.000000-2.000000 0,-2.000000-3.000000 0,-3.000000-3.000000 0,-3.000000-2.000000 0,-4.000000-1.000000 0,-3.000000 3.000000 0,-3.000000 3.000000 0,-2.000000 4.000000 0,-3.000000 1.000000 0,1.000000 0.000000 0,-1.000000 0.000000 0,1.000000 0.000000 0,-1.000000-2.000000 0,1.000000-3.000000 0,-1.000000-3.000000 0,1.000000-2.000000 0,-1.000000-3.000000 0,1.000000 1.000000 0,-1.000000-1.000000 0,1.000000 1.000000 0,1.000000-3.000000 0,3.000000-2.000000 0,3.000000-3.000000 0,4.000000-3.000000 0,-1.000000 1.000000 0,-3.000000 6.000000 0,-3.000000 7.000000 0,-2.000000 6.000000 0,0.000000 1.000000 0,7.000000-3.000000 0,6.000000-3.000000 0,7.000000-2.000000 0,-1.000000-1.000000 0,-6.000000 3.000000 0,-6.000000 3.000000 0,-6.000000 4.000000 0,-4.000000 4.000000 0,1.000000 6.000000 0,-1.000000 7.000000 0,1.000000 6.000000 0,-1.000000-1.000000 0,1.000000-5.000000 0,-1.000000-7.000000 0,1.000000-5.000000 0,-1.000000-3.000000 0,1.000000 4.000000 0,-1.000000 3.000000 0,1.000000 3.000000 0,1.000000 1.000000 0,3.000000 1.000000 0,3.000000-1.000000 0,4.000000 1.000000 0,1.000000-1.000000 0,0.000000 1.000000 0,0.000000-1.000000 0,0.000000 1.000000 0,-2.000000-1.000000 0,-3.000000 1.000000 0,-3.000000-1.000000 0,-2.000000 1.000000 0,-1.000000-3.000000 0,3.000000-2.000000 0,3.000000-3.000000 0,4.000000-3.000000 0,-1.000000-1.000000 0,-3.000000 4.000000 0,-3.000000 3.000000 0,-2.000000 3.000000 0,-1.000000-1.000000 0,3.000000-2.000000 0,3.000000-3.000000 0,4.000000-3.000000 0,2.000000-2.000000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0,-3.000000-2.000000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0,0.000000 0.000000 0,7.000000 0.000000 0,6.000000 0.000000 0,7.000000 0.000000 0,0.000000-2.000000 0,-2.000000-3.000000 0,-3.000000-3.000000 0,-3.000000-2.000000 0,-2.000000-1.000000 0,0.000000 3.000000 0,0.000000 3.000000 0,0.000000 4.000000 0,0.000000 1.000000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0,2.000000-2.000000 0,1.000000-3.000000 0,-1.000000-3.000000 0,1.000000-2.000000 0,-4.000000-1.000000 0,-6.000000 3.000000 0,-6.000000 3.000000 0,-6.000000 4.000000 0,-2.000000 1.000000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0,1.000000 1.000000 0,3.000000 4.000000 0,3.000000 3.000000 0,4.000000 3.000000 0,-1.000000-1.000000 0,-3.000000-2.000000 0,-3.000000-3.000000 0,-2.000000-3.000000 0,-1.000000-2.000000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0,-1.000000-3.000000 0,1.000000 1.000000 0,-1.000000-1.000000 0,1.000000 1.000000 0,-1.000000-1.000000 0,1.000000 1.000000 0,-1.000000-1.000000 0,1.000000 1.000000 0,-10.000000 2.000000 0,-19.000000 7.000000 0,-18.000000 6.000000 0,-19.000000 7.000000 0,-12.000000 2.000000 0,-2.000000 1.000000 0,-3.000000-1.000000 0,-3.000000 1.000000 0,-2.000000-3.000000 0,0.000000-2.000000 0,0.000000-3.000000 0,0.000000-3.000000 0,-2.000000-1.000000 0,-3.000000 4.000000 0,-3.000000 3.000000 0,-2.000000 3.000000 0,-6.000000 1.000000 0,-6.000000 1.000000 0,-6.000000-1.000000 0,-6.000000 1.000000 0,-6.000000-3.000000 0,-2.000000-2.000000 0,-3.000000-3.000000 0,-3.000000-3.000000 0,-2.000000-1.000000 0,0.000000 4.000000 0,0.000000 3.000000 0,0.000000 3.000000 0,1.000000-1.000000 0,4.000000-2.000000 0,3.000000-3.000000 0,3.000000-3.000000 0,4.000000-1.000000 0,7.000000 4.000000 0,6.000000 3.000000 0,7.000000 3.000000 0,4.000000-1.000000 0,3.000000-2.000000 0,3.000000-3.000000 0,4.000000-3.000000 0,2.000000-2.000000 0,4.000000 0.000000 0,3.000000 0.000000 0,3.000000 0.000000 0,1.000000 0.000000 0,1.000000 0.000000 0,-1.000000 0.000000 0,1.000000 0.000000 0,-1.000000 0.000000 0,1.000000 0.000000 0,-1.000000 0.000000 0,1.000000 0.000000 0,-3.000000-2.000000 0,-2.000000-3.000000 0,-3.000000-3.000000 0,-3.000000-2.000000 0,-2.000000-3.000000 0,0.000000 1.000000 0,0.000000-1.000000 0,0.000000 1.000000 0,-2.000000 1.000000 0,-3.000000 3.000000 0,-3.000000 3.000000 0,-2.000000 4.000000 0,-1.000000-1.000000 0,3.000000-3.000000 0,3.000000-3.000000 0,4.000000-2.000000 0,2.000000-1.000000 0,4.000000 3.000000 0,3.000000 3.000000 0,3.000000 4.000000 0,1.000000 1.000000 0,1.000000 0.000000 0,-1.000000 0.000000 0,1.000000 0.000000 0,-3.000000 0.000000 0,-2.000000 0.000000 0,-3.000000 0.000000 0,-3.000000 0.000000 0,-1.000000 0.000000 0,4.000000 0.000000 0,3.000000 0.000000 0,3.000000 0.000000 0,-1.000000 0.000000 0,-2.000000 0.000000 0,-3.000000 0.000000 0,-3.000000 0.000000 0,-1.000000-2.000000 0,4.000000-3.000000 0,3.000000-3.000000 0,3.000000-2.000000 0,1.000000-6.000000 0,1.000000-6.000000 0,-1.000000-6.000000 0,1.000000-6.000000 0,1.000000-4.000000 0,3.000000 1.000000 0,3.000000-1.000000 0,4.000000 1.000000 0,2.000000-1.000000 0,4.000000 1.000000 0,3.000000-1.000000 0,3.000000 1.000000 0,3.000000-3.000000 0,3.000000-2.000000 0,3.000000-3.000000 0,4.000000-3.000000 0,1.000000-4.000000 0,0.000000-3.000000 0,0.000000-3.000000 0,0.000000-2.000000 0,0.000000-1.000000 0,0.000000 3.000000 0,0.000000 3.000000 0,0.000000 4.000000 0,1.000000 2.000000 0,4.000000 4.000000 0,3.000000 3.000000 0,3.000000 3.000000 0,1.000000-1.000000 0,1.000000-2.000000 0,-1.000000-3.000000 0,1.000000-3.000000 0,1.000000-1.000000 0,3.000000 4.000000 0,3.000000 3.000000 0,4.000000 3.000000 0,4.000000 1.000000 0,6.000000 1.000000 0,7.000000-1.000000 0,6.000000 1.000000 0,3.000000-1.000000 0,0.000000 1.000000 0,0.000000-1.000000 0,0.000000 1.000000 0,-2.000000 2.000000 0,-3.000000 7.000000 0,-3.000000 6.000000 0,-2.000000 7.000000 0,2.000000 0.000000 0,9.000000-2.000000 0,10.000000-3.000000 0,10.000000-3.000000 0,0.000000-1.000000 0,-5.000000 4.000000 0,-7.000000 3.000000 0,-5.000000 3.000000 0,-1.000000 3.000000 0,6.000000 3.000000 0,7.000000 3.000000 0,6.000000 4.000000 0,4.000000-1.000000 0,4.000000-3.000000 0,3.000000-3.000000 0,3.000000-2.000000 0,3.000000-1.000000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0,0.000000 1.000000 0,-2.000000 4.000000 0,-3.000000 3.000000 0,-3.000000 3.000000 0,-6.000000 1.000000 0,-5.000000 1.000000 0,-7.000000-1.000000 0,-5.000000 1.000000 0,-8.000000-1.000000 0,-5.000000 1.000000 0,-7.000000-1.000000 0,-5.000000 1.000000 0,-4.000000-1.000000 0,0.000000 1.000000 0,0.000000-1.000000 0,0.000000 1.000000 0,-2.000000-1.000000 0,-3.000000 1.000000 0,-3.000000-1.000000 0,-2.000000 1.000000 0,0.000000 1.000000 0,7.000000 3.000000 0,6.000000 3.000000 0,7.000000 4.000000 0,0.000000-1.000000 0,-2.000000-3.000000 0,-3.000000-3.000000 0,-3.000000-2.000000 0,-4.000000-1.000000 0,-3.000000 3.000000 0,-3.000000 3.000000 0,-2.000000 4.000000 0,-5.000000 2.000000 0,-2.000000 4.000000 0,-3.000000 3.000000 0,-3.000000 3.000000 0,-4.000000 1.000000 0,-3.000000 1.000000 0,-3.000000-1.000000 0,-2.000000 1.000000 0,-3.000000-1.000000 0,1.000000 1.000000 0,-1.000000-1.000000 0,1.000000 1.000000 0,-3.000000-1.000000 0,-2.000000 1.000000 0,-3.000000-1.000000 0,-3.000000 1.000000 0,-2.000000-1.000000 0,0.000000 1.000000 0,0.000000-1.000000 0,0.000000 1.000000 0,0.000000-1.000000 0,0.000000 1.000000 0,0.000000-1.000000 0,0.000000 1.000000 0,0.000000-1.000000 0,0.000000 1.000000 0,0.000000-1.000000 0,0.000000 1.000000 0,-4.000000 2.000000 0,-5.000000 7.000000 0,-7.000000 6.000000 0,-5.000000 7.000000 0,-4.000000 0.000000 0,0.000000-2.000000 0,0.000000-3.000000 0,0.000000-3.000000 0,0.000000-2.000000 0,0.000000 0.000000 0,0.000000 0.000000 0,0.000000 0.000000 0,0.000000 0.000000 0,0.000000 0.000000 0,0.000000 0.000000 0,0.000000 0.000000 0,-2.000000-2.000000 0,-3.000000-3.000000 0,-3.000000-3.000000 0,-2.000000-2.000000 0,-5.000000-3.000000 0,-2.000000 1.000000 0,-3.000000-1.000000 0,-3.000000 1.000000 0,-1.000000-3.000000 0,4.000000-2.000000 0,3.000000-3.000000 0,3.000000-3.000000 0,-2.000000-1.000000 0,-6.000000 4.000000 0,-6.000000 3.000000 0,-6.000000 3.000000 0,-1.000000-2.000000 0,7.000000-6.000000 0,6.000000-6.000000 0,7.000000-6.000000 0,-3.000000-4.000000 0,-8.000000 1.000000 0,-10.000000-1.000000 0,-9.000000 1.000000 0,-1.000000-1.000000 0,10.000000 1.000000 0,10.000000-1.000000 0,9.000000 1.000000 0,4.000000-3.000000 0,1.000000-2.000000 0,-1.000000-3.000000 0,1.000000-3.000000 0,-4.000000-2.000000 0,-6.000000 0.000000 0,-6.000000 0.000000 0,-6.000000 0.000000 0,-2.000000-2.000000 0,3.000000-3.000000 0,3.000000-3.000000 0,4.000000-2.000000 0,-1.000000-1.000000 0,-3.000000 3.000000 0,-3.000000 3.000000 0,-2.000000 4.000000 0,-1.000000-1.000000 0,3.000000-3.000000 0,3.000000-3.000000 0,4.000000-2.000000 0,1.000000-3.000000 0,0.000000 1.000000 0,0.000000-1.000000 0,0.000000 1.000000 0,0.000000-1.000000 0,0.000000 1.000000 0,0.000000-1.000000 0,0.000000 1.000000 0,1.000000 1.000000 0,4.000000 3.000000 0,3.000000 3.000000 0,3.000000 4.000000 0,-1.000000-1.000000 0,-2.000000-3.000000 0,-3.000000-3.000000 0,-3.000000-2.000000 0,-1.000000-3.000000 0,4.000000 1.000000 0,3.000000-1.000000 0,3.000000 1.000000 0,3.000000-4.000000 0,3.000000-6.000000 0,3.000000-6.000000 0,4.000000-6.000000 0,10.000000-1.000000 0,19.000000 7.000000 0,19.000000 6.000000 0,19.000000 7.000000 0,9.000000 4.000000 0,0.000000 3.000000 0,0.000000 3.000000 0,0.000000 4.000000 0,-2.000000 1.000000 0,-3.000000 0.000000 0,-3.000000 0.000000 0,-2.000000 0.000000 0,-3.000000-2.000000 0,1.000000-3.000000 0,-1.000000-3.000000 0,1.000000-2.000000 0,2.000000-1.000000 0,7.000000 3.000000 0,6.000000 3.000000 0,7.000000 4.000000 0,4.000000 1.000000 0,3.000000 0.000000 0,3.000000 0.000000 0,4.000000 0.000000 0,1.000000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 1.000000 0,1.000000 1.000000 0,-1.000000-1.000000 0,1.000000 1.000000 0,-1.000000-3.000000 0,1.000000-2.000000 0,-1.000000-3.000000 0,1.000000-3.000000 0,-1.000000-2.000000 0,1.000000 0.000000 0,-1.000000 0.000000 0,1.000000 0.000000 0,-1.000000 0.000000 0,1.000000 0.000000 0,-1.000000 0.000000 0,1.000000 0.000000 0,-1.000000-2.000000 0,1.000000-3.000000 0,-1.000000-3.000000 0,1.000000-2.000000 0,-10.000000 2.000000 0,-19.000000 9.000000 0,-18.000000 10.000000 0,-19.000000 10.000000 0,-15.000000 4.000000-21,-8.000000 0.000000-38,-10.000000 0.000000-41,-9.000000 0.000000-40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6: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72250.000000 47750.000000 1000,'46.000000'-71.000000'0,"-5.000000"10.000000"0 ,-7.000000 10.000000 0,-5.000000 9.000000 0,-3.000000 7.000000 0,4.000000 7.000000 0,3.000000 6.000000 0,3.000000 7.000000 0,1.000000 4.000000 0,1.000000 3.000000 0,-1.000000 3.000000 0,1.000000 4.000000 0,1.000000 1.000000 0,3.000000 0.000000 0,3.000000 0.000000 0,4.000000 0.000000 0,-1.000000 0.000000 0,-3.000000 0.000000 0,-3.000000 0.000000 0,-2.000000 0.000000 0,-3.000000 0.000000 0,1.000000 0.000000 0,-1.000000 0.000000 0,1.000000 0.000000 0,-1.000000 1.000000 0,1.000000 4.000000 0,-1.000000 3.000000 0,1.000000 3.000000 0,1.000000-1.000000 0,3.000000-2.000000 0,3.000000-3.000000 0,4.000000-3.000000 0,2.000000-2.000000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0,0.000000 0.000000 0,0.000000 0.000000 0,0.000000 0.000000 0,-2.000000 1.000000 0,-3.000000 4.000000 0,-3.000000 3.000000 0,-2.000000 3.000000 0,-3.000000-1.000000 0,1.000000-2.000000 0,-1.000000-3.000000 0,1.000000-3.000000 0,-3.000000-1.000000 0,-2.000000 4.000000 0,-3.000000 3.000000 0,-3.000000 3.000000 0,-4.000000-1.000000 0,-3.000000-2.000000 0,-3.000000-3.000000 0,-2.000000-3.000000 0,-1.000000-1.000000 0,3.000000 4.000000 0,3.000000 3.000000 0,4.000000 3.000000 0,-1.000000 1.000000 0,-3.000000 1.000000 0,-3.000000-1.000000 0,-2.000000 1.000000 0,-3.000000-3.000000 0,1.000000-2.000000 0,-1.000000-3.000000 0,1.000000-3.000000 0,1.000000-2.000000 0,3.000000 0.000000 0,3.000000 0.000000 0,4.000000 0.000000 0,1.000000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0,-4.000000 6.000000 0,-6.000000 13.000000 0,-6.000000 12.000000 0,-6.000000 13.000000 0,-9.000000 7.000000-21,-8.000000 4.000000-38,-10.000000 3.000000-41,-9.000000 3.000000-40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0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91750.000000 47850.000000 1000,'70.000000'-24.000000'0,"-9.000000"4.000000"0 ,-10.000000 3.000000 0,-8.000000 3.000000 0,-3.000000 3.000000 0,7.000000 3.000000 0,6.000000 3.000000 0,7.000000 4.000000 0,-1.000000 1.000000 0,-6.000000 0.000000 0,-6.000000 0.000000 0,-6.000000 0.000000 0,-2.000000 0.000000 0,3.000000 0.000000 0,3.000000 0.000000 0,4.000000 0.000000 0,1.000000-2.000000 0,0.000000-3.000000 0,0.000000-3.000000 0,0.000000-2.000000 0,1.000000-1.000000 0,4.000000 3.000000 0,3.000000 3.000000 0,3.000000 4.000000 0,1.000000 1.000000 0,1.000000 0.000000 0,-1.000000 0.000000 0,1.000000 0.000000 0,-3.000000-2.000000 0,-2.000000-3.000000 0,-3.000000-3.000000 0,-3.000000-2.000000 0,-2.000000-1.000000 0,0.000000 3.000000 0,0.000000 3.000000 0,0.000000 4.000000 0,0.000000-1.000000 0,0.000000-3.000000 0,0.000000-3.000000 0,0.000000-2.000000 0,-2.000000-1.000000 0,-3.000000 3.000000 0,-3.000000 3.000000 0,-2.000000 4.000000 0,-3.000000 1.000000 0,1.000000 0.000000 0,-1.000000 0.000000 0,1.000000 0.000000 0,1.000000-2.000000 0,3.000000-3.000000 0,3.000000-3.000000 0,4.000000-2.000000 0,2.000000-1.000000 0,4.000000 3.000000 0,3.000000 3.000000 0,3.000000 4.000000 0,-1.000000 1.000000 0,-2.000000 0.000000 0,-3.000000 0.000000 0,-3.000000 0.000000 0,1.000000 0.000000 0,6.000000 0.000000 0,7.000000 0.000000 0,6.000000 0.000000 0,3.000000 0.000000 0,0.000000 0.000000 0,0.000000 0.000000 0,0.000000 0.000000 0,-2.000000 0.000000 0,-3.000000 0.000000 0,-3.000000 0.000000 0,-2.000000 0.000000 0,-1.000000 0.000000 0,3.000000 0.000000 0,3.000000 0.000000 0,4.000000 0.000000 0,-3.000000 0.000000 0,-5.000000 0.000000 0,-7.000000 0.000000 0,-5.000000 0.000000 0,-3.000000 0.000000 0,4.000000 0.000000 0,3.000000 0.000000 0,3.000000 0.000000 0,4.000000 0.000000 0,7.000000 0.000000 0,6.000000 0.000000 0,7.000000 0.000000 0,0.000000 0.000000 0,-2.000000 0.000000 0,-3.000000 0.000000 0,-3.000000 0.000000 0,1.000000 0.000000 0,6.000000 0.000000 0,7.000000 0.000000 0,6.000000 0.000000 0,3.000000 0.000000 0,0.000000 0.000000 0,0.000000 0.000000 0,0.000000 0.000000 0,-4.000000 0.000000 0,-5.000000 0.000000 0,-7.000000 0.000000 0,-5.000000 0.000000 0,-4.000000 0.000000 0,0.000000 0.000000 0,0.000000 0.000000 0,0.000000 0.000000 0,0.000000 1.000000 0,0.000000 4.000000 0,0.000000 3.000000 0,0.000000 3.000000 0,1.000000-1.000000 0,4.000000-2.000000 0,3.000000-3.000000 0,3.000000-3.000000 0,4.000000-2.000000 0,7.000000 0.000000 0,6.000000 0.000000 0,7.000000 0.000000 0,0.000000 1.000000 0,-2.000000 4.000000 0,-3.000000 3.000000 0,-3.000000 3.000000 0,-6.000000-1.000000 0,-5.000000-2.000000 0,-7.000000-3.000000 0,-5.000000-3.000000 0,-6.000000-2.000000 0,-3.000000 0.000000 0,-3.000000 0.000000 0,-2.000000 0.000000 0,-3.000000 0.000000 0,1.000000 0.000000 0,-1.000000 0.000000 0,1.000000 0.000000 0,-1.000000 1.000000 0,1.000000 4.000000 0,-1.000000 3.000000 0,1.000000 3.000000 0,2.000000-1.000000 0,7.000000-2.000000 0,6.000000-3.000000 0,7.000000-3.000000 0,2.000000-2.000000 0,1.000000 0.000000 0,-1.000000 0.000000 0,1.000000 0.000000 0,-1.000000 1.000000 0,1.000000 4.000000 0,-1.000000 3.000000 0,1.000000 3.000000 0,-4.000000-1.000000 0,-6.000000-2.000000 0,-6.000000-3.000000 0,-6.000000-3.000000 0,-4.000000-1.000000 0,1.000000 4.000000 0,-1.000000 3.000000 0,1.000000 3.000000 0,-3.000000-1.000000 0,-2.000000-2.000000 0,-3.000000-3.000000 0,-3.000000-3.000000 0,-1.000000-2.000000 0,4.000000 0.000000 0,3.000000 0.000000 0,3.000000 0.000000 0,3.000000 0.000000 0,3.000000 0.000000 0,3.000000 0.000000 0,4.000000 0.000000 0,-1.000000 1.000000 0,-3.000000 4.000000 0,-3.000000 3.000000 0,-2.000000 3.000000 0,-3.000000-1.000000 0,1.000000-2.000000 0,-1.000000-3.000000 0,1.000000-3.000000 0,-1.000000-2.000000 0,1.000000 0.000000 0,-1.000000 0.000000 0,1.000000 0.000000 0,-3.000000 1.000000 0,-2.000000 4.000000 0,-3.000000 3.000000 0,-3.000000 3.000000 0,-2.000000-1.000000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0,-3.000000-2.000000 0,1.000000-3.000000 0,-1.000000-3.000000 0,1.000000-2.000000 0,1.000000-1.000000 0,3.000000 3.000000 0,3.000000 3.000000 0,4.000000 4.000000 0,1.000000 1.000000 0,0.000000 0.000000 0,0.000000 0.000000 0,0.000000 0.000000 0,-2.000000 0.000000 0,-3.000000 0.000000 0,-3.000000 0.000000 0,-2.000000 0.000000 0,-14.000000 4.000000 0,-21.000000 10.000000 0,-22.000000 10.000000 0,-22.000000 9.000000 0,-15.000000 2.000000-21,-5.000000-2.000000-38,-7.000000-3.000000-41,-5.000000-3.000000-40</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71900.000000 51050.000000 1000,'92.000000'-22.000000'0,"-16.000000"6.000000"0 ,-15.000000 7.000000 0,-15.000000 6.000000 0,-9.000000 3.000000 0,1.000000 0.000000 0,-1.000000 0.000000 0,1.000000 0.000000 0,2.000000 1.000000 0,7.000000 4.000000 0,6.000000 3.000000 0,7.000000 3.000000 0,-1.000000 1.000000 0,-6.000000 1.000000 0,-6.000000-1.000000 0,-6.000000 1.000000 0,-2.000000-3.000000 0,3.000000-2.000000 0,3.000000-3.000000 0,4.000000-3.000000 0,2.000000-1.000000 0,4.000000 4.000000 0,3.000000 3.000000 0,3.000000 3.000000 0,1.000000-1.000000 0,1.000000-2.000000 0,-1.000000-3.000000 0,1.000000-3.000000 0,-1.000000-1.000000 0,1.000000 4.000000 0,-1.000000 3.000000 0,1.000000 3.000000 0,1.000000-1.000000 0,3.000000-2.000000 0,3.000000-3.000000 0,4.000000-3.000000 0,-1.000000-1.000000 0,-3.000000 4.000000 0,-3.000000 3.000000 0,-2.000000 3.000000 0,-3.000000-1.000000 0,1.000000-2.000000 0,-1.000000-3.000000 0,1.000000-3.000000 0,-1.000000-2.000000 0,1.000000 0.000000 0,-1.000000 0.000000 0,1.000000 0.000000 0,-3.000000 0.000000 0,-2.000000 0.000000 0,-3.000000 0.000000 0,-3.000000 0.000000 0,-2.000000 0.000000 0,0.000000 0.000000 0,0.000000 0.000000 0,0.000000 0.000000 0,1.000000 0.000000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0,1.000000-3.000000 0,3.000000 1.000000 0,3.000000-1.000000 0,4.000000 1.000000 0,2.000000 1.000000 0,4.000000 3.000000 0,3.000000 3.000000 0,3.000000 4.000000 0,-1.000000 1.000000 0,-2.000000 0.000000 0,-3.000000 0.000000 0,-3.000000 0.000000 0,-6.000000 0.000000 0,-5.000000 0.000000 0,-7.000000 0.000000 0,-5.000000 0.000000 0,-6.000000 0.000000 0,-3.000000 0.000000 0,-3.000000 0.000000 0,-2.000000 0.000000 0,-1.000000 0.000000 0,3.000000 0.000000 0,3.000000 0.000000 0,4.000000 0.000000 0,1.000000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0,1.000000-2.000000 0,4.000000-3.000000 0,3.000000-3.000000 0,3.000000-2.000000 0,3.000000-3.000000 0,3.000000 1.000000 0,3.000000-1.000000 0,4.000000 1.000000 0,1.000000 1.000000 0,0.000000 3.000000 0,0.000000 3.000000 0,0.000000 4.000000 0,-5.000000 1.000000 0,-9.000000 0.000000 0,-10.000000 0.000000 0,-8.000000 0.000000 0,-6.000000 0.000000 0,1.000000 0.000000 0,-1.000000 0.000000 0,1.000000 0.000000 0,-3.000000 0.000000 0,-2.000000 0.000000 0,-3.000000 0.000000 0,-3.000000 0.000000 0,-2.000000 0.000000 0,0.000000 0.000000 0,0.000000 0.000000 0,0.000000 0.000000 0,3.000000 1.000000 0,6.000000 4.000000 0,7.000000 3.000000 0,6.000000 3.000000 0,1.000000 1.000000 0,-3.000000 1.000000 0,-3.000000-1.000000 0,-2.000000 1.000000 0,-5.000000-1.000000 0,-2.000000 1.000000 0,-3.000000-1.000000 0,-3.000000 1.000000 0,-2.000000-1.000000 0,0.000000 1.000000 0,0.000000-1.000000 0,0.000000 1.000000 0,0.000000-1.000000 0,0.000000 1.000000 0,0.000000-1.000000 0,0.000000 1.000000 0,1.000000-3.000000 0,4.000000-2.000000 0,3.000000-3.000000 0,3.000000-3.000000 0,4.000000-2.000000 0,7.000000 0.000000 0,6.000000 0.000000 0,7.000000 0.000000 0,0.000000 0.000000 0,-2.000000 0.000000 0,-3.000000 0.000000 0,-3.000000 0.000000 0,-4.000000 0.000000 0,-3.000000 0.000000 0,-3.000000 0.000000 0,-2.000000 0.000000 0,-6.000000 0.000000 0,-6.000000 0.000000 0,-6.000000 0.000000 0,-6.000000 0.000000 0,-7.000000 0.000000 0,-6.000000 0.000000 0,-6.000000 0.000000 0,-6.000000 0.000000 0,-2.000000 1.000000 0,3.000000 4.000000 0,3.000000 3.000000 0,4.000000 3.000000 0,2.000000-1.000000 0,4.000000-2.000000 0,3.000000-3.000000 0,3.000000-3.000000 0,-1.000000-1.000000 0,-2.000000 4.000000 0,-3.000000 3.000000 0,-3.000000 3.000000 0,-2.000000-1.000000 0,0.000000-2.000000 0,0.000000-3.000000 0,0.000000-3.000000 0,0.000000-2.000000 0,0.000000 0.000000 0,0.000000 0.000000 0,0.000000 0.000000 0,0.000000 0.000000 0,0.000000 0.000000 0,0.000000 0.000000 0,0.000000 0.000000 0,-2.000000 1.000000 0,-3.000000 4.000000 0,-3.000000 3.000000 0,-2.000000 3.000000 0,-1.000000-1.000000 0,3.000000-2.000000 0,3.000000-3.000000 0,4.000000-3.000000 0,-1.000000-2.000000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0,-13.000000 0.000000 0,-19.000000 0.000000 0,-18.000000 0.000000 0,-19.000000 0.000000 0,-15.000000 0.000000 0,-8.000000 0.000000 0,-10.000000 0.000000 0,-9.000000 0.000000 0,-2.000000 0.000000 0,6.000000 0.000000 0,7.000000 0.000000 0,6.000000 0.000000 0,3.000000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0,-3.000000 1.000000 0,1.000000 4.000000 0,-1.000000 3.000000 0,1.000000 3.000000 0,1.000000-1.000000 0,3.000000-2.000000 0,3.000000-3.000000 0,4.000000-3.000000 0,1.000000-1.000000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0,-1.000000-2.000000 0,-2.000000-3.000000 0,-3.000000-3.000000 0,-3.000000-2.000000 0,-2.000000-1.000000 0,0.000000 3.000000 0,0.000000 3.000000 0,0.000000 4.000000 0,-4.000000-1.000000 0,-5.000000-3.000000 0,-7.000000-3.000000 0,-5.000000-2.000000 0,-6.000000-1.000000 0,-3.000000 3.000000 0,-3.000000 3.000000 0,-2.000000 4.000000 0,0.000000 1.000000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0,4.000000-2.000000 0,9.000000-3.000000 0,10.000000-3.000000 0,10.000000-2.000000 0,2.000000-1.000000 0,-3.000000 3.000000 0,-3.000000 3.000000 0,-2.000000 4.000000 0,-5.000000-1.000000 0,-2.000000-3.000000 0,-3.000000-3.000000 0,-3.000000-2.000000 0,-2.000000-1.000000 0,0.000000 3.000000 0,0.000000 3.000000 0,0.000000 4.000000 0,0.000000-1.000000 0,0.000000-3.000000 0,0.000000-3.000000 0,0.000000-2.000000 0,0.000000-1.000000 0,0.000000 3.000000 0,0.000000 3.000000 0,0.000000 4.000000 0,3.000000 1.000000 0,6.000000 0.000000 0,7.000000 0.000000 0,6.000000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0,4.000000-2.000000 0,10.000000-3.000000 0,10.000000-3.000000 0,9.000000-2.000000 0,6.000000-1.000000 0,3.000000 3.000000 0,3.000000 3.000000 0,4.000000 4.000000 0,2.000000 1.000000 0,4.000000 0.000000 0,3.000000 0.000000 0,3.000000 0.000000 0,-2.000000 0.000000 0,-6.000000 0.000000 0,-6.000000 0.000000 0,-6.000000 0.000000 0,-2.000000 0.000000 0,3.000000 0.000000 0,3.000000 0.000000 0,4.000000 0.000000 0,-3.000000 1.000000 0,-5.000000 4.000000 0,-7.000000 3.000000 0,-5.000000 3.000000 0,-3.000000 1.000000 0,4.000000 1.000000 0,3.000000-1.000000 0,3.000000 1.000000 0,3.000000-1.000000 0,3.000000 1.000000 0,3.000000-1.000000 0,4.000000 1.000000 0,-1.000000-1.000000 0,-3.000000 1.000000 0,-3.000000-1.000000 0,-2.000000 1.000000 0,0.000000-1.000000 0,7.000000 1.000000 0,6.000000-1.000000 0,7.000000 1.000000 0,2.000000-1.000000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0,-1.000000-1.000000 0,1.000000 1.000000 0,-1.000000-3.000000 0,1.000000-2.000000 0,-1.000000-3.000000 0,1.000000-3.000000 0,-1.000000-1.000000 0,1.000000 4.000000 0,-1.000000 3.000000 0,1.000000 3.000000 0,-1.000000-1.000000 0,1.000000-2.000000 0,-1.000000-3.000000 0,1.000000-3.000000 0,-1.000000-1.000000 0,1.000000 4.000000 0,-1.000000 3.000000 0,1.000000 3.000000 0,-1.000000 1.000000 0,1.000000 1.000000 0,-1.000000-1.000000 0,1.000000 1.000000 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49450.000000 25150.000000 1000,'0.000000'-71.000000'0,"0.000000"10.000000"0 ,0.000000 10.000000 0,0.000000 9.000000 0,1.000000 4.000000 0,4.000000 1.000000 0,3.000000-1.000000 0,3.000000 1.000000 0,4.000000-1.000000 0,7.000000 1.000000 0,6.000000-1.000000 0,7.000000 1.000000 0,2.000000 1.000000 0,1.000000 3.000000 0,-1.000000 3.000000 0,1.000000 4.000000 0,1.000000 1.000000 0,3.000000 0.000000 0,3.000000 0.000000 0,4.000000 0.000000 0,1.000000 0.000000 0,0.000000 0.000000 0,0.000000 0.000000 0,0.000000 0.000000 0,-2.000000 1.000000 0,-3.000000 4.000000 0,-3.000000 3.000000 0,-2.000000 3.000000 0,-1.000000 1.000000 0,3.000000 1.000000 0,3.000000-1.000000 0,4.000000 1.000000 0,1.000000-1.000000 0,0.000000 1.000000 0,0.000000-1.000000 0,0.000000 1.000000 0,0.000000-1.000000 0,0.000000 1.000000 0,0.000000-1.000000 0,0.000000 1.000000 0,0.000000-1.000000 0,0.000000 1.000000 0,0.000000-1.000000 0,0.000000 1.000000 0,0.000000-1.000000 0,0.000000 1.000000 0,0.000000-1.000000 0,0.000000 1.000000 0,-2.000000 1.000000 0,-3.000000 3.000000 0,-3.000000 3.000000 0,-2.000000 4.000000 0,-1.000000-1.000000 0,3.000000-3.000000 0,3.000000-3.000000 0,4.000000-2.000000 0,-1.000000-1.000000 0,-3.000000 3.000000 0,-3.000000 3.000000 0,-2.000000 4.000000 0,-3.000000 1.000000 0,1.000000 0.000000 0,-1.000000 0.000000 0,1.000000 0.000000 0,2.000000 3.000000 0,7.000000 6.000000 0,6.000000 7.000000 0,7.000000 6.000000 0,0.000000 3.000000 0,-2.000000 0.000000 0,-3.000000 0.000000 0,-3.000000 0.000000 0,-2.000000 1.000000 0,0.000000 4.000000 0,0.000000 3.000000 0,0.000000 3.000000 0,-2.000000 3.000000 0,-3.000000 3.000000 0,-3.000000 3.000000 0,-2.000000 4.000000 0,-6.000000-1.000000 0,-6.000000-3.000000 0,-6.000000-3.000000 0,-6.000000-2.000000 0,-4.000000-1.000000 0,1.000000 3.000000 0,-1.000000 3.000000 0,1.000000 4.000000 0,-3.000000 1.000000 0,-2.000000 0.000000 0,-3.000000 0.000000 0,-3.000000 0.000000 0,-4.000000 1.000000 0,-3.000000 4.000000 0,-3.000000 3.000000 0,-2.000000 3.000000 0,-5.000000 1.000000 0,-2.000000 1.000000 0,-3.000000-1.000000 0,-3.000000 1.000000 0,-2.000000-3.000000 0,0.000000-2.000000 0,0.000000-3.000000 0,0.000000-3.000000 0,-4.000000-1.000000 0,-5.000000 4.000000 0,-7.000000 3.000000 0,-5.000000 3.000000 0,-4.000000-1.000000 0,0.000000-2.000000 0,0.000000-3.000000 0,0.000000-3.000000 0,-2.000000-1.000000 0,-3.000000 4.000000 0,-3.000000 3.000000 0,-2.000000 3.000000 0,-3.000000-1.000000 0,1.000000-2.000000 0,-1.000000-3.000000 0,1.000000-3.000000 0,2.000000-6.000000 0,7.000000-5.000000 0,6.000000-7.000000 0,7.000000-5.000000 0,-1.000000-3.000000 0,-6.000000 4.000000 0,-6.000000 3.000000 0,-6.000000 3.000000 0,-1.000000-1.000000 0,7.000000-2.000000 0,6.000000-3.000000 0,7.000000-3.000000 0,0.000000-4.000000 0,-2.000000-3.000000 0,-3.000000-3.000000 0,-3.000000-2.000000 0,-2.000000-5.000000 0,0.000000-2.000000 0,0.000000-3.000000 0,0.000000-3.000000 0,-2.000000-6.000000 0,-3.000000-5.000000 0,-3.000000-7.000000 0,-2.000000-5.000000 0,0.000000-3.000000 0,7.000000 4.000000 0,6.000000 3.000000 0,7.000000 3.000000 0,-1.000000-4.000000 0,-6.000000-8.000000 0,-6.000000-10.000000 0,-6.000000-9.000000 0,-1.000000-4.000000 0,7.000000 4.000000 0,6.000000 3.000000 0,7.000000 3.000000 0,4.000000 1.000000 0,3.000000 1.000000 0,3.000000-1.000000 0,4.000000 1.000000 0,1.000000-4.000000 0,0.000000-6.000000 0,0.000000-6.000000 0,0.000000-6.000000 0,1.000000-2.000000 0,4.000000 3.000000 0,3.000000 3.000000 0,3.000000 4.000000 0,3.000000-1.000000 0,3.000000-3.000000 0,3.000000-3.000000 0,4.000000-2.000000 0,-1.000000-5.000000 0,-3.000000-2.000000 0,-3.000000-3.000000 0,-2.000000-3.000000 0,-1.000000-1.000000 0,3.000000 4.000000 0,3.000000 3.000000 0,4.000000 3.000000 0,4.000000 1.000000 0,6.000000 1.000000 0,7.000000-1.000000 0,6.000000 1.000000 0,1.000000-1.000000 0,-3.000000 1.000000 0,-3.000000-1.000000 0,-2.000000 1.000000 0,-1.000000 1.000000 0,3.000000 3.000000 0,3.000000 3.000000 0,4.000000 4.000000 0,1.000000 2.000000 0,0.000000 4.000000 0,0.000000 3.000000 0,0.000000 3.000000 0,0.000000 1.000000 0,0.000000 1.000000 0,0.000000-1.000000 0,0.000000 1.000000 0,0.000000-1.000000 0,0.000000 1.000000 0,0.000000-1.000000 0,0.000000 1.000000 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53500.000000 14900.000000 1000,'23.000000'-71.000000'0,"-3.000000"10.000000"0 ,-3.000000 10.000000 0,-2.000000 9.000000 0,0.000000 2.000000 0,7.000000-2.000000 0,6.000000-3.000000 0,7.000000-3.000000 0,5.000000 1.000000 0,7.000000 6.000000 0,6.000000 7.000000 0,7.000000 6.000000 0,-1.000000 3.000000 0,-6.000000 0.000000 0,-6.000000 0.000000 0,-6.000000 0.000000 0,-2.000000 1.000000 0,3.000000 4.000000 0,3.000000 3.000000 0,4.000000 3.000000 0,1.000000 1.000000 0,0.000000 1.000000 0,0.000000-1.000000 0,0.000000 1.000000 0,1.000000-3.000000 0,4.000000-2.000000 0,3.000000-3.000000 0,3.000000-3.000000 0,1.000000-1.000000 0,1.000000 4.000000 0,-1.000000 3.000000 0,1.000000 3.000000 0,-1.000000 1.000000 0,1.000000 1.000000 0,-1.000000-1.000000 0,1.000000 1.000000 0,-3.000000-1.000000 0,-2.000000 1.000000 0,-3.000000-1.000000 0,-3.000000 1.000000 0,-1.000000-3.000000 0,4.000000-2.000000 0,3.000000-3.000000 0,3.000000-3.000000 0,3.000000-1.000000 0,3.000000 4.000000 0,3.000000 3.000000 0,4.000000 3.000000 0,1.000000 1.000000 0,0.000000 1.000000 0,0.000000-1.000000 0,0.000000 1.000000 0,1.000000-3.000000 0,4.000000-2.000000 0,3.000000-3.000000 0,3.000000-3.000000 0,3.000000-1.000000 0,3.000000 4.000000 0,3.000000 3.000000 0,4.000000 3.000000 0,-1.000000 1.000000 0,-3.000000 1.000000 0,-3.000000-1.000000 0,-2.000000 1.000000 0,-5.000000-1.000000 0,-2.000000 1.000000 0,-3.000000-1.000000 0,-3.000000 1.000000 0,-2.000000 1.000000 0,0.000000 3.000000 0,0.000000 3.000000 0,0.000000 4.000000 0,0.000000 1.000000 0,0.000000 0.000000 0,0.000000 0.000000 0,0.000000 0.000000 0,1.000000 0.000000 0,4.000000 0.000000 0,3.000000 0.000000 0,3.000000 0.000000 0,1.000000 0.000000 0,1.000000 0.000000 0,-1.000000 0.000000 0,1.000000 0.000000 0,-4.000000 0.000000 0,-6.000000 0.000000 0,-6.000000 0.000000 0,-6.000000 0.000000 0,-6.000000 0.000000 0,-2.000000 0.000000 0,-3.000000 0.000000 0,-3.000000 0.000000 0,-2.000000 3.000000 0,0.000000 6.000000 0,0.000000 7.000000 0,0.000000 6.000000 0,-2.000000 4.000000 0,-3.000000 4.000000 0,-3.000000 3.000000 0,-2.000000 3.000000 0,-5.000000 1.000000 0,-2.000000 1.000000 0,-3.000000-1.000000 0,-3.000000 1.000000 0,-4.000000 1.000000 0,-3.000000 3.000000 0,-3.000000 3.000000 0,-2.000000 4.000000 0,-1.000000 1.000000 0,3.000000 0.000000 0,3.000000 0.000000 0,4.000000 0.000000 0,-3.000000 0.000000 0,-5.000000 0.000000 0,-7.000000 0.000000 0,-5.000000 0.000000 0,-6.000000 0.000000 0,-3.000000 0.000000 0,-3.000000 0.000000 0,-2.000000 0.000000 0,-3.000000-2.000000 0,1.000000-3.000000 0,-1.000000-3.000000 0,1.000000-2.000000 0,-4.000000 0.000000 0,-6.000000 7.000000 0,-6.000000 6.000000 0,-6.000000 7.000000 0,-7.000000 0.000000 0,-6.000000-2.000000 0,-6.000000-3.000000 0,-6.000000-3.000000 0,1.000000-4.000000 0,9.000000-3.000000 0,10.000000-3.000000 0,10.000000-2.000000 0,2.000000-5.000000 0,-3.000000-2.000000 0,-3.000000-3.000000 0,-2.000000-3.000000 0,-3.000000-2.000000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0,-1.000000-2.000000 0,-3.000000-3.000000 0,-3.000000-3.000000 0,-2.000000-2.000000 0,-5.000000-1.000000 0,-2.000000 3.000000 0,-3.000000 3.000000 0,-3.000000 4.000000 0,-1.000000 1.000000 0,4.000000 0.000000 0,3.000000 0.000000 0,3.000000 0.000000 0,3.000000 0.000000 0,3.000000 0.000000 0,3.000000 0.000000 0,4.000000 0.000000 0,-3.000000-2.000000 0,-5.000000-3.000000 0,-7.000000-3.000000 0,-5.000000-2.000000 0,-3.000000-3.000000 0,4.000000 1.000000 0,3.000000-1.000000 0,3.000000 1.000000 0,-1.000000-1.000000 0,-2.000000 1.000000 0,-3.000000-1.000000 0,-3.000000 1.000000 0,-2.000000-1.000000 0,0.000000 1.000000 0,0.000000-1.000000 0,0.000000 1.000000 0,0.000000-3.000000 0,0.000000-2.000000 0,0.000000-3.000000 0,0.000000-3.000000 0,1.000000-2.000000 0,4.000000 0.000000 0,3.000000 0.000000 0,3.000000 0.000000 0,1.000000 0.000000 0,1.000000 0.000000 0,-1.000000 0.000000 0,1.000000 0.000000 0,1.000000-2.000000 0,3.000000-3.000000 0,3.000000-3.000000 0,4.000000-2.000000 0,1.000000-3.000000 0,0.000000 1.000000 0,0.000000-1.000000 0,0.000000 1.000000 0,0.000000-1.000000 0,0.000000 1.000000 0,0.000000-1.000000 0,0.000000 1.000000 0,1.000000-1.000000 0,4.000000 1.000000 0,3.000000-1.000000 0,3.000000 1.000000 0,-1.000000-3.000000 0,-2.000000-2.000000 0,-3.000000-3.000000 0,-3.000000-3.000000 0,-4.000000-2.000000 0,-3.000000 0.000000 0,-3.000000 0.000000 0,-2.000000 0.000000 0,0.000000 0.000000 0,7.000000 0.000000 0,6.000000 0.000000 0,7.000000 0.000000 0,2.000000-2.000000 0,1.000000-3.000000 0,-1.000000-3.000000 0,1.000000-2.000000 0,-1.000000-3.000000 0,1.000000 1.000000 0,-1.000000-1.000000 0,1.000000 1.000000 0,2.000000-1.000000 0,7.000000 1.000000 0,6.000000-1.000000 0,7.000000 1.000000 0,2.000000-1.000000 0,1.000000 1.000000 0,-1.000000-1.000000 0,1.000000 1.000000 0,-1.000000-3.000000 0,1.000000-2.000000 0,-1.000000-3.000000 0,1.000000-3.000000 0,1.000000-1.000000 0,3.000000 4.000000 0,3.000000 3.000000 0,4.000000 3.000000 0,1.000000 1.000000 0,0.000000 1.000000 0,0.000000-1.000000 0,0.000000 1.000000 0,0.000000-1.000000 0,0.000000 1.000000 0,0.000000-1.000000 0,0.000000 1.000000 0,0.000000-3.000000 0,0.000000-2.000000 0,0.000000-3.000000 0,0.000000-3.000000 0,6.000000 2.000000 0,13.000000 10.000000 0,12.000000 10.000000 0,13.000000 9.000000 0,4.000000 6.000000-21,-3.000000 3.000000-38,-3.000000 3.000000-41,-2.000000 4.000000-40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2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58300.000000 15700.000000 1000,'25.000000'-61.000000'0,"0.000000"28.000000"0 ,0.000000 28.000000 0,0.000000 29.000000 0,-4.000000 13.000000 0,-5.000000 1.000000 0,-7.000000-1.000000 0,-5.000000 1.000000 0,-3.000000-1.000000 0,4.000000 1.000000 0,3.000000-1.000000 0,3.000000 1.000000 0,1.000000 2.000000 0,1.000000 7.000000 0,-1.000000 6.000000 0,1.000000 7.000000 0,-1.000000 0.000000 0,1.000000-2.000000 0,-1.000000-3.000000 0,1.000000-3.000000 0,1.000000-2.000000 0,3.000000 0.000000 0,3.000000 0.000000 0,4.000000 0.000000 0,1.000000-2.000000 0,0.000000-3.000000 0,0.000000-3.000000 0,0.000000-2.000000 0,1.000000-3.000000 0,4.000000 1.000000 0,3.000000-1.000000 0,3.000000 1.000000 0,1.000000-3.000000 0,1.000000-2.000000 0,-1.000000-3.000000 0,1.000000-3.000000 0,-1.000000-1.000000 0,1.000000 4.000000 0,-1.000000 3.000000 0,1.000000 3.000000 0,1.000000-2.000000 0,3.000000-6.000000 0,3.000000-6.000000 0,4.000000-6.000000 0,-1.000000-2.000000 0,-3.000000 3.000000 0,-3.000000 3.000000 0,-2.000000 4.000000 0,-3.000000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0,-4.000000-2.000000 0,1.000000-3.000000 0,-1.000000-3.000000 0,1.000000-2.000000 0,2.000000-1.000000 0,7.000000 3.000000 0,6.000000 3.000000 0,7.000000 4.000000 0,-1.000000 1.000000 0,-6.000000 0.000000 0,-6.000000 0.000000 0,-6.000000 0.000000 0,-4.000000 0.000000 0,1.000000 0.000000 0,-1.000000 0.000000 0,1.000000 0.000000 0,-1.000000 1.000000 0,1.000000 4.000000 0,-1.000000 3.000000 0,1.000000 3.000000 0,-1.000000-4.000000 0,1.000000-8.000000 0,-1.000000-10.000000 0,1.000000-9.000000 0,-3.000000 1.000000 0,-2.000000 13.000000 0,-3.000000 12.000000 0,-3.000000 13.000000 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74550.000000 26200.000000 1000,'-74.000000'-4.000000'0,"4.000000"-5.000000"0 ,3.000000-7.000000 0,3.000000-5.000000 0,4.000000-3.000000 0,7.000000 4.000000 0,6.000000 3.000000 0,7.000000 3.000000 0,-1.000000 1.000000 0,-6.000000 1.000000 0,-6.000000-1.000000 0,-6.000000 1.000000 0,-4.000000-1.000000 0,1.000000 1.000000 0,-1.000000-1.000000 0,1.000000 1.000000 0,-1.000000-1.000000 0,1.000000 1.000000 0,-1.000000-1.000000 0,1.000000 1.000000 0,1.000000 1.000000 0,3.000000 3.000000 0,3.000000 3.000000 0,4.000000 4.000000 0,-1.000000-1.000000 0,-3.000000-3.000000 0,-3.000000-3.000000 0,-2.000000-2.000000 0,0.000000-1.000000 0,7.000000 3.000000 0,6.000000 3.000000 0,7.000000 4.000000 0,0.000000-1.000000 0,-2.000000-3.000000 0,-3.000000-3.000000 0,-3.000000-2.000000 0,-1.000000-1.000000 0,4.000000 3.000000 0,3.000000 3.000000 0,3.000000 4.000000 0,1.000000-1.000000 0,1.000000-3.000000 0,-1.000000-3.000000 0,1.000000-2.000000 0,-3.000000-1.000000 0,-2.000000 3.000000 0,-3.000000 3.000000 0,-3.000000 4.000000 0,-4.000000 1.000000 0,-3.000000 0.000000 0,-3.000000 0.000000 0,-2.000000 0.000000 0,-5.000000-2.000000 0,-2.000000-3.000000 0,-3.000000-3.000000 0,-3.000000-2.000000 0,-2.000000-1.000000 0,0.000000 3.000000 0,0.000000 3.000000 0,0.000000 4.000000 0,1.000000 1.000000 0,4.000000 0.000000 0,3.000000 0.000000 0,3.000000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0,1.000000 1.000000 0,1.000000 4.000000 0,-1.000000 3.000000 0,1.000000 3.000000 0,10.000000-2.000000 0,22.000000-6.000000 0,22.000000-6.000000 0,23.000000-6.000000 0,11.000000-2.000000 0,4.000000 3.000000 0,3.000000 3.000000 0,3.000000 4.000000 0,-1.000000-1.000000 0,-2.000000-3.000000 0,-3.000000-3.000000 0,-3.000000-2.000000 0,-2.000000-1.000000 0,0.000000 3.000000 0,0.000000 3.000000 0,0.000000 4.000000 0,0.000000 1.000000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0,4.000000 0.000000 0,10.000000 0.000000 0,10.000000 0.000000 0,9.000000 0.000000 0,2.000000 0.000000 0,-2.000000 0.000000 0,-3.000000 0.000000 0,-3.000000 0.000000 0,-2.000000 0.000000 0,0.000000 0.000000 0,0.000000 0.000000 0,0.000000 0.000000 0,-2.000000 0.000000 0,-3.000000 0.000000 0,-3.000000 0.000000 0,-2.000000 0.000000 0,-5.000000 0.000000 0,-2.000000 0.000000 0,-3.000000 0.000000 0,-3.000000 0.000000 0,-1.000000 0.000000 0,4.000000 0.000000 0,3.000000 0.000000 0,3.000000 0.000000 0,1.000000 1.000000 0,1.000000 4.000000 0,-1.000000 3.000000 0,1.000000 3.000000 0,-1.000000-1.000000 0,1.000000-2.000000 0,-1.000000-3.000000 0,1.000000-3.000000 0,-3.000000-1.000000 0,-2.000000 4.000000 0,-3.000000 3.000000 0,-3.000000 3.000000 0,-4.000000-1.000000 0,-3.000000-2.000000 0,-3.000000-3.000000 0,-2.000000-3.000000 0,-5.000000-2.000000 0,-2.000000 0.000000 0,-3.000000 0.000000 0,-3.000000 0.000000 0,-4.000000 1.000000 0,-3.000000 4.000000 0,-3.000000 3.000000 0,-2.000000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0,-5.000000 4.000000 0,-2.000000 10.000000 0,-3.000000 10.000000 0,-3.000000 9.000000 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54150.000000 46800.000000 1000,'71.000000'-46.000000'0,"-5.000000"10.000000"0 ,-7.000000 10.000000 0,-5.000000 9.000000 0,-4.000000 4.000000 0,0.000000 1.000000 0,0.000000-1.000000 0,0.000000 1.000000 0,1.000000 1.000000 0,4.000000 3.000000 0,3.000000 3.000000 0,3.000000 4.000000 0,-2.000000 1.000000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0,-2.000000 0.000000 0,-3.000000 0.000000 0,-3.000000 0.000000 0,-2.000000 0.000000 0,0.000000 0.000000 0,7.000000 0.000000 0,6.000000 0.000000 0,7.000000 0.000000 0,4.000000-2.000000 0,3.000000-3.000000 0,3.000000-3.000000 0,4.000000-2.000000 0,1.000000-1.000000 0,0.000000 3.000000 0,0.000000 3.000000 0,0.000000 4.000000 0,0.000000 1.000000 0,0.000000 0.000000 0,0.000000 0.000000 0,0.000000 0.000000 0,0.000000 0.000000 0,0.000000 0.000000 0,0.000000 0.000000 0,0.000000 0.000000 0,-4.000000-2.000000 0,-5.000000-3.000000 0,-7.000000-3.000000 0,-5.000000-2.000000 0,-4.000000-1.000000 0,0.000000 3.000000 0,0.000000 3.000000 0,0.000000 4.000000 0,0.000000 1.000000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0,2.000000-2.000000 0,7.000000 0.000000 0,6.000000 0.000000 0,7.000000 0.000000 0,0.000000 0.000000 0,-2.000000 0.000000 0,-3.000000 0.000000 0,-3.000000 0.000000 0,-4.000000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3.000000 0,1.000000 6.000000 0,-1.000000 7.000000 0,1.000000 6.000000 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4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10200.000000 50850.000000 1000,'-24.000000'-71.000000'0,"4.000000"10.000000"0 ,3.000000 10.000000 0,3.000000 9.000000 0,1.000000 13.000000 0,1.000000 20.000000 0,-1.000000 18.000000 0,1.000000 20.000000 0,2.000000 8.000000 0,7.000000 1.000000 0,6.000000-1.000000 0,7.000000 1.000000 0,5.000000-6.000000 0,7.000000-8.000000 0,6.000000-10.000000 0,7.000000-9.000000 0,2.000000-5.000000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0,3.000000 0.000000 0,3.000000 0.000000 0,4.000000 0.000000 0,1.000000-2.000000 0,0.000000-3.000000 0,0.000000-3.000000 0,0.000000-2.000000 0,0.000000-3.000000 0,0.000000 1.000000 0,0.000000-1.000000 0,0.000000 1.000000 0,0.000000 1.000000 0,0.000000 3.000000 0,0.000000 3.000000 0,0.000000 4.000000 0,-4.000000-1.000000 0,-5.000000-3.000000 0,-7.000000-3.000000 0,-5.000000-2.000000 0,-4.000000-3.000000 0,0.000000 1.000000 0,0.000000-1.000000 0,0.000000 1.000000 0,1.000000 1.000000 0,4.000000 3.000000 0,3.000000 3.000000 0,3.000000 4.000000 0,1.000000-1.000000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0,3.000000 0.000000 0,3.000000 0.000000 0,3.000000 0.000000 0,4.000000 0.000000 0,-4.000000 0.000000 0,-9.000000 0.000000 0,-10.000000 0.000000 0,-8.000000 0.000000 0,-6.000000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0,2.000000-2.000000 0,1.000000-3.000000 0,-1.000000-3.000000 0,1.000000-2.000000 0,-3.000000-1.000000 0,-2.000000 3.000000 0,-3.000000 3.000000 0,-3.000000 4.000000 0,-2.000000 1.000000 0,0.000000 0.000000 0,0.000000 0.000000 0,0.000000 0.000000 0,0.000000 0.000000 0,0.000000 0.000000 0,0.000000 0.000000 0,0.000000 0.000000 0,0.000000 0.000000 0,0.000000 0.000000 0,0.000000 0.000000 0,0.000000 0.000000 0,0.000000-2.000000 0,0.000000-3.000000 0,0.000000-3.000000 0,0.000000-2.000000 0,-2.000000-1.000000 0,-3.000000 3.000000 0,-3.000000 3.000000 0,-2.000000 4.000000 0,-1.000000 1.000000 0,3.000000 0.000000 0,3.000000 0.000000 0,4.000000 0.000000 0,2.000000-2.000000 0,4.000000-3.000000 0,3.000000-3.000000 0,3.000000-2.000000 0,-1.000000-1.000000 0,-2.000000 3.000000 0,-3.000000 3.000000 0,-3.000000 4.000000 0,-1.000000-1.000000 0,4.000000-3.000000 0,3.000000-3.000000 0,3.000000-2.000000 0,1.000000-1.000000 0,1.000000 3.000000 0,-1.000000 3.000000 0,1.000000 4.000000 0,-3.000000 1.000000 0,-2.000000 0.000000 0,-3.000000 0.000000 0,-3.000000 0.000000 0,-4.000000-2.000000 0,-3.000000-3.000000 0,-3.000000-3.000000 0,-2.000000-2.000000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0,3.000000 0.000000 0,3.000000 0.000000 0,4.000000 0.000000 0,1.000000 1.000000 0,0.000000 4.000000 0,0.000000 3.000000 0,0.000000 3.000000 0,-2.000000-1.000000 0,-3.000000-2.000000 0,-3.000000-3.000000 0,-2.000000-3.000000 0,-3.000000-1.000000 0,1.000000 4.000000 0,-1.000000 3.000000 0,1.000000 3.000000 0,-1.000000-1.000000 0,1.000000-2.000000 0,-1.000000-3.000000 0,1.000000-3.000000 0,-13.000000-1.000000 0,-25.000000 4.000000 0,-25.000000 3.000000 0,-25.000000 3.000000 0,-10.000000-1.000000 0,7.000000-2.000000 0,6.000000-3.000000 0,7.000000-3.000000 0,2.000000-1.000000 0,1.000000 4.000000 0,-1.000000 3.000000 0,1.000000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0,-1.000000 1.000000 0,4.000000 4.000000 0,3.000000 3.000000 0,3.000000 3.000000 0,-2.000000-1.000000 0,-6.000000-2.000000 0,-6.000000-3.000000 0,-6.000000-3.000000 0,-2.000000-2.000000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0,-6.000000 0.000000 0,-8.000000 0.000000 0,-10.000000 0.000000 0,-9.000000 0.000000 0,-1.000000 0.000000 0,10.000000 0.000000 0,10.000000 0.000000 0,9.000000 0.000000 0,4.000000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5"/>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12039.000000 34310.000000 1000,'1.000000'-37.000000'0,"1.000000"8.000000"0 ,1.000000 8.000000 0,2.000000 8.000000 0,-1.000000 6.000000 0,-1.000000 8.000000 0,-1.000000 8.000000 0,-1.000000 7.000000 0,-1.000000 4.000000 0,0.000000-2.000000 0,0.000000-1.000000 0,0.000000-1.000000 0,0.000000-2.000000 0,2.000000 1.000000 0,1.000000 1.000000 0,2.000000-1.000000 0,-1.000000 1.000000 0,-1.000000 3.000000 0,-1.000000 2.000000 0,-2.000000 2.000000 0,0.000000 2.000000 0,0.000000-2.000000 0,0.000000-1.000000 0,0.000000-2.000000 0,0.000000 1.000000 0,0.000000-2.000000 0,0.000000 2.000000 0,0.000000-1.000000 0,1.000000 0.000000 0,1.000000 0.000000 0,1.000000 0.000000 0,1.000000-1.000000 0,1.000000 1.000000 0,-2.000000 0.000000 0,-1.000000 1.000000 0,-1.000000-1.000000 0,-1.000000-1.000000 0,0.000000-1.000000 0,0.000000-1.000000 0,0.000000-2.000000 0,0.000000 1.000000 0,0.000000 1.000000 0,0.000000 1.000000 0,0.000000 2.000000 0,0.000000-1.000000 0,0.000000-1.000000 0,0.000000-1.000000 0,0.000000-2.000000 0,-1.000000 0.000000 0,-1.000000-2.000000 0,-1.000000-1.000000 0,-2.000000-2.000000 0,0.000000 1.000000 0,0.000000-1.000000 0,1.000000 0.000000 0,-1.000000 0.000000 0,-1.000000-1.000000 0,-1.000000-1.000000 0,-1.000000-1.000000 0,-2.000000-1.000000 0,0.000000-2.000000 0,-2.000000-1.000000 0,-1.000000-1.000000 0,-2.000000-1.000000 0,1.000000-1.000000 0,-2.000000 2.000000 0,2.000000 1.000000 0,-2.000000 2.000000 0,1.000000-1.000000 0,-2.000000-1.000000 0,-1.000000-1.000000 0,-1.000000-2.000000 0,-1.000000 0.000000 0,2.000000 0.000000 0,1.000000 0.000000 0,1.000000 0.000000 0,2.000000 0.000000 0,-2.000000-2.000000 0,2.000000-1.000000 0,-2.000000-1.000000 0,2.000000-2.000000 0,-1.000000-1.000000 0,0.000000-1.000000 0,0.000000-2.000000 0,0.000000 1.000000 0,-1.000000 1.000000 0,2.000000 1.000000 0,-1.000000 2.000000 0,0.000000-1.000000 0,2.000000-1.000000 0,1.000000-1.000000 0,2.000000-2.000000 0,0.000000 0.000000 0,0.000000 1.000000 0,-1.000000-1.000000 0,2.000000-1.000000 0,-1.000000 1.000000 0,2.000000 1.000000 0,1.000000-1.000000 0,1.000000 0.000000 0,1.000000-1.000000 0,0.000000-1.000000 0,1.000000-1.000000 0,-1.000000-1.000000 0,0.000000-2.000000 0,0.000000-1.000000 0,-1.000000-1.000000 0,2.000000-2.000000 0,-1.000000 1.000000 0,2.000000 1.000000 0,1.000000 1.000000 0,1.000000 2.000000 0,4.000000 1.000000 0,5.000000 5.000000 0,4.000000 3.000000 0,5.000000 4.000000 0,3.000000 3.000000 0,-2.000000 1.000000 0,-1.000000 1.000000 0,-1.000000 1.000000 0,-2.000000 1.000000 0,-1.000000 1.000000 0,-1.000000-2.000000 0,-1.000000 2.000000 0,0.000000 0.000000 0,3.000000 5.000000 0,2.000000 3.000000 0,3.000000 5.000000 0,-1.000000-1.000000 0,-1.000000-1.000000 0,-4.000000-4.000000 0,-1.000000-1.000000 0,-2.000000-1.000000 0,-1.000000 3.000000 0,2.000000 2.000000 0,-1.000000 2.000000 0,0.000000 4.000000 0,2.000000 2.000000 0,1.000000 2.000000 0,2.000000 2.000000 0,0.000000 2.000000 0,0.000000 0.000000 0,-1.000000 1.000000 0,2.000000-1.000000 0,-2.000000 0.000000 0,-1.000000 2.000000 0,-1.000000 1.000000 0,-1.000000 1.000000 0,-1.000000 1.000000 0,-1.000000-2.000000 0,2.000000-1.000000 0,-1.000000-1.000000 0,0.000000-1.000000 0,-1.000000 0.000000 0,1.000000 0.000000 0,1.000000-1.000000 0,-1.000000 1.000000 0,0.000000-2.000000 0,-1.000000-1.000000 0,1.000000-2.000000 0,0.000000 0.000000 0,-2.000000 0.000000 0,-1.000000 0.000000 0,-1.000000 0.000000 0,-2.000000 0.000000 0,2.000000 0.000000 0,-2.000000 0.000000 0,1.000000 0.000000 0,0.000000 1.000000 0,1.000000 1.000000 0,-2.000000 1.000000 0,2.000000 2.000000 0,-2.000000 0.000000 0,-1.000000-1.000000 0,-1.000000 2.000000 0,-1.000000-1.000000 0,-1.000000-1.000000 0,2.000000-1.000000 0,1.000000-1.000000 0,1.000000-2.000000 0,1.000000 0.000000 0,-2.000000 0.000000 0,-1.000000 0.000000 0,-2.000000 0.000000 0,0.000000 0.000000 0,0.000000-2.000000 0,0.000000-1.000000 0,0.000000-1.000000 0,0.000000-2.000000 0,-2.000000-1.000000 0,-1.000000-1.000000 0,-2.000000-2.000000 0,0.000000 0.000000 0,-2.000000 1.000000 0,-1.000000-1.000000 0,-1.000000 0.000000 0,-2.000000 0.000000 0,1.000000 2.000000 0,1.000000 1.000000 0,-1.000000 2.000000 0,-1.000000 0.000000 0,-1.000000 0.000000 0,-1.000000-1.000000 0,-1.000000 2.000000 0,-1.000000-2.000000 0,-1.000000-1.000000 0,1.000000-1.000000 0,1.000000-1.000000 0,-2.000000 0.000000 0,-1.000000 2.000000 0,-1.000000 4.000000 0,-2.000000 2.000000 0,0.000000-1.000000 0,0.000000-1.000000 0,1.000000-4.000000 0,-1.000000-2.000000 0,-1.000000 0.000000 0,-1.000000 1.000000 0,-1.000000 1.000000 0,-1.000000 2.000000 0,-1.000000-1.000000 0,0.000000 2.000000 0,0.000000-2.000000 0,0.000000 1.000000 0,-1.000000-1.000000 0,-1.000000-3.000000 0,-1.000000-2.000000 0,-1.000000-3.000000 0,1.000000-1.000000 0,6.000000-2.000000 0,4.000000-1.000000 0,6.000000-1.000000 0,0.000000-1.000000-20,-2.000000 2.000000-40,-2.000000 1.000000-40,-2.000000 2.000000-40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4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55750.000000 50700.000000 1000,'-71.000000'0.000000'0,"10.000000"0.000000"0 ,10.000000 0.000000 0,9.000000 0.000000 0,2.000000 0.000000 0,-2.000000 0.000000 0,-3.000000 0.000000 0,-3.000000 0.000000 0,-4.000000 0.000000 0,-3.000000 0.000000 0,-3.000000 0.000000 0,-2.000000 0.000000 0,-3.000000 0.000000 0,1.000000 0.000000 0,-1.000000 0.000000 0,1.000000 0.000000 0,-4.000000 0.000000 0,-6.000000 0.000000 0,-6.000000 0.000000 0,-6.000000 0.000000 0,-2.000000 0.000000 0,3.000000 0.000000 0,3.000000 0.000000 0,4.000000 0.000000 0,1.000000-2.000000 0,0.000000-3.000000 0,0.000000-3.000000 0,0.000000-2.000000 0,1.000000-3.000000 0,4.000000 1.000000 0,3.000000-1.000000 0,3.000000 1.000000 0,1.000000-1.000000 0,1.000000 1.000000 0,-1.000000-1.000000 0,1.000000 1.000000 0,1.000000-1.000000 0,3.000000 1.000000 0,3.000000-1.000000 0,4.000000 1.000000 0,1.000000-3.000000 0,0.000000-2.000000 0,0.000000-3.000000 0,0.000000-3.000000 0,1.000000-2.000000 0,4.000000 0.000000 0,3.000000 0.000000 0,3.000000 0.000000 0,1.000000-2.000000 0,1.000000-3.000000 0,-1.000000-3.000000 0,1.000000-2.000000 0,1.000000-5.000000 0,3.000000-2.000000 0,3.000000-3.000000 0,4.000000-3.000000 0,1.000000-1.000000 0,0.000000 4.000000 0,0.000000 3.000000 0,0.000000 3.000000 0,1.000000-2.000000 0,4.000000-6.000000 0,3.000000-6.000000 0,3.000000-6.000000 0,1.000000-2.000000 0,1.000000 3.000000 0,-1.000000 3.000000 0,1.000000 4.000000 0,1.000000 1.000000 0,3.000000 0.000000 0,3.000000 0.000000 0,4.000000 0.000000 0,1.000000 0.000000 0,0.000000 0.000000 0,0.000000 0.000000 0,0.000000 0.000000 0,1.000000 0.000000 0,4.000000 0.000000 0,3.000000 0.000000 0,3.000000 0.000000 0,3.000000 0.000000 0,3.000000 0.000000 0,3.000000 0.000000 0,4.000000 0.000000 0,2.000000 1.000000 0,4.000000 4.000000 0,3.000000 3.000000 0,3.000000 3.000000 0,-1.000000-1.000000 0,-2.000000-2.000000 0,-3.000000-3.000000 0,-3.000000-3.000000 0,-1.000000-2.000000 0,4.000000 0.000000 0,3.000000 0.000000 0,3.000000 0.000000 0,-1.000000 0.000000 0,-2.000000 0.000000 0,-3.000000 0.000000 0,-3.000000 0.000000 0,-1.000000-2.000000 0,4.000000-3.000000 0,3.000000-3.000000 0,3.000000-2.000000 0,1.000000-3.000000 0,1.000000 1.000000 0,-1.000000-1.000000 0,1.000000 1.000000 0,-1.000000-1.000000 0,1.000000 1.000000 0,-1.000000-1.000000 0,1.000000 1.000000 0,-1.000000 1.000000 0,1.000000 3.000000 0,-1.000000 3.000000 0,1.000000 4.000000 0,1.000000 2.000000 0,3.000000 4.000000 0,3.000000 3.000000 0,4.000000 3.000000 0,-1.000000 3.000000 0,-3.000000 3.000000 0,-3.000000 3.000000 0,-2.000000 4.000000 0,-1.000000 1.000000 0,3.000000 0.000000 0,3.000000 0.000000 0,4.000000 0.000000 0,2.000000 1.000000 0,4.000000 4.000000 0,3.000000 3.000000 0,3.000000 3.000000 0,1.000000 3.000000 0,1.000000 3.000000 0,-1.000000 3.000000 0,1.000000 4.000000 0,-1.000000-1.000000 0,1.000000-3.000000 0,-1.000000-3.000000 0,1.000000-2.000000 0,-3.000000-1.000000 0,-2.000000 3.000000 0,-3.000000 3.000000 0,-3.000000 4.000000 0,-2.000000 1.000000 0,0.000000 0.000000 0,0.000000 0.000000 0,0.000000 0.000000 0,-2.000000 1.000000 0,-3.000000 4.000000 0,-3.000000 3.000000 0,-2.000000 3.000000 0,-3.000000 1.000000 0,1.000000 1.000000 0,-1.000000-1.000000 0,1.000000 1.000000 0,2.000000 1.000000 0,7.000000 3.000000 0,6.000000 3.000000 0,7.000000 4.000000 0,2.000000 4.000000 0,1.000000 6.000000 0,-1.000000 7.000000 0,1.000000 6.000000 0,-6.000000 1.000000 0,-8.000000-3.000000 0,-10.000000-3.000000 0,-9.000000-2.000000 0,-4.000000-5.000000 0,4.000000-2.000000 0,3.000000-3.000000 0,3.000000-3.000000 0,1.000000-1.000000 0,1.000000 4.000000 0,-1.000000 3.000000 0,1.000000 3.000000 0,-1.000000 3.000000 0,1.000000 3.000000 0,-1.000000 3.000000 0,1.000000 4.000000 0,-3.000000-1.000000 0,-2.000000-3.000000 0,-3.000000-3.000000 0,-3.000000-2.000000 0,-2.000000-3.000000 0,0.000000 1.000000 0,0.000000-1.000000 0,0.000000 1.000000 0,0.000000-1.000000 0,0.000000 1.000000 0,0.000000-1.000000 0,0.000000 1.000000 0,-2.000000 2.000000 0,-3.000000 7.000000 0,-3.000000 6.000000 0,-2.000000 7.000000 0,-1.000000 2.000000 0,3.000000 1.000000 0,3.000000-1.000000 0,4.000000 1.000000 0,-1.000000-3.000000 0,-3.000000-2.000000 0,-3.000000-3.000000 0,-2.000000-3.000000 0,-5.000000-2.000000 0,-2.000000 0.000000 0,-3.000000 0.000000 0,-3.000000 0.000000 0,-2.000000-2.000000 0,0.000000-3.000000 0,0.000000-3.000000 0,0.000000-2.000000 0,0.000000-3.000000 0,0.000000 1.000000 0,0.000000-1.000000 0,0.000000 1.000000 0,-4.000000 2.000000 0,-5.000000 7.000000 0,-7.000000 6.000000 0,-5.000000 7.000000 0,-6.000000 0.000000 0,-3.000000-2.000000 0,-3.000000-3.000000 0,-2.000000-3.000000 0,-1.000000-4.000000 0,3.000000-3.000000 0,3.000000-3.000000 0,4.000000-2.000000 0,-3.000000-1.000000 0,-5.000000 3.000000 0,-7.000000 3.000000 0,-5.000000 4.000000 0,-3.000000-4.000000 0,4.000000-9.000000 0,3.000000-10.000000 0,3.000000-8.000000 0,-1.000000-6.000000 0,-2.000000 1.000000 0,-3.000000-1.000000 0,-3.000000 1.000000 0,-1.000000-1.000000 0,4.000000 1.000000 0,3.000000-1.000000 0,3.000000 1.000000 0,-1.000000-1.000000 0,-2.000000 1.000000 0,-3.000000-1.000000 0,-3.000000 1.000000 0,-1.000000-1.000000 0,4.000000 1.000000 0,3.000000-1.000000 0,3.000000 1.000000 0,1.000000-1.000000 0,1.000000 1.000000 0,-1.000000-1.000000 0,1.000000 1.000000 0,-1.000000-1.000000 0,1.000000 1.000000 0,-1.000000-1.000000 0,1.000000 1.000000 0,-3.000000 1.000000 0,-2.000000 3.000000 0,-3.000000 3.000000 0,-3.000000 4.000000 0,-1.000000-1.000000 0,4.000000-3.000000 0,3.000000-3.000000 0,3.000000-2.000000 0,-1.000000-3.000000 0,-2.000000 1.000000 0,-3.000000-1.000000 0,-3.000000 1.000000 0,-2.000000-3.000000 0,0.000000-2.000000 0,0.000000-3.000000 0,0.000000-3.000000 0,0.000000-1.000000 0,0.000000 4.000000 0,0.000000 3.000000 0,0.000000 3.000000 0,0.000000 1.000000 0,0.000000 1.000000 0,0.000000-1.000000 0,0.000000 1.000000 0,1.000000 2.000000 0,4.000000 7.000000 0,3.000000 6.000000 0,3.000000 7.000000 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54700.000000 50800.000000 1000,'-16.000000'-71.000000'0,"19.000000"10.000000"0 ,19.000000 10.000000 0,19.000000 9.000000 0,10.000000 7.000000 0,4.000000 7.000000 0,3.000000 6.000000 0,3.000000 7.000000 0,1.000000 0.000000 0,1.000000-2.000000 0,-1.000000-3.000000 0,1.000000-3.000000 0,-1.000000 1.000000 0,1.000000 6.000000 0,-1.000000 7.000000 0,1.000000 6.000000 0,-4.000000 1.000000 0,-6.000000-3.000000 0,-6.000000-3.000000 0,-6.000000-2.000000 0,-2.000000-1.000000 0,3.000000 3.000000 0,3.000000 3.000000 0,4.000000 4.000000 0,1.000000 1.000000 0,0.000000 0.000000 0,0.000000 0.000000 0,0.000000 0.000000 0,-2.000000 0.000000 0,-3.000000 0.000000 0,-3.000000 0.000000 0,-2.000000 0.000000 0,0.000000 0.000000 0,7.000000 0.000000 0,6.000000 0.000000 0,7.000000 0.000000 0,0.000000 0.000000 0,-2.000000 0.000000 0,-3.000000 0.000000 0,-3.000000 0.000000 0,-2.000000 1.000000 0,0.000000 4.000000 0,0.000000 3.000000 0,0.000000 3.000000 0,1.000000-1.000000 0,4.000000-2.000000 0,3.000000-3.000000 0,3.000000-3.000000 0,-2.000000-2.000000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0,3.000000 1.000000 0,6.000000 4.000000 0,7.000000 3.000000 0,6.000000 3.000000 0,1.000000-1.000000 0,-3.000000-2.000000 0,-3.000000-3.000000 0,-2.000000-3.000000 0,-1.000000-2.000000 0,3.000000 0.000000 0,3.000000 0.000000 0,4.000000 0.000000 0,2.000000 0.000000 0,4.000000 0.000000 0,3.000000 0.000000 0,3.000000 0.000000 0,-2.000000 0.000000 0,-6.000000 0.000000 0,-6.000000 0.000000 0,-6.000000 0.000000 0,-4.000000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0,-4.000000 0.000000 0,-5.000000 0.000000 0,-7.000000 0.000000 0,-5.000000 0.000000 0,-3.000000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0,-2.000000 0.000000 0,-3.000000 0.000000 0,-3.000000 0.000000 0,-2.000000 1.000000 0,0.000000 4.000000 0,0.000000 3.000000 0,0.000000 3.000000 0,0.000000-1.000000 0,0.000000-2.000000 0,0.000000-3.000000 0,0.000000-3.000000 0,-2.000000-1.000000 0,-3.000000 4.000000 0,-3.000000 3.000000 0,-2.000000 3.000000 0,-3.000000-1.000000 0,1.000000-2.000000 0,-1.000000-3.000000 0,1.000000-3.000000 0,-1.000000-2.000000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0,-2.000000 0.000000 0,-6.000000 0.000000 0,-6.000000 0.000000 0,-6.000000 0.000000 0,-1.000000 0.000000 0,7.000000 0.000000 0,6.000000 0.000000 0,7.000000 0.000000 0,0.000000 0.000000 0,-2.000000 0.000000 0,-3.000000 0.000000 0,-3.000000 0.000000 0,-4.000000-2.000000 0,-3.000000-3.000000 0,-3.000000-3.000000 0,-2.000000-2.000000 0,-3.000000-1.000000 0,1.000000 3.000000 0,-1.000000 3.000000 0,1.000000 4.000000 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5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42300.000000 54250.000000 1000,'-71.000000'-2.000000'0,"10.000000"-3.000000"0 ,10.000000-3.000000 0,9.000000-2.000000 0,4.000000-5.000000 0,1.000000-2.000000 0,-1.000000-3.000000 0,1.000000-3.000000 0,-1.000000-2.000000 0,1.000000 0.000000 0,-1.000000 0.000000 0,1.000000 0.000000 0,8.000000 0.000000 0,20.000000 0.000000 0,18.000000 0.000000 0,20.000000 0.000000 0,10.000000 3.000000 0,3.000000 6.000000 0,3.000000 7.000000 0,4.000000 6.000000 0,2.000000 1.000000 0,4.000000-3.000000 0,3.000000-3.000000 0,3.000000-2.000000 0,-2.000000-1.000000 0,-6.000000 3.000000 0,-6.000000 3.000000 0,-6.000000 4.000000 0,-2.000000-1.000000 0,3.000000-3.000000 0,3.000000-3.000000 0,4.000000-2.000000 0,-1.000000-1.000000 0,-3.000000 3.000000 0,-3.000000 3.000000 0,-2.000000 4.000000 0,0.000000 1.000000 0,7.000000 0.000000 0,6.000000 0.000000 0,7.000000 0.000000 0,2.000000 0.000000 0,1.000000 0.000000 0,-1.000000 0.000000 0,1.000000 0.000000 0,-1.000000 0.000000 0,1.000000 0.000000 0,-1.000000 0.000000 0,1.000000 0.000000 0,2.000000 0.000000 0,7.000000 0.000000 0,6.000000 0.000000 0,7.000000 0.000000 0,0.000000-2.000000 0,-2.000000-3.000000 0,-3.000000-3.000000 0,-3.000000-2.000000 0,-2.000000-1.000000 0,0.000000 3.000000 0,0.000000 3.000000 0,0.000000 4.000000 0,-2.000000-1.000000 0,-3.000000-3.000000 0,-3.000000-3.000000 0,-2.000000-2.000000 0,-5.000000-1.000000 0,-2.000000 3.000000 0,-3.000000 3.000000 0,-3.000000 4.000000 0,-2.000000 1.000000 0,0.000000 0.000000 0,0.000000 0.000000 0,0.000000 0.000000 0,-2.000000-2.000000 0,-3.000000-3.000000 0,-3.000000-3.000000 0,-2.000000-2.000000 0,-1.000000-1.000000 0,3.000000 3.000000 0,3.000000 3.000000 0,4.000000 4.000000 0,2.000000 1.000000 0,4.000000 0.000000 0,3.000000 0.000000 0,3.000000 0.000000 0,1.000000-2.000000 0,1.000000-3.000000 0,-1.000000-3.000000 0,1.000000-2.000000 0,-1.000000-3.000000 0,1.000000 1.000000 0,-1.000000-1.000000 0,1.000000 1.000000 0,1.000000-1.000000 0,3.000000 1.000000 0,3.000000-1.000000 0,4.000000 1.000000 0,1.000000-1.000000 0,0.000000 1.000000 0,0.000000-1.000000 0,0.000000 1.000000 0,0.000000-1.000000 0,0.000000 1.000000 0,0.000000-1.000000 0,0.000000 1.000000 0,0.000000-1.000000 0,0.000000 1.000000 0,0.000000-1.000000 0,0.000000 1.000000 0,1.000000-1.000000 0,4.000000 1.000000 0,3.000000-1.000000 0,3.000000 1.000000 0,1.000000 1.000000 0,1.000000 3.000000 0,-1.000000 3.000000 0,1.000000 4.000000 0,-1.000000 1.000000 0,1.000000 0.000000 0,-1.000000 0.000000 0,1.000000 0.000000 0,-1.000000 0.000000 0,1.000000 0.000000 0,-1.000000 0.000000 0,1.000000 0.000000 0,-6.000000 1.000000 0,-8.000000 4.000000 0,-10.000000 3.000000 0,-9.000000 3.000000 0,-5.000000-1.000000 0,0.000000-2.000000 0,0.000000-3.000000 0,0.000000-3.000000 0,0.000000-1.000000 0,0.000000 4.000000 0,0.000000 3.000000 0,0.000000 3.000000 0,0.000000-1.000000 0,0.000000-2.000000 0,0.000000-3.000000 0,0.000000-3.000000 0,0.000000-1.000000 0,0.000000 4.000000 0,0.000000 3.000000 0,0.000000 3.000000 0,3.000000 1.000000 0,6.000000 1.000000 0,7.000000-1.000000 0,6.000000 1.000000 0,1.000000-3.000000 0,-3.000000-2.000000 0,-3.000000-3.000000 0,-2.000000-3.000000 0,-1.000000-1.000000 0,3.000000 4.000000 0,3.000000 3.000000 0,4.000000 3.000000 0,-1.000000-1.000000 0,-3.000000-2.000000 0,-3.000000-3.000000 0,-2.000000-3.000000 0,-5.000000-2.000000 0,-2.000000 0.000000 0,-3.000000 0.000000 0,-3.000000 0.000000 0,-2.000000 1.000000 0,0.000000 4.000000 0,0.000000 3.000000 0,0.000000 3.000000 0,-2.000000-1.000000 0,-3.000000-2.000000 0,-3.000000-3.000000 0,-2.000000-3.000000 0,-3.000000-2.000000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0,2.000000-2.000000 0,4.000000-3.000000 0,3.000000-3.000000 0,3.000000-2.000000 0,3.000000-1.000000 0,3.000000 3.000000 0,3.000000 3.000000 0,4.000000 4.000000 0,-3.000000 1.000000 0,-5.000000 0.000000 0,-7.000000 0.000000 0,-5.000000 0.000000 0,-4.000000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0,-2.000000-1.000000 0,-3.000000 4.000000 0,-3.000000 3.000000 0,-2.000000 3.000000 0,-5.000000-1.000000 0,-2.000000-2.000000 0,-3.000000-3.000000 0,-3.000000-3.000000 0,-2.000000-1.000000 0,0.000000 4.000000 0,0.000000 3.000000 0,0.000000 3.000000 0,-2.000000-1.000000 0,-3.000000-2.000000 0,-3.000000-3.000000 0,-2.000000-3.000000 0,-3.000000-1.000000 0,1.000000 4.000000 0,-1.000000 3.000000 0,1.000000 3.000000 0,1.000000 1.000000 0,3.000000 1.000000 0,3.000000-1.000000 0,4.000000 1.000000 0,-1.000000-3.000000 0,-3.000000-2.000000 0,-3.000000-3.000000 0,-2.000000-3.000000 0,-1.000000-1.000000 0,3.000000 4.000000 0,3.000000 3.000000 0,4.000000 3.000000 0,1.000000 1.000000 0,0.000000 1.000000 0,0.000000-1.000000 0,0.000000 1.000000 0,0.000000-3.000000 0,0.000000-2.000000 0,0.000000-3.000000 0,0.000000-3.000000 0,-2.000000-2.000000 0,-3.000000 0.000000 0,-3.000000 0.000000 0,-2.000000 0.000000 0,-1.000000 1.000000 0,3.000000 4.000000 0,3.000000 3.000000 0,4.000000 3.000000 0,2.000000 1.000000 0,4.000000 1.000000 0,3.000000-1.000000 0,3.000000 1.000000 0,-1.000000-3.000000 0,-2.000000-2.000000 0,-3.000000-3.000000 0,-3.000000-3.000000 0,-2.000000-2.000000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0,-1.000000 0.000000 0,7.000000 0.000000 0,6.000000 0.000000 0,7.000000 0.000000 0,2.000000 0.000000 0,1.000000 0.000000 0,-1.000000 0.000000 0,1.000000 0.000000 0,-3.000000 0.000000 0,-2.000000 0.000000 0,-3.000000 0.000000 0,-3.000000 0.000000 0,-4.000000 0.000000 0,-3.000000 0.000000 0,-3.000000 0.000000 0,-2.000000 0.000000 0,-3.000000-2.000000 0,1.000000-3.000000 0,-1.000000-3.000000 0,1.000000-2.000000 0,-1.000000-3.000000 0,1.000000 1.000000 0,-1.000000-1.000000 0,1.000000 1.000000 0,-1.000000-1.000000 0,1.000000 1.000000 0,-1.000000-1.000000 0,1.000000 1.000000 0,-1.000000-1.000000 0,1.000000 1.000000 0,-1.000000-1.000000 0,1.000000 1.000000 0,-9.000000 5.000000-21,-15.000000 14.000000-38,-15.000000 11.000000-41,-16.000000 14.000000-40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7: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64900.000000 54200.000000 1000,'-71.000000'0.000000'0,"10.000000"0.000000"0 ,10.000000 0.000000 0,9.000000 0.000000 0,2.000000 1.000000 0,-2.000000 4.000000 0,-3.000000 3.000000 0,-3.000000 3.000000 0,-2.000000 1.000000 0,0.000000 1.000000 0,0.000000-1.000000 0,0.000000 1.000000 0,-2.000000-1.000000 0,-3.000000 1.000000 0,-3.000000-1.000000 0,-2.000000 1.000000 0,-5.000000-1.000000 0,-2.000000 1.000000 0,-3.000000-1.000000 0,-3.000000 1.000000 0,-1.000000-1.000000 0,4.000000 1.000000 0,3.000000-1.000000 0,3.000000 1.000000 0,-2.000000-3.000000 0,-6.000000-2.000000 0,-6.000000-3.000000 0,-6.000000-3.000000 0,-4.000000-2.000000 0,1.000000 0.000000 0,-1.000000 0.000000 0,1.000000 0.000000 0,1.000000 0.000000 0,3.000000 0.000000 0,3.000000 0.000000 0,4.000000 0.000000 0,1.000000-4.000000 0,0.000000-5.000000 0,0.000000-7.000000 0,0.000000-5.000000 0,0.000000-4.000000 0,0.000000 0.000000 0,0.000000 0.000000 0,0.000000 0.000000 0,4.000000 0.000000 0,10.000000 0.000000 0,10.000000 0.000000 0,9.000000 0.000000 0,2.000000-2.000000 0,-2.000000-3.000000 0,-3.000000-3.000000 0,-3.000000-2.000000 0,1.000000-5.000000 0,6.000000-2.000000 0,7.000000-3.000000 0,6.000000-3.000000 0,3.000000-1.000000 0,0.000000 4.000000 0,0.000000 3.000000 0,0.000000 3.000000 0,1.000000-1.000000 0,4.000000-2.000000 0,3.000000-3.000000 0,3.000000-3.000000 0,3.000000-2.000000 0,3.000000 0.000000 0,3.000000 0.000000 0,4.000000 0.000000 0,1.000000 0.000000 0,0.000000 0.000000 0,0.000000 0.000000 0,0.000000 0.000000 0,0.000000 0.000000 0,0.000000 0.000000 0,0.000000 0.000000 0,0.000000 0.000000 0,3.000000 0.000000 0,6.000000 0.000000 0,7.000000 0.000000 0,6.000000 0.000000 0,4.000000 1.000000 0,4.000000 4.000000 0,3.000000 3.000000 0,3.000000 3.000000 0,1.000000-1.000000 0,1.000000-2.000000 0,-1.000000-3.000000 0,1.000000-3.000000 0,1.000000-2.000000 0,3.000000 0.000000 0,3.000000 0.000000 0,4.000000 0.000000 0,1.000000 0.000000 0,0.000000 0.000000 0,0.000000 0.000000 0,0.000000 0.000000 0,1.000000 0.000000 0,4.000000 0.000000 0,3.000000 0.000000 0,3.000000 0.000000 0,3.000000 0.000000 0,3.000000 0.000000 0,3.000000 0.000000 0,4.000000 0.000000 0,4.000000 1.000000 0,6.000000 4.000000 0,7.000000 3.000000 0,6.000000 3.000000 0,4.000000 1.000000 0,4.000000 1.000000 0,3.000000-1.000000 0,3.000000 1.000000 0,1.000000 2.000000 0,1.000000 7.000000 0,-1.000000 6.000000 0,1.000000 7.000000 0,-3.000000 2.000000 0,-2.000000 1.000000 0,-3.000000-1.000000 0,-3.000000 1.000000 0,-2.000000 1.000000 0,0.000000 3.000000 0,0.000000 3.000000 0,0.000000 4.000000 0,0.000000 2.000000 0,0.000000 4.000000 0,0.000000 3.000000 0,0.000000 3.000000 0,0.000000 3.000000 0,0.000000 3.000000 0,0.000000 3.000000 0,0.000000 4.000000 0,0.000000 2.000000 0,0.000000 4.000000 0,0.000000 3.000000 0,0.000000 3.000000 0,-7.000000-1.000000 0,-11.000000-2.000000 0,-14.000000-3.000000 0,-11.000000-3.000000 0,-9.000000 1.000000 0,-3.000000 6.000000 0,-3.000000 7.000000 0,-2.000000 6.000000 0,-5.000000 3.000000 0,-2.000000 0.000000 0,-3.000000 0.000000 0,-3.000000 0.000000 0,-2.000000 0.000000 0,0.000000 0.000000 0,0.000000 0.000000 0,0.000000 0.000000 0,-4.000000 1.000000 0,-5.000000 4.000000 0,-7.000000 3.000000 0,-5.000000 3.000000 0,-3.000000 1.000000 0,4.000000 1.000000 0,3.000000-1.000000 0,3.000000 1.000000 0,-1.000000-3.000000 0,-2.000000-2.000000 0,-3.000000-3.000000 0,-3.000000-3.000000 0,-4.000000-1.000000 0,-3.000000 4.000000 0,-3.000000 3.000000 0,-2.000000 3.000000 0,-5.000000 1.000000 0,-2.000000 1.000000 0,-3.000000-1.000000 0,-3.000000 1.000000 0,-2.000000-1.000000 0,0.000000 1.000000 0,0.000000-1.000000 0,0.000000 1.000000 0,-2.000000 1.000000 0,-3.000000 3.000000 0,-3.000000 3.000000 0,-2.000000 4.000000 0,-3.000000-1.000000 0,1.000000-3.000000 0,-1.000000-3.000000 0,1.000000-2.000000 0,-1.000000-6.000000 0,1.000000-6.000000 0,-1.000000-6.000000 0,1.000000-6.000000 0,-3.000000-4.000000 0,-2.000000 1.000000 0,-3.000000-1.000000 0,-3.000000 1.000000 0,-4.000000-3.000000 0,-3.000000-2.000000 0,-3.000000-3.000000 0,-2.000000-3.000000 0,-1.000000-4.000000 0,3.000000-3.000000 0,3.000000-3.000000 0,4.000000-2.000000 0,1.000000-5.000000 0,0.000000-2.000000 0,0.000000-3.000000 0,0.000000-3.000000 0,-2.000000-2.000000 0,-3.000000 0.000000 0,-3.000000 0.000000 0,-2.000000 0.000000 0,0.000000 0.000000 0,7.000000 0.000000 0,6.000000 0.000000 0,7.000000 0.000000 0,0.000000 0.000000 0,-2.000000 0.000000 0,-3.000000 0.000000 0,-3.000000 0.000000 0,-2.000000-2.000000 0,0.000000-3.000000 0,0.000000-3.000000 0,0.000000-2.000000 0,1.000000-3.000000 0,4.000000 1.000000 0,3.000000-1.000000 0,3.000000 1.000000 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8800.000000 58000.000000 1000,'70.000000'43.000000'0,"-9.000000"-11.000000"0 ,-10.000000-14.000000 0,-8.000000-11.000000 0,-6.000000-9.000000 0,1.000000-3.000000 0,-1.000000-3.000000 0,1.000000-2.000000 0,1.000000-5.000000 0,3.000000-2.000000 0,3.000000-3.000000 0,4.000000-3.000000 0,2.000000 1.000000 0,4.000000 6.000000 0,3.000000 7.000000 0,3.000000 6.000000 0,1.000000 1.000000 0,1.000000-3.000000 0,-1.000000-3.000000 0,1.000000-2.000000 0,-1.000000-1.000000 0,1.000000 3.000000 0,-1.000000 3.000000 0,1.000000 4.000000 0,-3.000000 2.000000 0,-2.000000 4.000000 0,-3.000000 3.000000 0,-3.000000 3.000000 0,-4.000000 1.000000 0,-3.000000 1.000000 0,-3.000000-1.000000 0,-2.000000 1.000000 0,-1.000000-1.000000 0,3.000000 1.000000 0,3.000000-1.000000 0,4.000000 1.000000 0,1.000000-1.000000 0,0.000000 1.000000 0,0.000000-1.000000 0,0.000000 1.000000 0,-2.000000-3.000000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0,0.000000-1.000000 0,0.000000 3.000000 0,0.000000 3.000000 0,0.000000 4.000000 0,-2.000000 1.000000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0,3.000000-3.000000 0,3.000000-3.000000 0,4.000000-2.000000 0,1.000000-1.000000 0,0.000000 3.000000 0,0.000000 3.000000 0,0.000000 4.000000 0,0.000000 1.000000 0,0.000000 0.000000 0,0.000000 0.000000 0,0.000000 0.000000 0,1.000000-2.000000 0,4.000000-3.000000 0,3.000000-3.000000 0,3.000000-2.000000 0,1.000000-3.000000 0,1.000000 1.000000 0,-1.000000-1.000000 0,1.000000 1.000000 0,-1.000000 1.000000 0,1.000000 3.000000 0,-1.000000 3.000000 0,1.000000 4.000000 0,-1.000000-1.000000 0,1.000000-3.000000 0,-1.000000-3.000000 0,1.000000-2.000000 0,-4.000000-3.000000 0,-6.000000 1.000000 0,-6.000000-1.000000 0,-6.000000 1.000000 0,-2.000000-1.000000 0,3.000000 1.000000 0,3.000000-1.000000 0,4.000000 1.000000 0,-1.000000-1.000000 0,-3.000000 1.000000 0,-3.000000-1.000000 0,-2.000000 1.000000 0,-1.000000-1.000000 0,3.000000 1.000000 0,3.000000-1.000000 0,4.000000 1.000000 0,1.000000-1.000000 0,0.000000 1.000000 0,0.000000-1.000000 0,0.000000 1.000000 0,0.000000-1.000000 0,0.000000 1.000000 0,0.000000-1.000000 0,0.000000 1.000000 0,0.000000 1.000000 0,0.000000 3.000000 0,0.000000 3.000000 0,0.000000 4.000000 0,1.000000-1.000000 0,4.000000-3.000000 0,3.000000-3.000000 0,3.000000-2.000000 0,1.000000-1.000000 0,1.000000 3.000000 0,-1.000000 3.000000 0,1.000000 4.000000 0,-3.000000 1.000000 0,-2.000000 0.000000 0,-3.000000 0.000000 0,-3.000000 0.000000 0,-2.000000 1.000000 0,0.000000 4.000000 0,0.000000 3.000000 0,0.000000 3.000000 0,-2.000000 1.000000 0,-3.000000 1.000000 0,-3.000000-1.000000 0,-2.000000 1.000000 0,-1.000000-1.000000 0,3.000000 1.000000 0,3.000000-1.000000 0,4.000000 1.000000 0,-1.000000-3.000000 0,-3.000000-2.000000 0,-3.000000-3.000000 0,-2.000000-3.000000 0,-1.000000-1.000000 0,3.000000 4.000000 0,3.000000 3.000000 0,4.000000 3.000000 0,2.000000 1.000000 0,4.000000 1.000000 0,3.000000-1.000000 0,3.000000 1.000000 0,-1.000000-1.000000 0,-2.000000 1.000000 0,-3.000000-1.000000 0,-3.000000 1.000000 0,-1.000000-1.000000 0,4.000000 1.000000 0,3.000000-1.000000 0,3.000000 1.000000 0,1.000000-1.000000 0,1.000000 1.000000 0,-1.000000-1.000000 0,1.000000 1.000000 0,-3.000000-1.000000 0,-2.000000 1.000000 0,-3.000000-1.000000 0,-3.000000 1.000000 0,-2.000000-3.000000 0,0.000000-2.000000 0,0.000000-3.000000 0,0.000000-3.000000 0,0.000000-2.000000 0,0.000000 0.000000 0,0.000000 0.000000 0,0.000000 0.000000 0,0.000000 0.000000 0,0.000000 0.000000 0,0.000000 0.000000 0,0.000000 0.000000 0,0.000000 0.000000 0,0.000000 0.000000 0,0.000000 0.000000 0,0.000000 0.000000 0,0.000000-2.000000 0,0.000000-3.000000 0,0.000000-3.000000 0,0.000000-2.000000 0,3.000000-3.000000 0,6.000000 1.000000 0,7.000000-1.000000 0,6.000000 1.000000 0,3.000000-1.000000 0,0.000000 1.000000 0,0.000000-1.000000 0,0.000000 1.000000 0,-2.000000-1.000000 0,-3.000000 1.000000 0,-3.000000-1.000000 0,-2.000000 1.000000 0,-3.000000 1.000000 0,1.000000 3.000000 0,-1.000000 3.000000 0,1.000000 4.000000 0,-1.000000-1.000000 0,1.000000-3.000000 0,-1.000000-3.000000 0,1.000000-2.000000 0,-4.000000-3.000000 0,-6.000000 1.000000 0,-6.000000-1.000000 0,-6.000000 1.000000 0,-2.000000 1.000000 0,3.000000 3.000000 0,3.000000 3.000000 0,4.000000 4.000000 0,-1.000000 1.000000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0,-3.000000-2.000000 0,-2.000000-3.000000 0,-3.000000-3.000000 0,-3.000000-2.000000 0,-2.000000-1.000000 0,0.000000 3.000000 0,0.000000 3.000000 0,0.000000 4.000000 0,0.000000 1.000000 0,0.000000 0.000000 0,0.000000 0.000000 0,0.000000 0.000000 0,0.000000 0.000000 0,0.000000 0.000000 0,0.000000 0.000000 0,0.000000 0.000000 0,-2.000000-2.000000 0,-3.000000-3.000000 0,-3.000000-3.000000 0,-2.000000-2.000000 0,-1.000000-1.000000 0,3.000000 3.000000 0,3.000000 3.000000 0,4.000000 4.000000 0,1.000000 1.000000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0,-1.000000-1.000000 0,1.000000 3.000000 0,-1.000000 3.000000 0,1.000000 4.000000 0,-3.000000 1.000000 0,-2.000000 0.000000 0,-3.000000 0.000000 0,-3.000000 0.000000 0,-2.000000 0.000000 0,0.000000 0.000000 0,0.000000 0.000000 0,0.000000 0.000000 0,-2.000000-2.000000 0,-3.000000-3.000000 0,-3.000000-3.000000 0,-2.000000-2.000000 0,0.000000-1.000000 0,7.000000 3.000000 0,6.000000 3.000000 0,7.000000 4.000000 0,2.000000 1.000000 0,1.000000 0.000000 0,-1.000000 0.000000 0,1.000000 0.000000 0,-3.000000 0.000000 0,-2.000000 0.000000 0,-3.000000 0.000000 0,-3.000000 0.000000 0,-2.000000 0.000000 0,0.000000 0.000000 0,0.000000 0.000000 0,0.000000 0.000000 0,0.000000 0.000000 0,0.000000 0.000000 0,0.000000 0.000000 0,0.000000 0.000000 0,1.000000 1.000000 0,4.000000 4.000000 0,3.000000 3.000000 0,3.000000 3.000000 0,-1.000000-1.000000 0,-2.000000-2.000000 0,-3.000000-3.000000 0,-3.000000-3.000000 0,-2.000000-2.000000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0,2.000000-1.000000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0,-3.000000 4.000000 0,-3.000000 3.000000 0,-2.000000 3.000000 0,0.000000-1.000000 0,7.000000-2.000000 0,6.000000-3.000000 0,7.000000-3.000000 0,0.000000-1.000000 0,-2.000000 4.000000 0,-3.000000 3.000000 0,-3.000000 3.000000 0,-4.000000-1.000000 0,-3.000000-2.000000 0,-3.000000-3.000000 0,-2.000000-3.000000 0,-3.000000-2.000000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0,2.000000 0.000000 0,4.000000 0.000000 0,3.000000 0.000000 0,3.000000 0.000000 0,-2.000000-2.000000 0,-6.000000-3.000000 0,-6.000000-3.000000 0,-6.000000-2.000000 0,-2.000000-1.000000 0,3.000000 3.000000 0,3.000000 3.000000 0,4.000000 4.000000 0,1.000000 1.000000 0,0.000000 0.000000 0,0.000000 0.000000 0,0.000000 0.000000 0,1.000000-2.000000 0,4.000000-3.000000 0,3.000000-3.000000 0,3.000000-2.000000 0,1.000000-1.000000 0,1.000000 3.000000 0,-1.000000 3.000000 0,1.000000 4.000000 0,-4.000000 1.000000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1.000000 0,-3.000000 4.000000 0,-3.000000 3.000000 0,-2.000000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0,-2.000000-2.000000 0,3.000000-3.000000 0,3.000000-3.000000 0,4.000000-2.000000 0,-1.000000-1.000000 0,-3.000000 3.000000 0,-3.000000 3.000000 0,-2.000000 4.000000 0,-1.000000-1.000000 0,3.000000-3.000000 0,3.000000-3.000000 0,4.000000-2.000000 0,2.000000-3.000000 0,4.000000 1.000000 0,3.000000-1.000000 0,3.000000 1.000000 0,1.000000-1.000000 0,1.000000 1.000000 0,-1.000000-1.000000 0,1.000000 1.000000 0,-4.000000 1.000000 0,-6.000000 3.000000 0,-6.000000 3.000000 0,-6.000000 4.000000 0,-2.000000 1.000000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0,-2.000000-2.000000 0,-6.000000-3.000000 0,-6.000000-3.000000 0,-6.000000-2.000000 0,-2.000000-1.000000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0,2.000000-2.000000 0,4.000000-3.000000 0,3.000000-3.000000 0,3.000000-2.000000 0,-2.000000-1.000000 0,-6.000000 3.000000 0,-6.000000 3.000000 0,-6.000000 4.000000 0,-4.000000 1.000000 0,1.000000 0.000000 0,-1.000000 0.000000 0,1.000000 0.000000 0,1.000000 0.000000 0,3.000000 0.000000 0,3.000000 0.000000 0,4.000000 0.000000 0,1.000000 0.000000 0,0.000000 0.000000 0,0.000000 0.000000 0,0.000000 0.000000 0,0.000000-2.000000 0,0.000000-3.000000 0,0.000000-3.000000 0,0.000000-2.000000 0,1.000000-1.000000 0,4.000000 3.000000 0,3.000000 3.000000 0,3.000000 4.000000 0,-1.000000 1.000000 0,-2.000000 0.000000 0,-3.000000 0.000000 0,-3.000000 0.000000 0,-1.000000 0.000000 0,4.000000 0.000000 0,3.000000 0.000000 0,3.000000 0.000000 0,-1.000000-2.000000 0,-2.000000-3.000000 0,-3.000000-3.000000 0,-3.000000-2.000000 0,-2.000000-1.000000 0,0.000000 3.000000 0,0.000000 3.000000 0,0.000000 4.000000 0,-2.000000 1.000000 0,-3.000000 0.000000 0,-3.000000 0.000000 0,-2.000000 0.000000 0,-1.000000 0.000000 0,3.000000 0.000000 0,3.000000 0.000000 0,4.000000 0.000000 0,-1.000000-2.000000 0,-3.000000-3.000000 0,-3.000000-3.000000 0,-2.000000-2.000000 0,-1.000000-1.000000 0,3.000000 3.000000 0,3.000000 3.000000 0,4.000000 4.000000 0,1.000000 1.000000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1.000000 0,0.000000 4.000000 0,0.000000 3.000000 0,0.000000 3.000000 0,0.000000-1.000000 0,0.000000-2.000000 0,0.000000-3.000000 0,0.000000-3.000000 0,-2.000000-1.000000 0,-3.000000 4.000000 0,-3.000000 3.000000 0,-2.000000 3.000000 0,-1.000000-1.000000 0,3.000000-2.000000 0,3.000000-3.000000 0,4.000000-3.000000 0,1.000000-1.000000 0,0.000000 4.000000 0,0.000000 3.000000 0,0.000000 3.000000 0,-2.000000-1.000000 0,-3.000000-2.000000 0,-3.000000-3.000000 0,-2.000000-3.000000 0,0.000000-2.000000 0,7.000000 0.000000 0,6.000000 0.000000 0,7.000000 0.000000 0,2.000000 0.000000 0,1.000000 0.000000 0,-1.000000 0.000000 0,1.000000 0.000000 0,-4.000000 1.000000 0,-6.000000 4.000000 0,-6.000000 3.000000 0,-6.000000 3.000000 0,-2.000000-1.000000 0,3.000000-2.000000 0,3.000000-3.000000 0,4.000000-3.000000 0,-1.000000-2.000000 0,-3.000000 0.000000 0,-3.000000 0.000000 0,-2.000000 0.000000 0,-1.000000 1.000000 0,3.000000 4.000000 0,3.000000 3.000000 0,4.000000 3.000000 0,2.000000 1.000000 0,4.000000 1.000000 0,3.000000-1.000000 0,3.000000 1.000000 0,1.000000-1.000000 0,1.000000 1.000000 0,-1.000000-1.000000 0,1.000000 1.000000 0,-3.000000-3.000000 0,-2.000000-2.000000 0,-3.000000-3.000000 0,-3.000000-3.000000 0,-4.000000-1.000000 0,-3.000000 4.000000 0,-3.000000 3.000000 0,-2.000000 3.000000 0,-1.000000-1.000000 0,3.000000-2.000000 0,3.000000-3.000000 0,4.000000-3.000000 0,1.000000-1.000000 0,0.000000 4.000000 0,0.000000 3.000000 0,0.000000 3.000000 0,0.000000-1.000000 0,0.000000-2.000000 0,0.000000-3.000000 0,0.000000-3.000000 0,-2.000000-1.000000 0,-3.000000 4.000000 0,-3.000000 3.000000 0,-2.000000 3.000000 0,-3.000000-1.000000 0,1.000000-2.000000 0,-1.000000-3.000000 0,1.000000-3.000000 0,-1.000000-2.000000 0,1.000000 0.000000 0,-1.000000 0.000000 0,1.000000 0.000000 0,2.000000 1.000000 0,7.000000 4.000000 0,6.000000 3.000000 0,7.000000 3.000000 0,-1.000000-1.000000 0,-6.000000-2.000000 0,-6.000000-3.000000 0,-6.000000-3.000000 0,-1.000000-1.000000 0,7.000000 4.000000 0,6.000000 3.000000 0,7.000000 3.000000 0,-1.000000-1.000000 0,-6.000000-2.000000 0,-6.000000-3.000000 0,-6.000000-3.000000 0,-4.000000-1.000000 0,1.000000 4.000000 0,-1.000000 3.000000 0,1.000000 3.000000 0,1.000000-1.000000 0,3.000000-2.000000 0,3.000000-3.000000 0,4.000000-3.000000 0,-1.000000-2.000000 0,-3.000000 0.000000 0,-3.000000 0.000000 0,-2.000000 0.000000 0,-1.000000 1.000000 0,3.000000 4.000000 0,3.000000 3.000000 0,4.000000 3.000000 0,-1.000000-1.000000 0,-3.000000-2.000000 0,-3.000000-3.000000 0,-2.000000-3.000000 0,-3.000000-2.000000 0,1.000000 0.000000 0,-1.000000 0.000000 0,1.000000 0.000000 0,-1.000000 1.000000 0,1.000000 4.000000 0,-1.000000 3.000000 0,1.000000 3.000000 0,2.000000-1.000000 0,7.000000-2.000000 0,6.000000-3.000000 0,7.000000-3.000000 0,2.000000-1.000000 0,1.000000 4.000000 0,-1.000000 3.000000 0,1.000000 3.000000 0,-1.000000-1.000000 0,1.000000-2.000000 0,-1.000000-3.000000 0,1.000000-3.000000 0,-4.000000-2.000000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0,-4.000000-2.000000 0,-6.000000-3.000000 0,-6.000000-3.000000 0,-6.000000-2.000000 0,-2.000000-1.000000 0,3.000000 3.000000 0,3.000000 3.000000 0,4.000000 4.000000 0,-1.000000 1.000000 0,-3.000000 0.000000 0,-3.000000 0.000000 0,-2.000000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0,-9.000000 2.000000-21,-15.000000 10.000000-38,-15.000000 10.000000-41,-16.000000 9.000000-40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9200.000000 62050.000000 1000,'-63.000000'-27.000000'0,"26.000000"-3.000000"0 ,24.000000-3.000000 0,26.000000-2.000000 0,15.000000 2.000000 0,6.000000 9.000000 0,7.000000 10.000000 0,6.000000 10.000000 0,4.000000 2.000000 0,4.000000-3.000000 0,3.000000-3.000000 0,3.000000-2.000000 0,-1.000000-1.000000 0,-2.000000 3.000000 0,-3.000000 3.000000 0,-3.000000 4.000000 0,-2.000000 1.000000 0,0.000000 0.000000 0,0.000000 0.000000 0,0.000000 0.000000 0,0.000000 0.000000 0,0.000000 0.000000 0,0.000000 0.000000 0,0.000000 0.000000 0,1.000000 0.000000 0,4.000000 0.000000 0,3.000000 0.000000 0,3.000000 0.000000 0,1.000000 1.000000 0,1.000000 4.000000 0,-1.000000 3.000000 0,1.000000 3.000000 0,1.000000-1.000000 0,3.000000-2.000000 0,3.000000-3.000000 0,4.000000-3.000000 0,4.000000-2.000000 0,6.000000 0.000000 0,7.000000 0.000000 0,6.000000 0.000000 0,3.000000 0.000000 0,0.000000 0.000000 0,0.000000 0.000000 0,0.000000 0.000000 0,1.000000 0.000000 0,4.000000 0.000000 0,3.000000 0.000000 0,3.000000 0.000000 0,1.000000 0.000000 0,1.000000 0.000000 0,-1.000000 0.000000 0,1.000000 0.000000 0,-4.000000 0.000000 0,-6.000000 0.000000 0,-6.000000 0.000000 0,-6.000000 0.000000 0,-1.000000 0.000000 0,7.000000 0.000000 0,6.000000 0.000000 0,7.000000 0.000000 0,5.000000 0.000000 0,7.000000 0.000000 0,6.000000 0.000000 0,7.000000 0.000000 0,0.000000 0.000000 0,-2.000000 0.000000 0,-3.000000 0.000000 0,-3.000000 0.000000 0,-4.000000 0.000000 0,-3.000000 0.000000 0,-3.000000 0.000000 0,-2.000000 0.000000 0,-3.000000 0.000000 0,1.000000 0.000000 0,-1.000000 0.000000 0,1.000000 0.000000 0,1.000000-2.000000 0,3.000000-3.000000 0,3.000000-3.000000 0,4.000000-2.000000 0,2.000000-1.000000 0,4.000000 3.000000 0,3.000000 3.000000 0,3.000000 4.000000 0,-1.000000 1.000000 0,-2.000000 0.000000 0,-3.000000 0.000000 0,-3.000000 0.000000 0,-6.000000 0.000000 0,-5.000000 0.000000 0,-7.000000 0.000000 0,-5.000000 0.000000 0,-1.000000-2.000000 0,6.000000-3.000000 0,7.000000-3.000000 0,6.000000-2.000000 0,4.000000-1.000000 0,4.000000 3.000000 0,3.000000 3.000000 0,3.000000 4.000000 0,1.000000-1.000000 0,1.000000-3.000000 0,-1.000000-3.000000 0,1.000000-2.000000 0,-3.000000-1.000000 0,-2.000000 3.000000 0,-3.000000 3.000000 0,-3.000000 4.000000 0,-2.000000 1.000000 0,0.000000 0.000000 0,0.000000 0.000000 0,0.000000 0.000000 0,4.000000-2.000000 0,10.000000-3.000000 0,10.000000-3.000000 0,9.000000-2.000000 0,2.000000-3.000000 0,-2.000000 1.000000 0,-3.000000-1.000000 0,-3.000000 1.000000 0,-7.000000 1.000000 0,-9.000000 3.000000 0,-10.000000 3.000000 0,-8.000000 4.000000 0,-1.000000-1.000000 0,9.000000-3.000000 0,10.000000-3.000000 0,10.000000-2.000000 0,4.000000-1.000000 0,0.000000 3.000000 0,0.000000 3.000000 0,0.000000 4.000000 0,-5.000000 1.000000 0,-9.000000 0.000000 0,-10.000000 0.000000 0,-8.000000 0.000000 0,-8.000000 0.000000 0,-2.000000 0.000000 0,-3.000000 0.000000 0,-3.000000 0.000000 0,-1.000000 1.000000 0,4.000000 4.000000 0,3.000000 3.000000 0,3.000000 3.000000 0,3.000000 1.000000 0,3.000000 1.000000 0,3.000000-1.000000 0,4.000000 1.000000 0,1.000000-3.000000 0,0.000000-2.000000 0,0.000000-3.000000 0,0.000000-3.000000 0,-2.000000-1.000000 0,-3.000000 4.000000 0,-3.000000 3.000000 0,-2.000000 3.000000 0,-8.000000 1.000000 0,-8.000000 1.000000 0,-10.000000-1.000000 0,-9.000000 1.000000 0,-1.000000-3.000000 0,10.000000-2.000000 0,10.000000-3.000000 0,9.000000-3.000000 0,6.000000-1.000000 0,3.000000 4.000000 0,3.000000 3.000000 0,4.000000 3.000000 0,-1.000000 1.000000 0,-3.000000 1.000000 0,-3.000000-1.000000 0,-2.000000 1.000000 0,-8.000000-1.000000 0,-8.000000 1.000000 0,-10.000000-1.000000 0,-9.000000 1.000000 0,-5.000000-3.000000 0,0.000000-2.000000 0,0.000000-3.000000 0,0.000000-3.000000 0,-2.000000-1.000000 0,-3.000000 4.000000 0,-3.000000 3.000000 0,-2.000000 3.000000 0,-1.000000-1.000000 0,3.000000-2.000000 0,3.000000-3.000000 0,4.000000-3.000000 0,1.000000-1.000000 0,0.000000 4.000000 0,0.000000 3.000000 0,0.000000 3.000000 0,-2.000000-1.000000 0,-3.000000-2.000000 0,-3.000000-3.000000 0,-2.000000-3.000000 0,-5.000000-2.000000 0,-2.000000 0.000000 0,-3.000000 0.000000 0,-3.000000 0.000000 0,-2.000000 1.000000 0,0.000000 4.000000 0,0.000000 3.000000 0,0.000000 3.000000 0,0.000000-1.000000 0,0.000000-2.000000 0,0.000000-3.000000 0,0.000000-3.000000 0,-2.000000-2.000000 0,-3.000000 0.000000 0,-3.000000 0.000000 0,-2.000000 0.000000 0,-12.000000 0.000000 0,-19.000000 0.000000 0,-18.000000 0.000000 0,-19.000000 0.000000 0,-12.000000 0.000000 0,-2.000000 0.000000 0,-3.000000 0.000000 0,-3.000000 0.000000 0,-2.000000 0.000000 0,0.000000 0.000000 0,0.000000 0.000000 0,0.000000 0.000000 0,-2.000000 0.000000 0,-3.000000 0.000000 0,-3.000000 0.000000 0,-2.000000 0.000000 0,-5.000000 0.000000 0,-2.000000 0.000000 0,-3.000000 0.000000 0,-3.000000 0.000000 0,-2.000000 1.000000 0,0.000000 4.000000 0,0.000000 3.000000 0,0.000000 3.000000 0,-2.000000-1.000000 0,-3.000000-2.000000 0,-3.000000-3.000000 0,-2.000000-3.000000 0,-3.000000-1.000000 0,1.000000 4.000000 0,-1.000000 3.000000 0,1.000000 3.000000 0,-1.000000-1.000000 0,1.000000-2.000000 0,-1.000000-3.000000 0,1.000000-3.000000 0,-4.000000-2.000000 0,-6.000000 0.000000 0,-6.000000 0.000000 0,-6.000000 0.000000 0,-7.000000 0.000000 0,-6.000000 0.000000 0,-6.000000 0.000000 0,-6.000000 0.000000 0,-2.000000 0.000000 0,3.000000 0.000000 0,3.000000 0.000000 0,4.000000 0.000000 0,-1.000000 0.000000 0,-3.000000 0.000000 0,-3.000000 0.000000 0,-2.000000 0.000000 0,0.000000-2.000000 0,7.000000-3.000000 0,6.000000-3.000000 0,7.000000-2.000000 0,-1.000000-3.000000 0,-6.000000 1.000000 0,-6.000000-1.000000 0,-6.000000 1.000000 0,-6.000000 1.000000 0,-2.000000 3.000000 0,-3.000000 3.000000 0,-3.000000 4.000000 0,1.000000-1.000000 0,6.000000-3.000000 0,7.000000-3.000000 0,6.000000-2.000000 0,1.000000-3.000000 0,-3.000000 1.000000 0,-3.000000-1.000000 0,-2.000000 1.000000 0,-6.000000-1.000000 0,-6.000000 1.000000 0,-6.000000-1.000000 0,-6.000000 1.000000 0,-2.000000 1.000000 0,3.000000 3.000000 0,3.000000 3.000000 0,4.000000 4.000000 0,4.000000 1.000000 0,6.000000 0.000000 0,7.000000 0.000000 0,6.000000 0.000000 0,3.000000 0.000000 0,0.000000 0.000000 0,0.000000 0.000000 0,0.000000 0.000000 0,-4.000000 0.000000 0,-5.000000 0.000000 0,-7.000000 0.000000 0,-5.000000 0.000000 0,-1.000000 1.000000 0,6.000000 4.000000 0,7.000000 3.000000 0,6.000000 3.000000 0,3.000000 1.000000 0,0.000000 1.000000 0,0.000000-1.000000 0,0.000000 1.000000 0,4.000000-3.000000 0,10.000000-2.000000 0,10.000000-3.000000 0,9.000000-3.000000 0,-1.000000-1.000000 0,-8.000000 4.000000 0,-10.000000 3.000000 0,-9.000000 3.000000 0,-7.000000 1.000000 0,-3.000000 1.000000 0,-3.000000-1.000000 0,-2.000000 1.000000 0,2.000000-3.000000 0,9.000000-2.000000 0,10.000000-3.000000 0,10.000000-3.000000 0,7.000000-2.000000 0,6.000000 0.000000 0,7.000000 0.000000 0,6.000000 0.000000 0,1.000000 0.000000 0,-3.000000 0.000000 0,-3.000000 0.000000 0,-2.000000 0.000000 0,-3.000000 0.000000 0,1.000000 0.000000 0,-1.000000 0.000000 0,1.000000 0.000000 0,-4.000000 1.000000 0,-6.000000 4.000000 0,-6.000000 3.000000 0,-6.000000 3.000000 0,-2.000000-1.000000 0,3.000000-2.000000 0,3.000000-3.000000 0,4.000000-3.000000 0,4.000000-2.000000 0,6.000000 0.000000 0,7.000000 0.000000 0,6.000000 0.000000 0,3.000000 0.000000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0,6.000000 0.000000 0,7.000000 0.000000 0,6.000000 0.000000 0,4.000000 0.000000 0,4.000000 0.000000 0,3.000000 0.000000 0,3.000000 0.000000 0,3.000000 1.000000 0,3.000000 4.000000 0,3.000000 3.000000 0,4.000000 3.000000 0,1.000000-1.000000 0,0.000000-2.000000 0,0.000000-3.000000 0,0.000000-3.000000 0,0.000000-2.000000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0,1.000000 1.000000 0,4.000000 4.000000 0,3.000000 3.000000 0,3.000000 3.000000 0,3.000000-1.000000 0,3.000000-2.000000 0,3.000000-3.000000 0,4.000000-3.000000 0,2.000000-2.000000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0,1.000000 1.000000 0,4.000000 4.000000 0,3.000000 3.000000 0,3.000000 3.000000 0,-1.000000-1.000000 0,-2.000000-2.000000 0,-3.000000-3.000000 0,-3.000000-3.000000 0,-2.000000-2.000000 0,0.000000 0.000000 0,0.000000 0.000000 0,0.000000 0.000000 0,1.000000 0.000000 0,4.000000 0.000000 0,3.000000 0.000000 0,3.000000 0.000000 0,1.000000 1.000000 0,1.000000 4.000000 0,-1.000000 3.000000 0,1.000000 3.000000 0,-3.000000 1.000000 0,-2.000000 1.000000 0,-3.000000-1.000000 0,-3.000000 1.000000 0,1.000000 2.000000 0,6.000000 7.000000 0,7.000000 6.000000 0,6.000000 7.000000 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36400.000000 57650.000000 1000,'60.000000'23.000000'0,"-27.000000"-3.000000"0 ,-28.000000-3.000000 0,-28.000000-2.000000 0,-15.000000-3.000000 0,1.000000 1.000000 0,-1.000000-1.000000 0,1.000000 1.000000 0,-1.000000-3.000000 0,1.000000-2.000000 0,-1.000000-3.000000 0,1.000000-3.000000 0,-3.000000-1.000000 0,-2.000000 4.000000 0,-3.000000 3.000000 0,-3.000000 3.000000 0,-6.000000 1.000000 0,-5.000000 1.000000 0,-7.000000-1.000000 0,-5.000000 1.000000 0,-6.000000-1.000000 0,-3.000000 1.000000 0,-3.000000-1.000000 0,-2.000000 1.000000 0,-6.000000-1.000000 0,-6.000000 1.000000 0,-6.000000-1.000000 0,-6.000000 1.000000 0,-6.000000 1.000000 0,-2.000000 3.000000 0,-3.000000 3.000000 0,-3.000000 4.000000 0,-1.000000-1.000000 0,4.000000-3.000000 0,3.000000-3.000000 0,3.000000-2.000000 0,-1.000000-1.000000 0,-2.000000 3.000000 0,-3.000000 3.000000 0,-3.000000 4.000000 0,-4.000000-1.000000 0,-3.000000-3.000000 0,-3.000000-3.000000 0,-2.000000-2.000000 0,-3.000000-5.000000 0,1.000000-2.000000 0,-1.000000-3.000000 0,1.000000-3.000000 0,2.000000-2.000000 0,7.000000 0.000000 0,6.000000 0.000000 0,7.000000 0.000000 0,4.000000 0.000000 0,3.000000 0.000000 0,3.000000 0.000000 0,4.000000 0.000000 0,-3.000000 0.000000 0,-5.000000 0.000000 0,-7.000000 0.000000 0,-5.000000 0.000000 0,-4.000000 0.000000 0,0.000000 0.000000 0,0.000000 0.000000 0,0.000000 0.000000 0,-4.000000 0.000000 0,-5.000000 0.000000 0,-7.000000 0.000000 0,-5.000000 0.000000 0,2.000000 0.000000 0,13.000000 0.000000 0,12.000000 0.000000 0,13.000000 0.000000 0,4.000000 0.000000 0,-3.000000 0.000000 0,-3.000000 0.000000 0,-2.000000 0.000000 0,-6.000000 0.000000 0,-6.000000 0.000000 0,-6.000000 0.000000 0,-6.000000 0.000000 0,-1.000000-4.000000 0,7.000000-5.000000 0,6.000000-7.000000 0,7.000000-5.000000 0,5.000000-3.000000 0,7.000000 4.000000 0,6.000000 3.000000 0,7.000000 3.000000 0,4.000000-2.000000 0,3.000000-6.000000 0,3.000000-6.000000 0,4.000000-6.000000 0,4.000000-1.000000 0,6.000000 7.000000 0,7.000000 6.000000 0,6.000000 7.000000 0,1.000000 0.000000 0,-3.000000-2.000000 0,-3.000000-3.000000 0,-2.000000-3.000000 0,-5.000000-2.000000 0,-2.000000 0.000000 0,-3.000000 0.000000 0,-3.000000 0.000000 0,1.000000 1.000000 0,6.000000 4.000000 0,7.000000 3.000000 0,6.000000 3.000000 0,4.000000-1.000000 0,4.000000-2.000000 0,3.000000-3.000000 0,3.000000-3.000000 0,1.000000-2.000000 0,1.000000 0.000000 0,-1.000000 0.000000 0,1.000000 0.000000 0,1.000000-4.000000 0,3.000000-5.000000 0,3.000000-7.000000 0,4.000000-5.000000 0,4.000000-3.000000 0,6.000000 4.000000 0,7.000000 3.000000 0,6.000000 3.000000 0,3.000000 1.000000 0,0.000000 1.000000 0,0.000000-1.000000 0,0.000000 1.000000 0,1.000000-1.000000 0,4.000000 1.000000 0,3.000000-1.000000 0,3.000000 1.000000 0,4.000000-1.000000 0,7.000000 1.000000 0,6.000000-1.000000 0,7.000000 1.000000 0,4.000000-3.000000 0,3.000000-2.000000 0,3.000000-3.000000 0,4.000000-3.000000 0,2.000000-2.000000 0,4.000000 0.000000 0,3.000000 0.000000 0,3.000000 0.000000 0,4.000000 0.000000 0,7.000000 0.000000 0,6.000000 0.000000 0,7.000000 0.000000 0,4.000000 0.000000 0,3.000000 0.000000 0,3.000000 0.000000 0,4.000000 0.000000 0,2.000000 0.000000 0,4.000000 0.000000 0,3.000000 0.000000 0,3.000000 0.000000 0,4.000000-4.000000 0,7.000000-5.000000 0,6.000000-7.000000 0,7.000000-5.000000 0,5.000000-1.000000 0,7.000000 6.000000 0,6.000000 7.000000 0,7.000000 6.000000 0,5.000000 3.000000 0,7.000000 0.000000 0,6.000000 0.000000 0,7.000000 0.000000 0,0.000000 0.000000 0,-2.000000 0.000000 0,-3.000000 0.000000 0,-3.000000 0.000000 0,-1.000000 3.000000 0,4.000000 6.000000 0,3.000000 7.000000 0,3.000000 6.000000 0,-1.000000 3.000000 0,-2.000000 0.000000 0,-3.000000 0.000000 0,-3.000000 0.000000 0,-6.000000 0.000000 0,-5.000000 0.000000 0,-7.000000 0.000000 0,-5.000000 0.000000 0,-4.000000 3.000000 0,0.000000 6.000000 0,0.000000 7.000000 0,0.000000 6.000000 0,0.000000 3.000000 0,0.000000 0.000000 0,0.000000 0.000000 0,0.000000 0.000000 0,-5.000000 1.000000 0,-9.000000 4.000000 0,-10.000000 3.000000 0,-8.000000 3.000000 0,-12.000000 3.000000 0,-12.000000 3.000000 0,-13.000000 3.000000 0,-12.000000 4.000000 0,-5.000000 1.000000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0,-4.000000 0.000000 0,-5.000000 0.000000 0,-7.000000 0.000000 0,-5.000000 0.000000 0,-6.000000 0.000000 0,-3.000000 0.000000 0,-3.000000 0.000000 0,-2.000000 0.000000 0,-3.000000 0.000000 0,1.000000 0.000000 0,-1.000000 0.000000 0,1.000000 0.000000 0,-1.000000 0.000000 0,1.000000 0.000000 0,-1.000000 0.000000 0,1.000000 0.000000 0,1.000000 4.000000 0,3.000000 10.000000 0,3.000000 10.000000 0,4.000000 9.000000 0,-3.000000 4.000000 0,-5.000000 1.000000 0,-7.000000-1.000000 0,-5.000000 1.000000 0,-4.000000-1.000000 0,0.000000 1.000000 0,0.000000-1.000000 0,0.000000 1.000000 0,-2.000000-3.000000 0,-3.000000-2.000000 0,-3.000000-3.000000 0,-2.000000-3.000000 0,-5.000000-4.000000 0,-2.000000-3.000000 0,-3.000000-3.000000 0,-3.000000-2.000000 0,-4.000000-3.000000 0,-3.000000 1.000000 0,-3.000000-1.000000 0,-2.000000 1.000000 0,-8.000000-1.000000 0,-8.000000 1.000000 0,-10.000000-1.000000 0,-9.000000 1.000000 0,-4.000000-4.000000 0,4.000000-6.000000 0,3.000000-6.000000 0,3.000000-6.000000 0,1.000000-2.000000 0,1.000000 3.000000 0,-1.000000 3.000000 0,1.000000 4.000000 0,-1.000000-1.000000 0,1.000000-3.000000 0,-1.000000-3.000000 0,1.000000-2.000000 0,-1.000000-1.000000 0,1.000000 3.000000 0,-1.000000 3.000000 0,1.000000 4.000000 0,-1.000000-1.000000 0,1.000000-3.000000 0,-1.000000-3.000000 0,1.000000-2.000000 0,-3.000000-1.000000 0,-2.000000 3.000000 0,-3.000000 3.000000 0,-3.000000 4.000000 0,-4.000000 1.000000 0,-3.000000 0.000000 0,-3.000000 0.000000 0,-2.000000 0.000000 0,-3.000000-2.000000 0,1.000000-3.000000 0,-1.000000-3.000000 0,1.000000-2.000000 0,-4.000000-1.000000 0,-6.000000 3.000000 0,-6.000000 3.000000 0,-6.000000 4.000000 0,-2.000000-1.000000 0,3.000000-3.000000 0,3.000000-3.000000 0,4.000000-2.000000 0,-1.000000-3.000000 0,-3.000000 1.000000 0,-3.000000-1.000000 0,-2.000000 1.000000 0,-1.000000-1.000000 0,3.000000 1.000000 0,3.000000-1.000000 0,4.000000 1.000000 0,2.000000-3.000000 0,4.000000-2.000000 0,3.000000-3.000000 0,3.000000-3.000000 0,1.000000-1.000000 0,1.000000 4.000000 0,-1.000000 3.000000 0,1.000000 3.000000 0,1.000000-1.000000 0,3.000000-2.000000 0,3.000000-3.000000 0,4.000000-3.000000 0,-1.000000-2.000000 0,-3.000000 0.000000 0,-3.000000 0.000000 0,-2.000000 0.000000 0,-1.000000 0.000000 0,3.000000 0.000000 0,3.000000 0.000000 0,4.000000 0.000000 0,2.000000 0.000000 0,4.000000 0.000000 0,3.000000 0.000000 0,3.000000 0.000000 0,1.000000-2.000000 0,1.000000-3.000000 0,-1.000000-3.000000 0,1.000000-2.000000 0,8.000000-3.000000 0,20.000000 1.000000 0,18.000000-1.000000 0,20.000000 1.000000 0,8.000000-1.000000 0,1.000000 1.000000 0,-1.000000-1.000000 0,1.000000 1.000000 0,1.000000-1.000000 0,3.000000 1.000000 0,3.000000-1.000000 0,4.000000 1.000000 0,1.000000-1.000000 0,0.000000 1.000000 0,0.000000-1.000000 0,0.000000 1.000000 0,0.000000 1.000000 0,0.000000 3.000000 0,0.000000 3.000000 0,0.000000 4.000000 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3T10:18:1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36350.000000 56950.000000,'778.000000'13.000000,"1.000000"1.000000,0.000000 0.000000,0.000000 0.000000,-1.000000-1.000000,1.000000 1.000000,0.000000 0.000000,0.000000 0.000000,-1.000000-1.000000,1.000000 1.000000,0.000000 0.000000,-1.000000 0.000000,1.000000-1.000000,0.000000 1.000000,0.000000 0.000000,-1.000000-1.000000,1.000000 1.000000,0.000000 0.000000,0.000000 0.000000,0.000000 0.000000,-1.000000-1.000000,1.000000 1.000000,0.000000 0.000000,0.000000 0.000000,-1.000000-1.000000,1.000000 1.000000,0.000000 0.000000,0.000000 0.000000,-1.000000-1.000000,1.000000 1.000000,0.000000 0.000000,-1.000000 0.000000,1.000000-1.000000,0.000000 1.000000,0.000000 0.000000,-1.000000-1.000000,1.000000 1.000000,0.000000 0.000000,0.000000 0.000000,0.000000 0.000000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1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28250.000000 61750.000000 1000,'-72.000000'67.000000'0,"6.000000"-16.000000"0 ,7.000000-15.000000 0,6.000000-15.000000 0,3.000000-7.000000 0,0.000000 3.000000 0,0.000000 3.000000 0,0.000000 4.000000 0,1.000000-3.000000 0,4.000000-5.000000 0,3.000000-7.000000 0,3.000000-5.000000 0,-2.000000-1.000000 0,-6.000000 6.000000 0,-6.000000 7.000000 0,-6.000000 6.000000 0,-2.000000 1.000000 0,3.000000-3.000000 0,3.000000-3.000000 0,4.000000-2.000000 0,1.000000-5.000000 0,0.000000-2.000000 0,0.000000-3.000000 0,0.000000-3.000000 0,-2.000000-1.000000 0,-3.000000 4.000000 0,-3.000000 3.000000 0,-2.000000 3.000000 0,-3.000000-1.000000 0,1.000000-2.000000 0,-1.000000-3.000000 0,1.000000-3.000000 0,-1.000000-2.000000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0,4.000000 4.000000 0,7.000000 10.000000 0,6.000000 10.000000 0,7.000000 9.000000 0,8.000000 4.000000-21,14.000000 1.000000-38,11.000000-1.000000-41,14.000000 1.000000-40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37150.000000 35500.000000 1000,'-46.000000'-71.000000'0,"10.000000"10.000000"0 ,10.000000 10.000000 0,9.000000 9.000000 0,12.000000 6.000000 0,16.000000 3.000000 0,15.000000 3.000000 0,17.000000 4.000000 0,7.000000 4.000000 0,0.000000 6.000000 0,0.000000 7.000000 0,0.000000 6.000000 0,-2.000000 3.000000 0,-3.000000 0.000000 0,-3.000000 0.000000 0,-2.000000 0.000000 0,-1.000000 1.000000 0,3.000000 4.000000 0,3.000000 3.000000 0,4.000000 3.000000 0,4.000000-1.000000 0,6.000000-2.000000 0,7.000000-3.000000 0,6.000000-3.000000 0,3.000000-1.000000 0,0.000000 4.000000 0,0.000000 3.000000 0,0.000000 3.000000 0,1.000000-1.000000 0,4.000000-2.000000 0,3.000000-3.000000 0,3.000000-3.000000 0,7.000000-2.000000 0,14.000000 0.000000 0,11.000000 0.000000 0,14.000000 0.000000 0,5.000000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0,1.000000-3.000000 0,-1.000000-3.000000 0,1.000000-2.000000 0,-1.000000-1.000000 0,1.000000 3.000000 0,-1.000000 3.000000 0,1.000000 4.000000 0,-4.000000-1.000000 0,-6.000000-3.000000 0,-6.000000-3.000000 0,-6.000000-2.000000 0,-2.000000-1.000000 0,3.000000 3.000000 0,3.000000 3.000000 0,4.000000 4.000000 0,-3.000000 1.000000 0,-5.000000 0.000000 0,-7.000000 0.000000 0,-5.000000 0.000000 0,-9.000000 0.000000 0,-9.000000 0.000000 0,-10.000000 0.000000 0,-8.000000 0.000000 0,-9.000000 0.000000 0,-6.000000 0.000000 0,-6.000000 0.000000 0,-6.000000 0.000000 0,-4.000000 0.000000 0,1.000000 0.000000 0,-1.000000 0.000000 0,1.000000 0.000000 0,-1.000000 0.000000 0,1.000000 0.000000 0,-1.000000 0.000000 0,1.000000 0.000000 0,-1.000000 0.000000 0,1.000000 0.000000 0,-1.000000 0.000000 0,1.000000 0.000000 0,-4.000000-2.000000 0,-6.000000-3.000000 0,-6.000000-3.000000 0,-6.000000-2.000000 0,-2.000000-1.000000 0,3.000000 3.000000 0,3.000000 3.000000 0,4.000000 4.000000 0,-1.000000 1.000000 0,-3.000000 0.000000 0,-3.000000 0.000000 0,-2.000000 0.000000 0,-12.000000 6.000000 0,-19.000000 13.000000 0,-18.000000 12.000000 0,-19.000000 13.000000 0,-8.000000 6.000000 0,3.000000 0.000000 0,3.000000 0.000000 0,4.000000 0.000000 0,2.000000-2.000000 0,4.000000-3.000000 0,3.000000-3.000000 0,3.000000-2.000000 0,-1.000000 2.000000 0,-2.000000 9.000000 0,-3.000000 10.000000 0,-3.000000 10.000000 0,-1.000000-1.000000 0,4.000000-9.000000 0,3.000000-10.000000 0,3.000000-8.000000 0,3.000000-4.000000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0,-1.000000-2.000000 0,-2.000000-3.000000 0,-3.000000-3.000000 0,-3.000000-2.000000 0,-1.000000-3.000000 0,4.000000 1.000000 0,3.000000-1.000000 0,3.000000 1.000000 0,-1.000000-1.000000 0,-2.000000 1.000000 0,-3.000000-1.000000 0,-3.000000 1.000000 0,-2.000000-1.000000 0,0.000000 1.000000 0,0.000000-1.000000 0,0.000000 1.000000 0,-7.000000-1.000000 0,-11.000000 1.000000 0,-14.000000-1.000000 0,-11.000000 1.000000 0,-7.000000-3.000000 0,0.000000-2.000000 0,0.000000-3.000000 0,0.000000-3.000000 0,0.000000-6.000000 0,0.000000-5.000000 0,0.000000-7.000000 0,0.000000-5.000000 0,-2.000000-3.000000 0,-3.000000 4.000000 0,-3.000000 3.000000 0,-2.000000 3.000000 0,-3.000000-1.000000 0,1.000000-2.000000 0,-1.000000-3.000000 0,1.000000-3.000000 0,-1.000000-1.000000 0,1.000000 4.000000 0,-1.000000 3.000000 0,1.000000 3.000000 0,-3.000000-1.000000 0,-2.000000-2.000000 0,-3.000000-3.000000 0,-3.000000-3.000000 0,-4.000000-2.000000 0,-3.000000 0.000000 0,-3.000000 0.000000 0,-2.000000 0.000000 0,-5.000000 0.000000 0,-2.000000 0.000000 0,-3.000000 0.000000 0,-3.000000 0.000000 0,-6.000000 0.000000 0,-5.000000 0.000000 0,-7.000000 0.000000 0,-5.000000 0.000000 0,-1.000000 0.000000 0,6.000000 0.000000 0,7.000000 0.000000 0,6.000000 0.000000 0,1.000000 0.000000 0,-3.000000 0.000000 0,-3.000000 0.000000 0,-2.000000 0.000000 0,-3.000000 0.000000 0,1.000000 0.000000 0,-1.000000 0.000000 0,1.000000 0.000000 0,-3.000000 0.000000 0,-2.000000 0.000000 0,-3.000000 0.000000 0,-3.000000 0.000000 0,-2.000000-2.000000 0,0.000000-3.000000 0,0.000000-3.000000 0,0.000000-2.000000 0,0.000000-1.000000 0,0.000000 3.000000 0,0.000000 3.000000 0,0.000000 4.000000 0,4.000000 1.000000 0,10.000000 0.000000 0,10.000000 0.000000 0,9.000000 0.000000 0,2.000000 0.000000 0,-2.000000 0.000000 0,-3.000000 0.000000 0,-3.000000 0.000000 0,-4.000000 0.000000 0,-3.000000 0.000000 0,-3.000000 0.000000 0,-2.000000 0.000000 0,-3.000000 0.000000 0,1.000000 0.000000 0,-1.000000 0.000000 0,1.000000 0.000000 0,2.000000 0.000000 0,7.000000 0.000000 0,6.000000 0.000000 0,7.000000 0.000000 0,4.000000 0.000000 0,3.000000 0.000000 0,3.000000 0.000000 0,4.000000 0.000000 0,4.000000 0.000000 0,6.000000 0.000000 0,7.000000 0.000000 0,6.000000 0.000000 0,3.000000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0,4.000000-5.000000 0,7.000000-9.000000 0,6.000000-10.000000 0,7.000000-8.000000 0,7.000000-8.000000 0,9.000000-2.000000 0,10.000000-3.000000 0,10.000000-3.000000 0,2.000000-2.000000 0,-3.000000 0.000000 0,-3.000000 0.000000 0,-2.000000 0.000000 0,-1.000000-2.000000 0,3.000000-3.000000 0,3.000000-3.000000 0,4.000000-2.000000 0,-3.000000-1.000000 0,-5.000000 3.000000 0,-7.000000 3.000000 0,-5.000000 4.000000 0,-4.000000-1.000000 0,0.000000-3.000000 0,0.000000-3.000000 0,0.000000-2.000000 0,0.000000-3.000000 0,0.000000 1.000000 0,0.000000-1.000000 0,0.000000 1.000000 0,1.000000-1.000000 0,4.000000 1.000000 0,3.000000-1.000000 0,3.000000 1.000000 0,-1.000000-1.000000 0,-2.000000 1.000000 0,-3.000000-1.000000 0,-3.000000 1.000000 0,-2.000000-3.000000 0,0.000000-2.000000 0,0.000000-3.000000 0,0.000000-3.000000 0,0.000000 1.000000 0,0.000000 6.000000 0,0.000000 7.000000 0,0.000000 6.000000 0,0.000000 3.000000 0,0.000000 0.000000 0,0.000000 0.000000 0,0.000000 0.000000 0,0.000000 1.000000 0,0.000000 4.000000 0,0.000000 3.000000 0,0.000000 3.000000 0,-5.000000 14.000000 0,-9.000000 25.000000 0,-10.000000 25.000000 0,-8.000000 25.000000 0,-8.000000 12.000000-21,-2.000000 1.000000-38,-3.000000-1.000000-41,-3.000000 1.000000-40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57"/>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2760.000000 39610.000000 1000,'9.000000'-28.000000'0,"-1.000000"5.000000"0 ,-1.000000 6.000000 0,-2.000000 4.000000 0,1.000000 4.000000 0,1.000000 1.000000 0,1.000000 1.000000 0,2.000000 2.000000 0,0.000000-2.000000 0,2.000000-1.000000 0,1.000000-4.000000 0,2.000000-1.000000 0,1.000000-2.000000 0,5.000000-1.000000 0,3.000000 1.000000 0,5.000000 1.000000 0,0.000000-1.000000 0,-1.000000 0.000000 0,-1.000000-1.000000 0,-1.000000 1.000000 0,0.000000 1.000000 0,3.000000-2.000000 0,2.000000 2.000000 0,2.000000-2.000000 0,3.000000 1.000000 0,-2.000000-2.000000 0,2.000000-1.000000 0,-2.000000-1.000000 0,2.000000-1.000000 0,1.000000 2.000000 0,1.000000 1.000000 0,1.000000 1.000000 0,3.000000 2.000000 0,4.000000-2.000000 0,3.000000 2.000000 0,5.000000-2.000000 0,0.000000 2.000000 0,2.000000-1.000000 0,-2.000000 0.000000 0,1.000000 0.000000 0,0.000000 0.000000 0,1.000000 2.000000 0,-2.000000 1.000000 0,2.000000 2.000000 0,-1.000000-1.000000 0,2.000000-1.000000 0,1.000000-1.000000 0,1.000000-1.000000 0,3.000000-1.000000 0,4.000000-1.000000 0,3.000000 2.000000 0,5.000000-1.000000 0,-1.000000 0.000000 0,-1.000000-1.000000 0,-4.000000 1.000000 0,-2.000000 1.000000 0,1.000000-2.000000 0,4.000000-1.000000 0,3.000000-1.000000 0,4.000000-2.000000 0,4.000000 0.000000 0,2.000000 0.000000 0,2.000000 1.000000 0,3.000000-1.000000 0,0.000000-1.000000 0,2.000000-1.000000 0,-2.000000-1.000000 0,1.000000-1.000000 0,4.000000-1.000000 0,5.000000 2.000000 0,7.000000 1.000000 0,5.000000 2.000000 0,5.000000-1.000000 0,1.000000 2.000000 0,1.000000-2.000000 0,2.000000 1.000000 0,0.000000 1.000000 0,2.000000 1.000000 0,1.000000 1.000000 0,2.000000 2.000000 0,1.000000 0.000000 0,2.000000 2.000000 0,4.000000 1.000000 0,2.000000 2.000000 0,1.000000-1.000000 0,-1.000000 2.000000 0,2.000000-2.000000 0,-1.000000 1.000000 0,0.000000 0.000000 0,-1.000000 1.000000 0,1.000000-1.000000 0,1.000000-1.000000 0,-2.000000 2.000000 0,-1.000000 1.000000 0,-1.000000 1.000000 0,-2.000000 2.000000 0,-1.000000 0.000000 0,-3.000000 0.000000 0,-2.000000 0.000000 0,-3.000000-1.000000 0,-1.000000 1.000000 0,-2.000000 0.000000 0,-1.000000 1.000000 0,-1.000000-1.000000 0,-3.000000 0.000000 0,-4.000000 0.000000 0,-3.000000-1.000000 0,-5.000000 2.000000 0,-1.000000-2.000000 0,-2.000000 2.000000 0,-1.000000-2.000000 0,-1.000000 1.000000 0,-4.000000 1.000000 0,-4.000000 1.000000 0,-6.000000 1.000000 0,-4.000000 2.000000 0,-5.000000 0.000000 0,-4.000000 0.000000 0,-3.000000 0.000000 0,-5.000000 0.000000 0,-1.000000-1.000000 0,-2.000000-1.000000 0,-1.000000-1.000000 0,-1.000000-1.000000 0,-3.000000-1.000000 0,-2.000000 2.000000 0,-2.000000 1.000000 0,-2.000000 2.000000 0,-4.000000 0.000000 0,-4.000000 0.000000 0,-3.000000 0.000000 0,-4.000000 0.000000 0,-3.000000 0.000000 0,-1.000000 0.000000 0,-1.000000 0.000000 0,-1.000000 0.000000 0,-2.000000 0.000000 0,-1.000000 0.000000 0,-1.000000 0.000000 0,-1.000000 0.000000 0,-5.000000-1.000000 0,-8.000000-1.000000 0,-6.000000-1.000000 0,-9.000000-2.000000 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8: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18400.000000 15550.000000 1000,'70.000000'1.000000'0,"-9.000000"4.000000"0 ,-10.000000 3.000000 0,-8.000000 3.000000 0,-6.000000-1.000000 0,1.000000-2.000000 0,-1.000000-3.000000 0,1.000000-3.000000 0,1.000000-1.000000 0,3.000000 4.000000 0,3.000000 3.000000 0,4.000000 3.000000 0,1.000000 1.000000 0,0.000000 1.000000 0,0.000000-1.000000 0,0.000000 1.000000 0,-2.000000-3.000000 0,-3.000000-2.000000 0,-3.000000-3.000000 0,-2.000000-3.000000 0,-3.000000-1.000000 0,1.000000 4.000000 0,-1.000000 3.000000 0,1.000000 3.000000 0,-1.000000-1.000000 0,1.000000-2.000000 0,-1.000000-3.000000 0,1.000000-3.000000 0,-1.000000-1.000000 0,1.000000 4.000000 0,-1.000000 3.000000 0,1.000000 3.000000 0,1.000000 1.000000 0,3.000000 1.000000 0,3.000000-1.000000 0,4.000000 1.000000 0,1.000000-1.000000 0,0.000000 1.000000 0,0.000000-1.000000 0,0.000000 1.000000 0,-2.000000-3.000000 0,-3.000000-2.000000 0,-3.000000-3.000000 0,-2.000000-3.000000 0,-1.000000-1.000000 0,3.000000 4.000000 0,3.000000 3.000000 0,4.000000 3.000000 0,-1.000000 1.000000 0,-3.000000 1.000000 0,-3.000000-1.000000 0,-2.000000 1.000000 0,-3.000000-3.000000 0,1.000000-2.000000 0,-1.000000-3.000000 0,1.000000-3.000000 0,1.000000-2.000000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0,3.000000 3.000000 0,3.000000 3.000000 0,4.000000 4.000000 0,2.000000-1.000000 0,4.000000-3.000000 0,3.000000-3.000000 0,3.000000-2.000000 0,3.000000-5.000000 0,3.000000-2.000000 0,3.000000-3.000000 0,4.000000-3.000000 0,1.000000-1.000000 0,0.000000 4.000000 0,0.000000 3.000000 0,0.000000 3.000000 0,0.000000-1.000000 0,0.000000-2.000000 0,0.000000-3.000000 0,0.000000-3.000000 0,0.000000-1.000000 0,0.000000 4.000000 0,0.000000 3.000000 0,0.000000 3.000000 0,-2.000000 1.000000 0,-3.000000 1.000000 0,-3.000000-1.000000 0,-2.000000 1.000000 0,-3.000000-1.000000 0,1.000000 1.000000 0,-1.000000-1.000000 0,1.000000 1.000000 0,-3.000000 1.000000 0,-2.000000 3.000000 0,-3.000000 3.000000 0,-3.000000 4.000000 0,-2.000000 2.000000 0,0.000000 4.000000 0,0.000000 3.000000 0,0.000000 3.000000 0,-2.000000 1.000000 0,-3.000000 1.000000 0,-3.000000-1.000000 0,-2.000000 1.000000 0,-3.000000-1.000000 0,1.000000 1.000000 0,-1.000000-1.000000 0,1.000000 1.000000 0,-1.000000 1.000000 0,1.000000 3.000000 0,-1.000000 3.000000 0,1.000000 4.000000 0,-1.000000-1.000000 0,1.000000-3.000000 0,-1.000000-3.000000 0,1.000000-2.000000 0,-1.000000-3.000000 0,1.000000 1.000000 0,-1.000000-1.000000 0,1.000000 1.000000 0,1.000000 1.000000 0,3.000000 3.000000 0,3.000000 3.000000 0,4.000000 4.000000 0,-1.000000 1.000000 0,-3.000000 0.000000 0,-3.000000 0.000000 0,-2.000000 0.000000 0,-3.000000-2.000000 0,1.000000-3.000000 0,-1.000000-3.000000 0,1.000000-2.000000 0,-1.000000-3.000000 0,1.000000 1.000000 0,-1.000000-1.000000 0,1.000000 1.000000 0,-1.000000-1.000000 0,1.000000 1.000000 0,-1.000000-1.000000 0,1.000000 1.000000 0,1.000000-1.000000 0,3.000000 1.000000 0,3.000000-1.000000 0,4.000000 1.000000 0,-1.000000-3.000000 0,-3.000000-2.000000 0,-3.000000-3.000000 0,-2.000000-3.000000 0,-3.000000-2.000000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0,3.000000 1.000000 0,6.000000 4.000000 0,7.000000 3.000000 0,6.000000 3.000000 0,1.000000-1.000000 0,-3.000000-2.000000 0,-3.000000-3.000000 0,-2.000000-3.000000 0,-5.000000-2.000000 0,-2.000000 0.000000 0,-3.000000 0.000000 0,-3.000000 0.000000 0,-1.000000 0.000000 0,4.000000 0.000000 0,3.000000 0.000000 0,3.000000 0.000000 0,-1.000000 0.000000 0,-2.000000 0.000000 0,-3.000000 0.000000 0,-3.000000 0.000000 0,-4.000000 0.000000 0,-3.000000 0.000000 0,-3.000000 0.000000 0,-2.000000 0.000000 0,-1.000000-2.000000 0,3.000000-3.000000 0,3.000000-3.000000 0,4.000000-2.000000 0,1.000000-1.000000 0,0.000000 3.000000 0,0.000000 3.000000 0,0.000000 4.000000 0,1.000000-1.000000 0,4.000000-3.000000 0,3.000000-3.000000 0,3.000000-2.000000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0,-3.000000-2.000000 0,-2.000000-3.000000 0,-3.000000-3.000000 0,-3.000000-2.000000 0,-4.000000-1.000000 0,-3.000000 3.000000 0,-3.000000 3.000000 0,-2.000000 4.000000 0,-3.000000 1.000000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0,-1.000000-2.000000 0,3.000000-3.000000 0,3.000000-3.000000 0,4.000000-2.000000 0,-1.000000-1.000000 0,-3.000000 3.000000 0,-3.000000 3.000000 0,-2.000000 4.000000 0,-3.000000 1.000000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0,1.000000 0.000000 0,-1.000000 0.000000 0,1.000000 0.000000 0,-1.000000 0.000000 0,1.000000 0.000000 0,-1.000000 0.000000 0,1.000000 0.000000 0,-1.000000-2.000000 0,1.000000-3.000000 0,-1.000000-3.000000 0,1.000000-2.000000 0,-4.000000-1.000000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0,1.000000-2.000000 0,4.000000 0.000000 0,3.000000 0.000000 0,3.000000 0.000000 0,-1.000000 1.000000 0,-2.000000 4.000000 0,-3.000000 3.000000 0,-3.000000 3.000000 0,-2.000000-1.000000 0,0.000000-2.000000 0,0.000000-3.000000 0,0.000000-3.000000 0,0.000000-2.000000 0,0.000000 0.000000 0,0.000000 0.000000 0,0.000000 0.000000 0,-2.000000 0.000000 0,-3.000000 0.000000 0,-3.000000 0.000000 0,-2.000000 0.000000 0,-3.000000 0.000000 0,1.000000 0.000000 0,-1.000000 0.000000 0,1.000000 0.000000 0,-1.000000 1.000000 0,1.000000 4.000000 0,-1.000000 3.000000 0,1.000000 3.000000 0,2.000000-1.000000 0,7.000000-2.000000 0,6.000000-3.000000 0,7.000000-3.000000 0,-1.000000-2.000000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0,-1.000000-2.000000 0,4.000000-3.000000 0,3.000000-3.000000 0,3.000000-2.000000 0,-1.000000-1.000000 0,-2.000000 3.000000 0,-3.000000 3.000000 0,-3.000000 4.000000 0,-4.000000 1.000000 0,-3.000000 0.000000 0,-3.000000 0.000000 0,-2.000000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0,0.000000 0.000000 0,0.000000 0.000000 0,0.000000 0.000000 0,1.000000-2.000000 0,4.000000-3.000000 0,3.000000-3.000000 0,3.000000-2.000000 0,1.000000-3.000000 0,1.000000 1.000000 0,-1.000000-1.000000 0,1.000000 1.000000 0,-3.000000-1.000000 0,-2.000000 1.000000 0,-3.000000-1.000000 0,-3.000000 1.000000 0,-4.000000 1.000000 0,-3.000000 3.000000 0,-3.000000 3.000000 0,-2.000000 4.000000 0,-3.000000 1.000000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1.000000 0,7.000000 4.000000 0,6.000000 3.000000 0,7.000000 3.000000 0,0.000000-1.000000 0,-2.000000-2.000000 0,-3.000000-3.000000 0,-3.000000-3.000000 0,-4.000000-2.000000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0,2.000000-2.000000 0,7.000000-3.000000 0,6.000000-3.000000 0,7.000000-2.000000 0,0.000000-1.000000 0,-2.000000 3.000000 0,-3.000000 3.000000 0,-3.000000 4.000000 0,-2.000000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0,-1.000000-2.000000 0,3.000000-3.000000 0,3.000000-3.000000 0,4.000000-2.000000 0,2.000000-1.000000 0,4.000000 3.000000 0,3.000000 3.000000 0,3.000000 4.000000 0,-1.000000 1.000000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1.000000 0,0.000000 4.000000 0,0.000000 3.000000 0,0.000000 3.000000 0,0.000000-1.000000 0,0.000000-2.000000 0,0.000000-3.000000 0,0.000000-3.000000 0,-2.000000-1.000000 0,-3.000000 4.000000 0,-3.000000 3.000000 0,-2.000000 3.000000 0,-3.000000-1.000000 0,1.000000-2.000000 0,-1.000000-3.000000 0,1.000000-3.000000 0,-1.000000-1.000000 0,1.000000 4.000000 0,-1.000000 3.000000 0,1.000000 3.000000 0,-1.000000-1.000000 0,1.000000-2.000000 0,-1.000000-3.000000 0,1.000000-3.000000 0,1.000000-1.000000 0,3.000000 4.000000 0,3.000000 3.000000 0,4.000000 3.000000 0,1.000000-1.000000 0,0.000000-2.000000 0,0.000000-3.000000 0,0.000000-3.000000 0,0.000000-2.000000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0,0.000000 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0,-2.000000 1.000000 0,0.000000 4.000000 0,0.000000 3.000000 0,0.000000 3.000000 0,0.000000-1.000000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0,2.000000 1.000000 0,7.000000 4.000000 0,6.000000 3.000000 0,7.000000 3.000000 0,0.000000-1.000000 0,-2.000000-2.000000 0,-3.000000-3.000000 0,-3.000000-3.000000 0,-2.000000-1.000000 0,0.000000 4.000000 0,0.000000 3.000000 0,0.000000 3.000000 0,0.000000-1.000000 0,0.000000-2.000000 0,0.000000-3.000000 0,0.000000-3.000000 0,0.000000-2.000000 0,0.000000 0.000000 0,0.000000 0.000000 0,0.000000 0.000000 0,1.000000 0.000000 0,4.000000 0.000000 0,3.000000 0.000000 0,3.000000 0.000000 0,1.000000 0.000000 0,1.000000 0.000000 0,-1.000000 0.000000 0,1.000000 0.000000 0,-4.000000 1.000000 0,-6.000000 4.000000 0,-6.000000 3.000000 0,-6.000000 3.000000 0,-1.000000-1.000000 0,7.000000-2.000000 0,6.000000-3.000000 0,7.000000-3.000000 0,-1.000000-2.000000 0,-6.000000 0.000000 0,-6.000000 0.000000 0,-6.000000 0.000000 0,-1.000000 0.000000 0,7.000000 0.000000 0,6.000000 0.000000 0,7.000000 0.000000 0,0.000000 0.000000 0,-2.000000 0.000000 0,-3.000000 0.000000 0,-3.000000 0.000000 0,-4.000000 0.000000 0,-3.000000 0.000000 0,-3.000000 0.000000 0,-2.000000 0.000000 0,0.000000 0.000000 0,7.000000 0.000000 0,6.000000 0.000000 0,7.000000 0.000000 0,2.000000 0.000000 0,1.000000 0.000000 0,-1.000000 0.000000 0,1.000000 0.000000 0,-3.000000 0.000000 0,-2.000000 0.000000 0,-3.000000 0.000000 0,-3.000000 0.000000 0,-2.000000 1.000000 0,0.000000 4.000000 0,0.000000 3.000000 0,0.000000 3.000000 0,0.000000-1.000000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1.000000 0,0.000000 4.000000 0,0.000000 3.000000 0,0.000000 3.000000 0,-2.000000-1.000000 0,-3.000000-2.000000 0,-3.000000-3.000000 0,-2.000000-3.000000 0,-1.000000-2.000000 0,3.000000 0.000000 0,3.000000 0.000000 0,4.000000 0.000000 0,-1.000000 0.000000 0,-3.000000 0.000000 0,-3.000000 0.000000 0,-2.000000 0.000000 0,2.000000 1.000000 0,9.000000 4.000000 0,10.000000 3.000000 0,10.000000 3.000000 0,-1.000000-1.000000 0,-9.000000-2.000000 0,-10.000000-3.000000 0,-8.000000-3.000000 0,-4.000000-2.000000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37250.000000 20950.000000 1000,'50.000000'-66.000000'0,"0.000000"19.000000"0 ,0.000000 19.000000 0,0.000000 19.000000 0,-2.000000 9.000000 0,-3.000000 0.000000 0,-3.000000 0.000000 0,-2.000000 0.000000 0,0.000000-2.000000 0,7.000000-3.000000 0,6.000000-3.000000 0,7.000000-2.000000 0,2.000000-1.000000 0,1.000000 3.000000 0,-1.000000 3.000000 0,1.000000 4.000000 0,1.000000 1.000000 0,3.000000 0.000000 0,3.000000 0.000000 0,4.000000 0.000000 0,5.000000-2.000000 0,10.000000-3.000000 0,10.000000-3.000000 0,9.000000-2.000000 0,7.000000-3.000000 0,7.000000 1.000000 0,6.000000-1.000000 0,7.000000 1.000000 0,5.000000-1.000000 0,7.000000 1.000000 0,6.000000-1.000000 0,7.000000 1.000000 0,-1.000000-1.000000 0,-6.000000 1.000000 0,-6.000000-1.000000 0,-6.000000 1.000000 0,-1.000000-1.000000 0,7.000000 1.000000 0,6.000000-1.000000 0,7.000000 1.000000 0,0.000000-1.000000 0,-2.000000 1.000000 0,-3.000000-1.000000 0,-3.000000 1.000000 0,-4.000000-1.000000 0,-3.000000 1.000000 0,-3.000000-1.000000 0,-2.000000 1.000000 0,-6.000000-1.000000 0,-6.000000 1.000000 0,-6.000000-1.000000 0,-6.000000 1.000000 0,-9.000000 1.000000 0,-8.000000 3.000000 0,-10.000000 3.000000 0,-9.000000 4.000000 0,-5.000000 1.000000 0,0.000000 0.000000 0,0.000000 0.000000 0,0.000000 0.000000 0,0.000000 0.000000 0,0.000000 0.000000 0,0.000000 0.000000 0,0.000000 0.000000 0,-4.000000 3.000000 0,-5.000000 6.000000 0,-7.000000 7.000000 0,-5.000000 6.000000 0,-4.000000 1.000000 0,0.000000-3.000000 0,0.000000-3.000000 0,0.000000-2.000000 0,-2.000000-3.000000 0,-3.000000 1.000000 0,-3.000000-1.000000 0,-2.000000 1.000000 0,-15.000000 1.000000 0,-25.000000 3.000000 0,-25.000000 3.000000 0,-25.000000 4.000000 0,-10.000000-1.000000 0,7.000000-3.000000 0,6.000000-3.000000 0,7.000000-2.000000 0,0.000000-5.000000 0,-2.000000-2.000000 0,-3.000000-3.000000 0,-3.000000-3.000000 0,-1.000000-2.000000 0,4.000000 0.000000 0,3.000000 0.000000 0,3.000000 0.000000 0,-1.000000 1.000000 0,-2.000000 4.000000 0,-3.000000 3.000000 0,-3.000000 3.000000 0,-2.000000-1.000000 0,0.000000-2.000000 0,0.000000-3.000000 0,0.000000-3.000000 0,1.000000-1.000000 0,4.000000 4.000000 0,3.000000 3.000000 0,3.000000 3.000000 0,1.000000 1.000000 0,1.000000 1.000000 0,-1.000000-1.000000 0,1.000000 1.000000 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76900.000000 25750.000000 1000,'92.000000'0.000000'0,"-16.000000"0.000000"0 ,-15.000000 0.000000 0,-15.000000 0.000000 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94500.000000 25450.000000 1000,'59.000000'-22.000000'0,"-31.000000"6.000000"0 ,-31.000000 7.000000 0,-31.000000 6.000000 0,-20.000000 3.000000 0,-5.000000 0.000000 0,-7.000000 0.000000 0,-5.000000 0.000000 0,-9.000000 0.000000 0,-9.000000 0.000000 0,-10.000000 0.000000 0,-8.000000 0.000000 0,-12.000000-2.000000 0,-12.000000-3.000000 0,-13.000000-3.000000 0,-12.000000-2.000000 0,-9.000000-3.000000 0,-2.000000 1.000000 0,-3.000000-1.000000 0,-3.000000 1.000000 0,-2.000000-1.000000 0,0.000000 1.000000 0,0.000000-1.000000 0,0.000000 1.000000 0,1.000000-1.000000 0,4.000000 1.000000 0,3.000000-1.000000 0,3.000000 1.000000 0,4.000000-1.000000 0,7.000000 1.000000 0,6.000000-1.000000 0,7.000000 1.000000 0,0.000000-1.000000 0,-2.000000 1.000000 0,-3.000000-1.000000 0,-3.000000 1.000000 0,2.000000-1.000000 0,10.000000 1.000000 0,10.000000-1.000000 0,9.000000 1.000000 0,7.000000 1.000000 0,7.000000 3.000000 0,6.000000 3.000000 0,7.000000 4.000000 0,4.000000-1.000000 0,3.000000-3.000000 0,3.000000-3.000000 0,4.000000-2.000000 0,1.000000-1.000000 0,0.000000 3.000000 0,0.000000 3.000000 0,0.000000 4.000000 0,3.000000 1.000000 0,6.000000 0.000000 0,7.000000 0.000000 0,6.000000 0.000000 0,4.000000 0.000000 0,4.000000 0.000000 0,3.000000 0.000000 0,3.000000 0.000000 0,12.000000 0.000000 0,22.000000 0.000000 0,22.000000 0.000000 0,23.000000 0.000000 0,11.000000 0.000000 0,4.000000 0.000000 0,3.000000 0.000000 0,3.000000 0.000000 0,6.000000 1.000000 0,9.000000 4.000000 0,10.000000 3.000000 0,10.000000 3.000000 0,4.000000-1.000000 0,0.000000-2.000000 0,0.000000-3.000000 0,0.000000-3.000000 0,-2.000000-2.000000 0,-3.000000 0.000000 0,-3.000000 0.000000 0,-2.000000 0.000000 0,-3.000000 1.000000 0,1.000000 4.000000 0,-1.000000 3.000000 0,1.000000 3.000000 0,4.000000-1.000000 0,9.000000-2.000000 0,10.000000-3.000000 0,10.000000-3.000000 0,5.000000-2.000000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0,1.000000 0.000000 0,-1.000000 0.000000 0,1.000000 0.000000 0,-6.000000-2.000000 0,-8.000000-3.000000 0,-10.000000-3.000000 0,-9.000000-2.000000 0,-12.000000-3.000000 0,-11.000000 1.000000 0,-14.000000-1.000000 0,-11.000000 1.000000 0,-6.000000 1.000000 0,4.000000 3.000000 0,3.000000 3.000000 0,3.000000 4.000000 0,1.000000-1.000000 0,1.000000-3.000000 0,-1.000000-3.000000 0,1.000000-2.000000 0,-3.000000-1.000000 0,-2.000000 3.000000 0,-3.000000 3.000000 0,-3.000000 4.000000 0,-4.000000 1.000000 0,-3.000000 0.000000 0,-3.000000 0.000000 0,-2.000000 0.000000 0,-6.000000 0.000000 0,-6.000000 0.000000 0,-6.000000 0.000000 0,-6.000000 0.000000 0,-4.000000 1.000000 0,1.000000 4.000000 0,-1.000000 3.000000 0,1.000000 3.000000 0,-9.000000 4.000000 0,-15.000000 7.000000 0,-15.000000 6.000000 0,-16.000000 7.000000 0,-12.000000-1.000000 0,-5.000000-6.000000 0,-7.000000-6.000000 0,-5.000000-6.000000 0,-9.000000-4.000000 0,-9.000000 1.000000 0,-10.000000-1.000000 0,-8.000000 1.000000 0,-11.000000 1.000000 0,-8.000000 3.000000 0,-10.000000 3.000000 0,-9.000000 4.000000 0,-1.000000 1.000000-21,10.000000 0.000000-38,10.000000 0.000000-41,9.000000 0.000000-40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28900.000000 28250.000000 1000,'92.000000'-44.000000'0,"-16.000000"13.000000"0 ,-15.000000 12.000000 0,-15.000000 13.000000 0,-9.000000 6.000000 0,1.000000 0.000000 0,-1.000000 0.000000 0,1.000000 0.000000 0,-1.000000 0.000000 0,1.000000 0.000000 0,-1.000000 0.000000 0,1.000000 0.000000 0,4.000000-2.000000 0,9.000000-3.000000 0,10.000000-3.000000 0,10.000000-2.000000 0,-1.000000-1.000000 0,-9.000000 3.000000 0,-10.000000 3.000000 0,-8.000000 4.000000 0,-4.000000-1.000000 0,3.000000-3.000000 0,3.000000-3.000000 0,4.000000-2.000000 0,2.000000-1.000000 0,4.000000 3.000000 0,3.000000 3.000000 0,3.000000 4.000000 0,1.000000-1.000000 0,1.000000-3.000000 0,-1.000000-3.000000 0,1.000000-2.000000 0,1.000000-1.000000 0,3.000000 3.000000 0,3.000000 3.000000 0,4.000000 4.000000 0,-1.000000-1.000000 0,-3.000000-3.000000 0,-3.000000-3.000000 0,-2.000000-2.000000 0,-3.000000-1.000000 0,1.000000 3.000000 0,-1.000000 3.000000 0,1.000000 4.000000 0,-1.000000-1.000000 0,1.000000-3.000000 0,-1.000000-3.000000 0,1.000000-2.000000 0,-3.000000-1.000000 0,-2.000000 3.000000 0,-3.000000 3.000000 0,-3.000000 4.000000 0,-2.000000 1.000000 0,0.000000 0.000000 0,0.000000 0.000000 0,0.000000 0.000000 0,0.000000 0.000000 0,0.000000 0.000000 0,0.000000 0.000000 0,0.000000 0.000000 0,0.000000 0.000000 0,0.000000 0.000000 0,0.000000 0.000000 0,0.000000 0.000000 0,1.000000 1.000000 0,4.000000 4.000000 0,3.000000 3.000000 0,3.000000 3.000000 0,3.000000-1.000000 0,3.000000-2.000000 0,3.000000-3.000000 0,4.000000-3.000000 0,2.000000-2.000000 0,4.000000 0.000000 0,3.000000 0.000000 0,3.000000 0.000000 0,1.000000 0.000000 0,1.000000 0.000000 0,-1.000000 0.000000 0,1.000000 0.000000 0,-1.000000 0.000000 0,1.000000 0.000000 0,-1.000000 0.000000 0,1.000000 0.000000 0,-3.000000 0.000000 0,-2.000000 0.000000 0,-3.000000 0.000000 0,-3.000000 0.000000 0,-1.000000-2.000000 0,4.000000-3.000000 0,3.000000-3.000000 0,3.000000-2.000000 0,4.000000-1.000000 0,7.000000 3.000000 0,6.000000 3.000000 0,7.000000 4.000000 0,0.000000 1.000000 0,-2.000000 0.000000 0,-3.000000 0.000000 0,-3.000000 0.000000 0,-4.000000 0.000000 0,-3.000000 0.000000 0,-3.000000 0.000000 0,-2.000000 0.000000 0,-3.000000 0.000000 0,1.000000 0.000000 0,-1.000000 0.000000 0,1.000000 0.000000 0,-3.000000 0.000000 0,-2.000000 0.000000 0,-3.000000 0.000000 0,-3.000000 0.000000 0,-2.000000 0.000000 0,0.000000 0.000000 0,0.000000 0.000000 0,0.000000 0.000000 0,3.000000 0.000000 0,6.000000 0.000000 0,7.000000 0.000000 0,6.000000 0.000000 0,3.000000 0.000000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0,1.000000-2.000000 0,0.000000-3.000000 0,0.000000-3.000000 0,0.000000-2.000000 0,0.000000-1.000000 0,0.000000 3.000000 0,0.000000 3.000000 0,0.000000 4.000000 0,1.000000 1.000000 0,4.000000 0.000000 0,3.000000 0.000000 0,3.000000 0.000000 0,-4.000000 0.000000 0,-8.000000 0.000000 0,-10.000000 0.000000 0,-9.000000 0.000000 0,-5.000000 0.000000 0,0.000000 0.000000 0,0.000000 0.000000 0,0.000000 0.000000 0,0.000000-2.000000 0,0.000000-3.000000 0,0.000000-3.000000 0,0.000000-2.000000 0,0.000000-1.000000 0,0.000000 3.000000 0,0.000000 3.000000 0,0.000000 4.000000 0,1.000000 1.000000 0,4.000000 0.000000 0,3.000000 0.000000 0,3.000000 0.000000 0,3.000000-2.000000 0,3.000000-3.000000 0,3.000000-3.000000 0,4.000000-2.000000 0,-1.000000-1.000000 0,-3.000000 3.000000 0,-3.000000 3.000000 0,-2.000000 4.000000 0,-1.000000 1.000000 0,3.000000 0.000000 0,3.000000 0.000000 0,4.000000 0.000000 0,1.000000 0.000000 0,0.000000 0.000000 0,0.000000 0.000000 0,0.000000 0.000000 0,-4.000000 0.000000 0,-5.000000 0.000000 0,-7.000000 0.000000 0,-5.000000 0.000000 0,-3.000000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1.000000 0,3.000000 4.000000 0,3.000000 3.000000 0,4.000000 3.000000 0,-1.000000-1.000000 0,-3.000000-2.000000 0,-3.000000-3.000000 0,-2.000000-3.000000 0,0.000000-1.000000 0,7.000000 4.000000 0,6.000000 3.000000 0,7.000000 3.000000 0,2.000000-1.000000 0,1.000000-2.000000 0,-1.000000-3.000000 0,1.000000-3.000000 0,-3.000000-2.000000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1.000000 0,7.000000 4.000000 0,6.000000 3.000000 0,7.000000 3.000000 0,0.000000-1.000000 0,-2.000000-2.000000 0,-3.000000-3.000000 0,-3.000000-3.000000 0,-4.000000-2.000000 0,-3.000000 0.000000 0,-3.000000 0.000000 0,-2.000000 0.000000 0,0.000000 0.000000 0,7.000000 0.000000 0,6.000000 0.000000 0,7.000000 0.000000 0,0.000000 1.000000 0,-2.000000 4.000000 0,-3.000000 3.000000 0,-3.000000 3.000000 0,-4.000000-1.000000 0,-3.000000-2.000000 0,-3.000000-3.000000 0,-2.000000-3.000000 0,-1.000000-2.000000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1.000000 0,1.000000 4.000000 0,-1.000000 3.000000 0,1.000000 3.000000 0,1.000000-1.000000 0,3.000000-2.000000 0,3.000000-3.000000 0,4.000000-3.000000 0,-3.000000-2.000000 0,-5.000000 0.000000 0,-7.000000 0.000000 0,-5.000000 0.000000 0,-4.000000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0,0.000000-1.000000 0,7.000000-2.000000 0,6.000000-3.000000 0,7.000000-3.000000 0,0.000000-2.000000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0,2.000000 0.000000 0,7.000000 0.000000 0,6.000000 0.000000 0,7.000000 0.000000 0,0.000000 1.000000 0,-2.000000 4.000000 0,-3.000000 3.000000 0,-3.000000 3.000000 0,-2.000000-1.000000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0,-2.000000-1.000000 0,-6.000000-2.000000 0,-6.000000-3.000000 0,-6.000000-3.000000 0,-4.000000-2.000000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1.000000 0,7.000000 4.000000 0,6.000000 3.000000 0,7.000000 3.000000 0,-1.000000-1.000000 0,-6.000000-2.000000 0,-6.000000-3.000000 0,-6.000000-3.000000 0,-4.000000-2.000000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0,4.000000 0.000000 0,9.000000 0.000000 0,10.000000 0.000000 0,10.000000 0.000000 0,-1.000000 1.000000 0,-9.000000 4.000000 0,-10.000000 3.000000 0,-8.000000 3.000000 0,-6.000000-1.000000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0,0.000000-2.000000 0,7.000000 0.000000 0,6.000000 0.000000 0,7.000000 0.000000 0,0.000000 1.000000 0,-2.000000 4.000000 0,-3.000000 3.000000 0,-3.000000 3.000000 0,-2.000000-1.000000 0,0.000000-2.000000 0,0.000000-3.000000 0,0.000000-3.000000 0,0.000000-2.000000 0,0.000000 0.000000 0,0.000000 0.000000 0,0.000000 0.000000 0,0.000000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0,-1.000000-2.000000 0,-6.000000-3.000000 0,-6.000000-3.000000 0,-6.000000-2.000000 0,-2.000000-1.000000 0,3.000000 3.000000 0,3.000000 3.000000 0,4.000000 4.000000 0,-1.000000 1.000000 0,-3.000000 0.000000 0,-3.000000 0.000000 0,-2.000000 0.000000 0,0.000000 0.000000 0,7.000000 0.000000 0,6.000000 0.000000 0,7.000000 0.000000 0,2.000000 0.000000 0,1.000000 0.000000 0,-1.000000 0.000000 0,1.000000 0.000000 0,-3.000000 0.000000 0,-2.000000 0.000000 0,-3.000000 0.000000 0,-3.000000 0.000000 0,-4.000000 0.000000 0,-3.000000 0.000000 0,-3.000000 0.000000 0,-2.000000 0.000000 0,-1.000000-2.000000 0,3.000000-3.000000 0,3.000000-3.000000 0,4.000000-2.000000 0,2.000000-1.000000 0,4.000000 3.000000 0,3.000000 3.000000 0,3.000000 4.000000 0,-1.000000 1.000000 0,-2.000000 0.000000 0,-3.000000 0.000000 0,-3.000000 0.000000 0,-1.000000-2.000000 0,4.000000-3.000000 0,3.000000-3.000000 0,3.000000-2.000000 0,-1.000000-1.000000 0,-2.000000 3.000000 0,-3.000000 3.000000 0,-3.000000 4.000000 0,-2.000000-1.000000 0,0.000000-3.000000 0,0.000000-3.000000 0,0.000000-2.000000 0,-2.000000-3.000000 0,-3.000000 1.000000 0,-3.000000-1.000000 0,-2.000000 1.000000 0,-1.000000-1.000000 0,3.000000 1.000000 0,3.000000-1.000000 0,4.000000 1.000000 0,-1.000000 1.000000 0,-3.000000 3.000000 0,-3.000000 3.000000 0,-2.000000 4.000000 0,0.000000-1.000000 0,7.000000-3.000000 0,6.000000-3.000000 0,7.000000-2.000000 0,4.000000-1.000000 0,3.000000 3.000000 0,3.000000 3.000000 0,4.000000 4.000000 0,-1.000000-1.000000 0,-3.000000-3.000000 0,-3.000000-3.000000 0,-2.000000-2.000000 0,-1.000000-1.000000 0,3.000000 3.000000 0,3.000000 3.000000 0,4.000000 4.000000 0,2.000000 1.000000 0,4.000000 0.000000 0,3.000000 0.000000 0,3.000000 0.000000 0,-4.000000 0.000000 0,-8.000000 0.000000 0,-10.000000 0.000000 0,-9.000000 0.000000 0,-5.000000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1.000000 0,7.000000 4.000000 0,6.000000 3.000000 0,7.000000 3.000000 0,-1.000000-1.000000 0,-6.000000-2.000000 0,-6.000000-3.000000 0,-6.000000-3.000000 0,-4.000000-1.000000 0,1.000000 4.000000 0,-1.000000 3.000000 0,1.000000 3.000000 0,-4.000000 4.000000 0,-6.000000 7.000000 0,-6.000000 6.000000 0,-6.000000 7.000000 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11850.000000 32200.000000 1000,'-93.000000'-2.000000'0,"17.000000"-3.000000"0 ,15.000000-3.000000 0,16.000000-2.000000 0,18.000000 0.000000 0,22.000000 7.000000 0,22.000000 6.000000 0,23.000000 7.000000 0,8.000000 2.000000 0,-3.000000 1.000000 0,-3.000000-1.000000 0,-2.000000 1.000000 0,-3.000000-3.000000 0,1.000000-2.000000 0,-1.000000-3.000000 0,1.000000-3.000000 0,2.000000-2.000000 0,7.000000 0.000000 0,6.000000 0.000000 0,7.000000 0.000000 0,0.000000 0.000000 0,-2.000000 0.000000 0,-3.000000 0.000000 0,-3.000000 0.000000 0,1.000000 0.000000 0,6.000000 0.000000 0,7.000000 0.000000 0,6.000000 0.000000 0,6.000000 0.000000 0,6.000000 0.000000 0,7.000000 0.000000 0,6.000000 0.000000 0,7.000000-2.000000 0,10.000000-3.000000 0,10.000000-3.000000 0,9.000000-2.000000 0,7.000000-3.000000 0,7.000000 1.000000 0,6.000000-1.000000 0,7.000000 1.000000 0,0.000000-1.000000 0,-2.000000 1.000000 0,-3.000000-1.000000 0,-3.000000 1.000000 0,-1.000000-1.000000 0,4.000000 1.000000 0,3.000000-1.000000 0,3.000000 1.000000 0,4.000000 1.000000 0,7.000000 3.000000 0,6.000000 3.000000 0,7.000000 4.000000 0,0.000000-1.000000 0,-2.000000-3.000000 0,-3.000000-3.000000 0,-3.000000-2.000000 0,-6.000000-3.000000 0,-5.000000 1.000000 0,-7.000000-1.000000 0,-5.000000 1.000000 0,0.000000 1.000000 0,10.000000 3.000000 0,10.000000 3.000000 0,9.000000 4.000000 0,1.000000 1.000000 0,-6.000000 0.000000 0,-6.000000 0.000000 0,-6.000000 0.000000 0,-6.000000 0.000000 0,-2.000000 0.000000 0,-3.000000 0.000000 0,-3.000000 0.000000 0,2.000000 0.000000 0,10.000000 0.000000 0,10.000000 0.000000 0,9.000000 0.000000 0,2.000000 0.000000 0,-2.000000 0.000000 0,-3.000000 0.000000 0,-3.000000 0.000000 0,-6.000000 0.000000 0,-5.000000 0.000000 0,-7.000000 0.000000 0,-5.000000 0.000000 0,0.000000 1.000000 0,10.000000 4.000000 0,10.000000 3.000000 0,9.000000 3.000000 0,2.000000 1.000000 0,-2.000000 1.000000 0,-3.000000-1.000000 0,-3.000000 1.000000 0,-6.000000-3.000000 0,-5.000000-2.000000 0,-7.000000-3.000000 0,-5.000000-3.000000 0,-1.000000-1.000000 0,6.000000 4.000000 0,7.000000 3.000000 0,6.000000 3.000000 0,3.000000 1.000000 0,0.000000 1.000000 0,0.000000-1.000000 0,0.000000 1.000000 0,-5.000000-1.000000 0,-9.000000 1.000000 0,-10.000000-1.000000 0,-8.000000 1.000000 0,-8.000000-3.000000 0,-2.000000-2.000000 0,-3.000000-3.000000 0,-3.000000-3.000000 0,-1.000000-1.000000 0,4.000000 4.000000 0,3.000000 3.000000 0,3.000000 3.000000 0,-1.000000-1.000000 0,-2.000000-2.000000 0,-3.000000-3.000000 0,-3.000000-3.000000 0,-4.000000-2.000000 0,-3.000000 0.000000 0,-3.000000 0.000000 0,-2.000000 0.000000 0,-8.000000 0.000000 0,-8.000000 0.000000 0,-10.000000 0.000000 0,-9.000000 0.000000 0,-5.000000 0.000000 0,0.000000 0.000000 0,0.000000 0.000000 0,0.000000 0.000000 0,3.000000 0.000000 0,6.000000 0.000000 0,7.000000 0.000000 0,6.000000 0.000000 0,1.000000 0.000000 0,-3.000000 0.000000 0,-3.000000 0.000000 0,-2.000000 0.000000 0,-3.000000 0.000000 0,1.000000 0.000000 0,-1.000000 0.000000 0,1.000000 0.000000 0,-4.000000-2.000000 0,-6.000000-3.000000 0,-6.000000-3.000000 0,-6.000000-2.000000 0,-6.000000-1.000000 0,-2.000000 3.000000 0,-3.000000 3.000000 0,-3.000000 4.000000 0,-4.000000 1.000000 0,-3.000000 0.000000 0,-3.000000 0.000000 0,-2.000000 0.000000 0,0.000000-2.000000 0,7.000000-3.000000 0,6.000000-3.000000 0,7.000000-2.000000 0,0.000000-1.000000 0,-2.000000 3.000000 0,-3.000000 3.000000 0,-3.000000 4.000000 0,-2.000000 1.000000 0,0.000000 0.000000 0,0.000000 0.000000 0,0.000000 0.000000 0,3.000000 0.000000 0,6.000000 0.000000 0,7.000000 0.000000 0,6.000000 0.000000 0,1.000000 0.000000 0,-3.000000 0.000000 0,-3.000000 0.000000 0,-2.000000 0.000000 0,-5.000000 0.000000 0,-2.000000 0.000000 0,-3.000000 0.000000 0,-3.000000 0.000000 0,-1.000000 3.000000-21,4.000000 6.000000-38,3.000000 7.000000-41,3.000000 6.000000-40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19350.000000 16750.000000 1000,'70.000000'1.000000'0,"-9.000000"4.000000"0 ,-10.000000 3.000000 0,-8.000000 3.000000 0,-6.000000-1.000000 0,1.000000-2.000000 0,-1.000000-3.000000 0,1.000000-3.000000 0,1.000000-2.000000 0,3.000000 0.000000 0,3.000000 0.000000 0,4.000000 0.000000 0,4.000000 0.000000 0,6.000000 0.000000 0,7.000000 0.000000 0,6.000000 0.000000 0,3.000000 0.000000 0,0.000000 0.000000 0,0.000000 0.000000 0,0.000000 0.000000 0,0.000000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0,1.000000-2.000000 0,0.000000-3.000000 0,0.000000-3.000000 0,0.000000-2.000000 0,0.000000-1.000000 0,0.000000 3.000000 0,0.000000 3.000000 0,0.000000 4.000000 0,0.000000-1.000000 0,0.000000-3.000000 0,0.000000-3.000000 0,0.000000-2.000000 0,-2.000000-1.000000 0,-3.000000 3.000000 0,-3.000000 3.000000 0,-2.000000 4.000000 0,-5.000000-1.000000 0,-2.000000-3.000000 0,-3.000000-3.000000 0,-3.000000-2.000000 0,-1.000000-1.000000 0,4.000000 3.000000 0,3.000000 3.000000 0,3.000000 4.000000 0,1.000000-1.000000 0,1.000000-3.000000 0,-1.000000-3.000000 0,1.000000-2.000000 0,1.000000-1.000000 0,3.000000 3.000000 0,3.000000 3.000000 0,4.000000 4.000000 0,2.000000 1.000000 0,4.000000 0.000000 0,3.000000 0.000000 0,3.000000 0.000000 0,1.000000-2.000000 0,1.000000-3.000000 0,-1.000000-3.000000 0,1.000000-2.000000 0,-4.000000-1.000000 0,-6.000000 3.000000 0,-6.000000 3.000000 0,-6.000000 4.000000 0,-2.000000-1.000000 0,3.000000-3.000000 0,3.000000-3.000000 0,4.000000-2.000000 0,-3.000000-1.000000 0,-5.000000 3.000000 0,-7.000000 3.000000 0,-5.000000 4.000000 0,-4.000000 1.000000 0,0.000000 0.000000 0,0.000000 0.000000 0,0.000000 0.000000 0,3.000000 0.000000 0,6.000000 0.000000 0,7.000000 0.000000 0,6.000000 0.000000 0,3.000000-2.000000 0,0.000000-3.000000 0,0.000000-3.000000 0,0.000000-2.000000 0,1.000000-1.000000 0,4.000000 3.000000 0,3.000000 3.000000 0,3.000000 4.000000 0,1.000000 1.000000 0,1.000000 0.000000 0,-1.000000 0.000000 0,1.000000 0.000000 0,-3.000000 0.000000 0,-2.000000 0.000000 0,-3.000000 0.000000 0,-3.000000 0.000000 0,-4.000000 0.000000 0,-3.000000 0.000000 0,-3.000000 0.000000 0,-2.000000 0.000000 0,0.000000 0.000000 0,7.000000 0.000000 0,6.000000 0.000000 0,7.000000 0.000000 0,2.000000-2.000000 0,1.000000-3.000000 0,-1.000000-3.000000 0,1.000000-2.000000 0,-1.000000-1.000000 0,1.000000 3.000000 0,-1.000000 3.000000 0,1.000000 4.000000 0,2.000000 1.000000 0,7.000000 0.000000 0,6.000000 0.000000 0,7.000000 0.000000 0,-3.000000 0.000000 0,-8.000000 0.000000 0,-10.000000 0.000000 0,-9.000000 0.000000 0,-7.000000 0.000000 0,-3.000000 0.000000 0,-3.000000 0.000000 0,-2.000000 0.000000 0,-3.000000 0.000000 0,1.000000 0.000000 0,-1.000000 0.000000 0,1.000000 0.000000 0,-3.000000 0.000000 0,-2.000000 0.000000 0,-3.000000 0.000000 0,-3.000000 0.000000 0,1.000000 0.000000 0,6.000000 0.000000 0,7.000000 0.000000 0,6.000000 0.000000 0,4.000000 0.000000 0,4.000000 0.000000 0,3.000000 0.000000 0,3.000000 0.000000 0,-1.000000 0.000000 0,-2.000000 0.000000 0,-3.000000 0.000000 0,-3.000000 0.000000 0,-2.000000 0.000000 0,0.000000 0.000000 0,0.000000 0.000000 0,0.000000 0.000000 0,1.000000 0.000000 0,4.000000 0.000000 0,3.000000 0.000000 0,3.000000 0.000000 0,-4.000000 0.000000 0,-8.000000 0.000000 0,-10.000000 0.000000 0,-9.000000 0.000000 0,-2.000000 0.000000 0,6.000000 0.000000 0,7.000000 0.000000 0,6.000000 0.000000 0,3.000000 0.000000 0,0.000000 0.000000 0,0.000000 0.000000 0,0.000000 0.000000 0,1.000000 1.000000 0,4.000000 4.000000 0,3.000000 3.000000 0,3.000000 3.000000 0,-1.000000-1.000000 0,-2.000000-2.000000 0,-3.000000-3.000000 0,-3.000000-3.000000 0,-1.000000-2.000000 0,4.000000 0.000000 0,3.000000 0.000000 0,3.000000 0.000000 0,-2.000000 0.000000 0,-6.000000 0.000000 0,-6.000000 0.000000 0,-6.000000 0.000000 0,-6.000000 0.000000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1.000000 0,-3.000000 4.000000 0,-3.000000 3.000000 0,-2.000000 3.000000 0,-5.000000-1.000000 0,-2.000000-2.000000 0,-3.000000-3.000000 0,-3.000000-3.000000 0,-2.000000-2.000000 0,0.000000 0.000000 0,0.000000 0.000000 0,0.000000 0.000000 0,3.000000 0.000000 0,6.000000 0.000000 0,7.000000 0.000000 0,6.000000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0,-4.000000 0.000000 0,-5.000000 0.000000 0,-7.000000 0.000000 0,-5.000000 0.000000 0,-3.000000 0.000000 0,4.000000 0.000000 0,3.000000 0.000000 0,3.000000 0.000000 0,-1.000000 0.000000 0,-2.000000 0.000000 0,-3.000000 0.000000 0,-3.000000 0.000000 0,1.000000 0.000000 0,6.000000 0.000000 0,7.000000 0.000000 0,6.000000 0.000000 0,3.000000 0.000000 0,0.000000 0.000000 0,0.000000 0.000000 0,0.000000 0.000000 0,1.000000 0.000000 0,4.000000 0.000000 0,3.000000 0.000000 0,3.000000 0.000000 0,-1.000000 0.000000 0,-2.000000 0.000000 0,-3.000000 0.000000 0,-3.000000 0.000000 0,-2.000000 1.000000 0,0.000000 4.000000 0,0.000000 3.000000 0,0.000000 3.000000 0,-4.000000-1.000000 0,-5.000000-2.000000 0,-7.000000-3.000000 0,-5.000000-3.000000 0,-3.000000-2.000000 0,4.000000 0.000000 0,3.000000 0.000000 0,3.000000 0.000000 0,3.000000 1.000000 0,3.000000 4.000000 0,3.000000 3.000000 0,4.000000 3.000000 0,1.000000-1.000000 0,0.000000-2.000000 0,0.000000-3.000000 0,0.000000-3.000000 0,1.000000-2.000000 0,4.000000 0.000000 0,3.000000 0.000000 0,3.000000 0.000000 0,3.000000 0.000000 0,3.000000 0.000000 0,3.000000 0.000000 0,4.000000 0.000000 0,-3.000000 0.000000 0,-5.000000 0.000000 0,-7.000000 0.000000 0,-5.000000 0.000000 0,-8.000000 1.000000 0,-5.000000 4.000000 0,-7.000000 3.000000 0,-5.000000 3.000000 0,-3.000000-1.000000 0,4.000000-2.000000 0,3.000000-3.000000 0,3.000000-3.000000 0,1.000000-1.000000 0,1.000000 4.000000 0,-1.000000 3.000000 0,1.000000 3.000000 0,-1.000000-1.000000 0,1.000000-2.000000 0,-1.000000-3.000000 0,1.000000-3.000000 0,1.000000-2.000000 0,3.000000 0.000000 0,3.000000 0.000000 0,4.000000 0.000000 0,-1.000000 1.000000 0,-3.000000 4.000000 0,-3.000000 3.000000 0,-2.000000 3.000000 0,-3.000000-1.000000 0,1.000000-2.000000 0,-1.000000-3.000000 0,1.000000-3.000000 0,-1.000000-2.000000 0,1.000000 0.000000 0,-1.000000 0.000000 0,1.000000 0.000000 0,-3.000000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0,2.000000 1.000000 0,4.000000 4.000000 0,3.000000 3.000000 0,3.000000 3.000000 0,1.000000-1.000000 0,1.000000-2.000000 0,-1.000000-3.000000 0,1.000000-3.000000 0,1.000000-2.000000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0,1.000000 1.000000 0,1.000000 4.000000 0,-1.000000 3.000000 0,1.000000 3.000000 0,1.000000-1.000000 0,3.000000-2.000000 0,3.000000-3.000000 0,4.000000-3.000000 0,-3.000000-2.000000 0,-5.000000 0.000000 0,-7.000000 0.000000 0,-5.000000 0.000000 0,-6.000000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0,1.000000-2.000000 0,-1.000000-3.000000 0,1.000000-3.000000 0,-3.000000-2.000000 0,-2.000000 0.000000 0,-3.000000 0.000000 0,-3.000000 0.000000 0,-4.000000 0.000000 0,-3.000000 0.000000 0,-3.000000 0.000000 0,-2.000000 0.000000 0,-1.000000 1.000000 0,3.000000 4.000000 0,3.000000 3.000000 0,4.000000 3.000000 0,-1.000000-1.000000 0,-3.000000-2.000000 0,-3.000000-3.000000 0,-2.000000-3.000000 0,0.000000-1.000000 0,7.000000 4.000000 0,6.000000 3.000000 0,7.000000 3.000000 0,-1.000000-1.000000 0,-6.000000-2.000000 0,-6.000000-3.000000 0,-6.000000-3.000000 0,-1.000000-2.000000 0,7.000000 0.000000 0,6.000000 0.000000 0,7.000000 0.000000 0,-1.000000 1.000000 0,-6.000000 4.000000 0,-6.000000 3.000000 0,-6.000000 3.000000 0,-4.000000-1.000000 0,1.000000-2.000000 0,-1.000000-3.000000 0,1.000000-3.000000 0,-10.000000-1.000000 0,-19.000000 4.000000 0,-18.000000 3.000000 0,-19.000000 3.000000 0,-10.000000-1.000000 0,1.000000-2.000000 0,-1.000000-3.000000 0,1.000000-3.000000 0,-4.000000-2.000000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0,-6.000000 0.000000 0,-2.000000 0.000000 0,-3.000000 0.000000 0,-3.000000 0.000000 0,-2.000000-2.000000 0,0.000000-3.000000 0,0.000000-3.000000 0,0.000000-2.000000 0,-2.000000-3.000000 0,-3.000000 1.000000 0,-3.000000-1.000000 0,-2.000000 1.000000 0,-3.000000 1.000000 0,1.000000 3.000000 0,-1.000000 3.000000 0,1.000000 4.000000 0,2.000000-1.000000 0,7.000000-3.000000 0,6.000000-3.000000 0,7.000000-2.000000 0,2.000000-1.000000 0,1.000000 3.000000 0,-1.000000 3.000000 0,1.000000 4.000000 0,-1.000000 1.000000 0,1.000000 0.000000 0,-1.000000 0.000000 0,1.000000 0.000000 0,1.000000-2.000000 0,3.000000-3.000000 0,3.000000-3.000000 0,4.000000-2.000000 0,-1.000000-1.000000 0,-3.000000 3.000000 0,-3.000000 3.000000 0,-2.000000 4.000000 0,-5.000000 1.000000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0,6.000000 0.000000 0,7.000000 0.000000 0,6.000000 0.000000 0,4.000000 0.000000 0,4.000000 0.000000 0,3.000000 0.000000 0,3.000000 0.000000 0,-1.000000 0.000000 0,-2.000000 0.000000 0,-3.000000 0.000000 0,-3.000000 0.000000 0,-4.000000 0.000000 0,-3.000000 0.000000 0,-3.000000 0.000000 0,-2.000000 0.000000 0,-1.000000 0.000000 0,3.000000 0.000000 0,3.000000 0.000000 0,4.000000 0.000000 0,-3.000000 0.000000 0,-5.000000 0.000000 0,-7.000000 0.000000 0,-5.000000 0.000000 0,-3.000000 0.000000 0,4.000000 0.000000 0,3.000000 0.000000 0,3.000000 0.000000 0,1.000000 0.000000 0,1.000000 0.000000 0,-1.000000 0.000000 0,1.000000 0.000000 0,-1.000000 1.000000 0,1.000000 4.000000 0,-1.000000 3.000000 0,1.000000 3.000000 0,1.000000-1.000000 0,3.000000-2.000000 0,3.000000-3.000000 0,4.000000-3.000000 0,2.000000-2.000000 0,4.000000 0.000000 0,3.000000 0.000000 0,3.000000 0.000000 0,-1.000000 0.000000 0,-2.000000 0.000000 0,-3.000000 0.000000 0,-3.000000 0.000000 0,-1.000000 1.000000 0,4.000000 4.000000 0,3.000000 3.000000 0,3.000000 3.000000 0,-1.000000-1.000000 0,-2.000000-2.000000 0,-3.000000-3.000000 0,-3.000000-3.000000 0,-6.000000-2.000000 0,-5.000000 0.000000 0,-7.000000 0.000000 0,-5.000000 0.000000 0,-3.000000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0,-2.000000 0.000000 0,-3.000000 0.000000 0,-3.000000 0.000000 0,-1.000000-2.000000 0,4.000000-3.000000 0,3.000000-3.000000 0,3.000000-2.000000 0,3.000000-1.000000 0,3.000000 3.000000 0,3.000000 3.000000 0,4.000000 4.000000 0,-1.000000 1.000000 0,-3.000000 0.000000 0,-3.000000 0.000000 0,-2.000000 0.000000 0,-1.000000 0.000000 0,3.000000 0.000000 0,3.000000 0.000000 0,4.000000 0.000000 0,-1.000000-2.000000 0,-3.000000-3.000000 0,-3.000000-3.000000 0,-2.000000-2.000000 0,-5.000000-1.000000 0,-2.000000 3.000000 0,-3.000000 3.000000 0,-3.000000 4.000000 0,-2.000000-1.000000 0,0.000000-3.000000 0,0.000000-3.000000 0,0.000000-2.000000 0,1.000000-1.000000 0,4.000000 3.000000 0,3.000000 3.000000 0,3.000000 4.000000 0,1.000000 1.000000 0,1.000000 0.000000 0,-1.000000 0.000000 0,1.000000 0.000000 0,2.000000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0,-6.000000-2.000000 0,-5.000000-3.000000 0,-7.000000-3.000000 0,-5.000000-2.000000 0,-3.000000-1.000000 0,4.000000 3.000000 0,3.000000 3.000000 0,3.000000 4.000000 0,1.000000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0,-2.000000 0.000000 0,-6.000000 0.000000 0,-6.000000 0.000000 0,-6.000000 0.000000 0,-6.000000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0,-3.000000 0.000000 0,-2.000000 0.000000 0,-3.000000 0.000000 0,-3.000000 0.000000 0,-2.000000 0.000000 0,0.000000 0.000000 0,0.000000 0.000000 0,0.000000 0.000000 0,0.000000-2.000000 0,0.000000-3.000000 0,0.000000-3.000000 0,0.000000-2.000000 0,0.000000-1.000000 0,0.000000 3.000000 0,0.000000 3.000000 0,0.000000 4.000000 0,1.000000 1.000000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0,-2.000000 1.000000 0,-6.000000 4.000000 0,-6.000000 3.000000 0,-6.000000 3.000000 0,-2.000000-1.000000 0,3.000000-2.000000 0,3.000000-3.000000 0,4.000000-3.000000 0,-3.000000-2.000000 0,-5.000000 0.000000 0,-7.000000 0.000000 0,-5.000000 0.000000 0,-4.000000 0.000000 0,0.000000 0.000000 0,0.000000 0.000000 0,0.000000 0.000000 0,0.000000 1.000000 0,0.000000 4.000000 0,0.000000 3.000000 0,0.000000 3.000000 0,0.000000-1.000000 0,0.000000-2.000000 0,0.000000-3.000000 0,0.000000-3.000000 0,0.000000-2.000000 0,0.000000 0.000000 0,0.000000 0.000000 0,0.000000 0.000000 0,3.000000 0.000000 0,6.000000 0.000000 0,7.000000 0.000000 0,6.000000 0.000000 0,1.000000 0.000000 0,-3.000000 0.000000 0,-3.000000 0.000000 0,-2.000000 0.000000 0,-6.000000 0.000000 0,-6.000000 0.000000 0,-6.000000 0.000000 0,-6.000000 0.000000 0,-4.000000 1.000000 0,1.000000 4.000000 0,-1.000000 3.000000 0,1.000000 3.000000 0,-3.000000-1.000000 0,-2.000000-2.000000 0,-3.000000-3.000000 0,-3.000000-3.000000 0,-1.000000-2.000000 0,4.000000 0.000000 0,3.000000 0.000000 0,3.000000 0.000000 0,4.000000 0.000000 0,7.000000 0.000000 0,6.000000 0.000000 0,7.000000 0.000000 0,2.000000 0.000000 0,1.000000 0.000000 0,-1.000000 0.000000 0,1.000000 0.000000 0,-3.000000 1.000000 0,-2.000000 4.000000 0,-3.000000 3.000000 0,-3.000000 3.000000 0,-2.000000-1.000000 0,0.000000-2.000000 0,0.000000-3.000000 0,0.000000-3.000000 0,-2.000000-2.000000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0,-1.000000-4.000000 0,4.000000-5.000000 0,3.000000-7.000000 0,3.000000-5.000000 0,1.000000 0.000000-21,1.000000 10.000000-38,-1.000000 10.000000-41,1.000000 9.000000-40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19: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37750.000000 21600.000000 1000,'-69.000000'-27.000000'0,"13.000000"-3.000000"0 ,12.000000-3.000000 0,13.000000-2.000000 0,13.000000 2.000000 0,17.000000 9.000000 0,15.000000 10.000000 0,16.000000 10.000000 0,7.000000 4.000000 0,1.000000 0.000000 0,-1.000000 0.000000 0,1.000000 0.000000 0,-1.000000-2.000000 0,1.000000-3.000000 0,-1.000000-3.000000 0,1.000000-2.000000 0,1.000000-1.000000 0,3.000000 3.000000 0,3.000000 3.000000 0,4.000000 4.000000 0,2.000000 1.000000 0,4.000000 0.000000 0,3.000000 0.000000 0,3.000000 0.000000 0,1.000000-2.000000 0,1.000000-3.000000 0,-1.000000-3.000000 0,1.000000-2.000000 0,-3.000000-1.000000 0,-2.000000 3.000000 0,-3.000000 3.000000 0,-3.000000 4.000000 0,-2.000000-1.000000 0,0.000000-3.000000 0,0.000000-3.000000 0,0.000000-2.000000 0,-2.000000-1.000000 0,-3.000000 3.000000 0,-3.000000 3.000000 0,-2.000000 4.000000 0,-1.000000 1.000000 0,3.000000 0.000000 0,3.000000 0.000000 0,4.000000 0.000000 0,1.000000 0.000000 0,0.000000 0.000000 0,0.000000 0.000000 0,0.000000 0.000000 0,0.000000 0.000000 0,0.000000 0.000000 0,0.000000 0.000000 0,0.000000 0.000000 0,-2.000000-2.000000 0,-3.000000-3.000000 0,-3.000000-3.000000 0,-2.000000-2.000000 0,-1.000000-1.000000 0,3.000000 3.000000 0,3.000000 3.000000 0,4.000000 4.000000 0,-1.000000 1.000000 0,-3.000000 0.000000 0,-3.000000 0.000000 0,-2.000000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0,0.000000 1.000000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0,2.000000-1.000000 0,7.000000-2.000000 0,6.000000-3.000000 0,7.000000-3.000000 0,0.000000-2.000000 0,-2.000000 0.000000 0,-3.000000 0.000000 0,-3.000000 0.000000 0,-2.000000 0.000000 0,0.000000 0.000000 0,0.000000 0.000000 0,0.000000 0.000000 0,0.000000 1.000000 0,0.000000 4.000000 0,0.000000 3.000000 0,0.000000 3.000000 0,-2.000000-1.000000 0,-3.000000-2.000000 0,-3.000000-3.000000 0,-2.000000-3.000000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0,0.000000-1.000000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0,2.000000 0.000000 0,4.000000 0.000000 0,3.000000 0.000000 0,3.000000 0.000000 0,1.000000 1.000000 0,1.000000 4.000000 0,-1.000000 3.000000 0,1.000000 3.000000 0,-3.000000-1.000000 0,-2.000000-2.000000 0,-3.000000-3.000000 0,-3.000000-3.000000 0,-4.000000-1.000000 0,-3.000000 4.000000 0,-3.000000 3.000000 0,-2.000000 3.000000 0,-1.000000-1.000000 0,3.000000-2.000000 0,3.000000-3.000000 0,4.000000-3.000000 0,1.000000-2.000000 0,0.000000 0.000000 0,0.000000 0.000000 0,0.000000 0.000000 0,-2.000000 1.000000 0,-3.000000 4.000000 0,-3.000000 3.000000 0,-2.000000 3.000000 0,-1.000000-1.000000 0,3.000000-2.000000 0,3.000000-3.000000 0,4.000000-3.000000 0,-1.000000-2.000000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0,2.000000-2.000000 0,4.000000-3.000000 0,3.000000-3.000000 0,3.000000-2.000000 0,1.000000-1.000000 0,1.000000 3.000000 0,-1.000000 3.000000 0,1.000000 4.000000 0,-4.000000 1.000000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0,-3.000000 0.000000 0,-3.000000 0.000000 0,-2.000000 0.000000 0,2.000000 0.000000 0,9.000000 0.000000 0,10.000000 0.000000 0,10.000000 0.000000 0,2.000000 1.000000 0,-3.000000 4.000000 0,-3.000000 3.000000 0,-2.000000 3.000000 0,-6.000000-1.000000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1.000000 0,1.000000 4.000000 0,-1.000000 3.000000 0,1.000000 3.000000 0,-4.000000-1.000000 0,-6.000000-2.000000 0,-6.000000-3.000000 0,-6.000000-3.000000 0,-4.000000-2.000000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0:1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66800.000000 35400.000000 1000,'-71.000000'21.000000'0,"10.000000"-5.000000"0 ,10.000000-7.000000 0,9.000000-5.000000 0,4.000000-4.000000 0,1.000000 0.000000 0,-1.000000 0.000000 0,1.000000 0.000000 0,-1.000000 0.000000 0,1.000000 0.000000 0,-1.000000 0.000000 0,1.000000 0.000000 0,-1.000000 0.000000 0,1.000000 0.000000 0,-1.000000 0.000000 0,1.000000 0.000000 0,-3.000000-2.000000 0,-2.000000-3.000000 0,-3.000000-3.000000 0,-3.000000-2.000000 0,-1.000000-1.000000 0,4.000000 3.000000 0,3.000000 3.000000 0,3.000000 4.000000 0,1.000000-1.000000 0,1.000000-3.000000 0,-1.000000-3.000000 0,1.000000-2.000000 0,-1.000000-1.000000 0,1.000000 3.000000 0,-1.000000 3.000000 0,1.000000 4.000000 0,-3.000000-1.000000 0,-2.000000-3.000000 0,-3.000000-3.000000 0,-3.000000-2.000000 0,-2.000000-1.000000 0,0.000000 3.000000 0,0.000000 3.000000 0,0.000000 4.000000 0,0.000000-1.000000 0,0.000000-3.000000 0,0.000000-3.000000 0,0.000000-2.000000 0,-2.000000-3.000000 0,-3.000000 1.000000 0,-3.000000-1.000000 0,-2.000000 1.000000 0,-1.000000 1.000000 0,3.000000 3.000000 0,3.000000 3.000000 0,4.000000 4.000000 0,1.000000-1.000000 0,0.000000-3.000000 0,0.000000-3.000000 0,0.000000-2.000000 0,0.000000-1.000000 0,0.000000 3.000000 0,0.000000 3.000000 0,0.000000 4.000000 0,1.000000 1.000000 0,4.000000 0.000000 0,3.000000 0.000000 0,3.000000 0.000000 0,1.000000-2.000000 0,1.000000-3.000000 0,-1.000000-3.000000 0,1.000000-2.000000 0,-3.000000-1.000000 0,-2.000000 3.000000 0,-3.000000 3.000000 0,-3.000000 4.000000 0,-2.000000 1.000000 0,0.000000 0.000000 0,0.000000 0.000000 0,0.000000 0.000000 0,0.000000 0.000000 0,0.000000 0.000000 0,0.000000 0.000000 0,0.000000 0.000000 0,-4.000000-2.000000 0,-5.000000-3.000000 0,-7.000000-3.000000 0,-5.000000-2.000000 0,-3.000000-1.000000 0,4.000000 3.000000 0,3.000000 3.000000 0,3.000000 4.000000 0,-1.000000 1.000000 0,-2.000000 0.000000 0,-3.000000 0.000000 0,-3.000000 0.000000 0,-1.000000-2.000000 0,4.000000-3.000000 0,3.000000-3.000000 0,3.000000-2.000000 0,3.000000-1.000000 0,3.000000 3.000000 0,3.000000 3.000000 0,4.000000 4.000000 0,-1.000000 1.000000 0,-3.000000 0.000000 0,-3.000000 0.000000 0,-2.000000 0.000000 0,-3.000000 0.000000 0,1.000000 0.000000 0,-1.000000 0.000000 0,1.000000 0.000000 0,-1.000000 1.000000 0,1.000000 4.000000 0,-1.000000 3.000000 0,1.000000 3.000000 0,-4.000000-1.000000 0,-6.000000-2.000000 0,-6.000000-3.000000 0,-6.000000-3.000000 0,-2.000000-1.000000 0,3.000000 4.000000 0,3.000000 3.000000 0,4.000000 3.000000 0,1.000000-1.000000 0,0.000000-2.000000 0,0.000000-3.000000 0,0.000000-3.000000 0,0.000000-1.000000 0,0.000000 4.000000 0,0.000000 3.000000 0,0.000000 3.000000 0,3.000000-1.000000 0,6.000000-2.000000 0,7.000000-3.000000 0,6.000000-3.000000 0,3.000000-2.000000 0,0.000000 0.000000 0,0.000000 0.000000 0,0.000000 0.000000 0,-2.000000 1.000000 0,-3.000000 4.000000 0,-3.000000 3.000000 0,-2.000000 3.000000 0,-3.000000-1.000000 0,1.000000-2.000000 0,-1.000000-3.000000 0,1.000000-3.000000 0,-1.000000-2.000000 0,1.000000 0.000000 0,-1.000000 0.000000 0,1.000000 0.000000 0,-4.000000 1.000000 0,-6.000000 4.000000 0,-6.000000 3.000000 0,-6.000000 3.000000 0,-2.000000-1.000000 0,3.000000-2.000000 0,3.000000-3.000000 0,4.000000-3.000000 0,2.000000-2.000000 0,4.000000 0.000000 0,3.000000 0.000000 0,3.000000 0.000000 0,-1.000000 1.000000 0,-2.000000 4.000000 0,-3.000000 3.000000 0,-3.000000 3.000000 0,1.000000-1.000000 0,6.000000-2.000000 0,7.000000-3.000000 0,6.000000-3.000000 0,1.000000-2.000000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0,4.000000 0.000000 0,7.000000 0.000000 0,6.000000 0.000000 0,7.000000 0.000000 0,2.000000-2.000000 0,1.000000-3.000000 0,-1.000000-3.000000 0,1.000000-2.000000 0,-1.000000-1.000000 0,1.000000 3.000000 0,-1.000000 3.000000 0,1.000000 4.000000 0,-1.000000 1.000000 0,1.000000 0.000000 0,-1.000000 0.000000 0,1.000000 0.000000 0,-3.000000 0.000000 0,-2.000000 0.000000 0,-3.000000 0.000000 0,-3.000000 0.000000 0,-1.000000 0.000000 0,4.000000 0.000000 0,3.000000 0.000000 0,3.000000 0.000000 0,-2.000000 0.000000 0,-6.000000 0.000000 0,-6.000000 0.000000 0,-6.000000 0.000000 0,-2.000000-2.000000 0,3.000000-3.000000 0,3.000000-3.000000 0,4.000000-2.000000 0,2.000000-1.000000 0,4.000000 3.000000 0,3.000000 3.000000 0,3.000000 4.000000 0,1.000000 1.000000 0,1.000000 0.000000 0,-1.000000 0.000000 0,1.000000 0.000000 0,8.000000 0.000000 0,20.000000 0.000000 0,18.000000 0.000000 0,20.000000 0.000000 0,8.000000-2.000000 0,1.000000-3.000000 0,-1.000000-3.000000 0,1.000000-2.000000 0,2.000000-1.000000 0,7.000000 3.000000 0,6.000000 3.000000 0,7.000000 4.000000 0,2.000000-1.000000 0,1.000000-3.000000 0,-1.000000-3.000000 0,1.000000-2.000000 0,-3.000000-3.000000 0,-2.000000 1.000000 0,-3.000000-1.000000 0,-3.000000 1.000000 0,1.000000 1.000000 0,6.000000 3.000000 0,7.000000 3.000000 0,6.000000 4.000000 0,3.000000-1.000000 0,0.000000-3.000000 0,0.000000-3.000000 0,0.000000-2.000000 0,4.000000-3.000000 0,10.000000 1.000000 0,10.000000-1.000000 0,9.000000 1.000000 0,6.000000-3.000000 0,3.000000-2.000000 0,3.000000-3.000000 0,4.000000-3.000000 0,4.000000 1.000000 0,6.000000 6.000000 0,7.000000 7.000000 0,6.000000 6.000000 0,-2.000000 1.000000 0,-9.000000-3.000000 0,-10.000000-3.000000 0,-8.000000-2.000000 0,-6.000000-1.000000 0,1.000000 3.000000 0,-1.000000 3.000000 0,1.000000 4.000000 0,1.000000 1.000000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0,3.000000 0.000000 0,6.000000 0.000000 0,7.000000 0.000000 0,6.000000 0.000000 0,4.000000 1.000000 0,4.000000 4.000000 0,3.000000 3.000000 0,3.000000 3.000000 0,-4.000000-1.000000 0,-8.000000-2.000000 0,-10.000000-3.000000 0,-9.000000-3.000000 0,-5.000000-2.000000 0,0.000000 0.000000 0,0.000000 0.000000 0,0.000000 0.000000 0,3.000000 1.000000 0,6.000000 4.000000 0,7.000000 3.000000 0,6.000000 3.000000 0,4.000000 1.000000 0,4.000000 1.000000 0,3.000000-1.000000 0,3.000000 1.000000 0,-1.000000-1.000000 0,-2.000000 1.000000 0,-3.000000-1.000000 0,-3.000000 1.000000 0,-6.000000-1.000000 0,-5.000000 1.000000 0,-7.000000-1.000000 0,-5.000000 1.000000 0,-4.000000-1.000000 0,0.000000 1.000000 0,0.000000-1.000000 0,0.000000 1.000000 0,1.000000 1.000000 0,4.000000 3.000000 0,3.000000 3.000000 0,3.000000 4.000000 0,3.000000-1.000000 0,3.000000-3.000000 0,3.000000-3.000000 0,4.000000-2.000000 0,-3.000000-3.000000 0,-5.000000 1.000000 0,-7.000000-1.000000 0,-5.000000 1.000000 0,-8.000000-1.000000 0,-5.000000 1.000000 0,-7.000000-1.000000 0,-5.000000 1.000000 0,-3.000000-3.000000 0,4.000000-2.000000 0,3.000000-3.000000 0,3.000000-3.000000 0,1.000000-1.000000 0,1.000000 4.000000 0,-1.000000 3.000000 0,1.000000 3.000000 0,2.000000 1.000000 0,7.000000 1.000000 0,6.000000-1.000000 0,7.000000 1.000000 0,2.000000-3.000000 0,1.000000-2.000000 0,-1.000000-3.000000 0,1.000000-3.000000 0,-6.000000-1.000000 0,-8.000000 4.000000 0,-10.000000 3.000000 0,-9.000000 3.000000 0,-7.000000-1.000000 0,-3.000000-2.000000 0,-3.000000-3.000000 0,-2.000000-3.000000 0,-3.000000-1.000000 0,1.000000 4.000000 0,-1.000000 3.000000 0,1.000000 3.000000 0,1.000000-1.000000 0,3.000000-2.000000 0,3.000000-3.000000 0,4.000000-3.000000 0,2.000000-2.000000 0,4.000000 0.000000 0,3.000000 0.000000 0,3.000000 0.000000 0,3.000000 0.000000 0,3.000000 0.000000 0,3.000000 0.000000 0,4.000000 0.000000 0,-1.000000 1.000000 0,-3.000000 4.000000 0,-3.000000 3.000000 0,-2.000000 3.000000 0,-6.000000-1.000000 0,-6.000000-2.000000 0,-6.000000-3.000000 0,-6.000000-3.000000 0,-2.000000-2.000000 0,3.000000 0.000000 0,3.000000 0.000000 0,4.000000 0.000000 0,-3.000000 0.000000 0,-5.000000 0.000000 0,-7.000000 0.000000 0,-5.000000 0.000000 0,-1.000000 0.000000 0,6.000000 0.000000 0,7.000000 0.000000 0,6.000000 0.000000 0,3.000000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1.000000 0,3.000000 4.000000 0,3.000000 3.000000 0,4.000000 3.000000 0,-3.000000-1.000000 0,-5.000000-2.000000 0,-7.000000-3.000000 0,-5.000000-3.000000 0,-4.000000-2.000000 0,0.000000 0.000000 0,0.000000 0.000000 0,0.000000 0.000000 0,0.000000 0.000000 0,0.000000 0.000000 0,0.000000 0.000000 0,0.000000 0.000000 0,0.000000 1.000000 0,0.000000 4.000000 0,0.000000 3.000000 0,0.000000 3.000000 0,1.000000-1.000000 0,4.000000-2.000000 0,3.000000-3.000000 0,3.000000-3.000000 0,1.000000-2.000000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0,-4.000000 0.000000 0,-5.000000 0.000000 0,-7.000000 0.000000 0,-5.000000 0.000000 0,-1.000000 0.000000 0,6.000000 0.000000 0,7.000000 0.000000 0,6.000000 0.000000 0,3.000000 1.000000 0,0.000000 4.000000 0,0.000000 3.000000 0,0.000000 3.000000 0,0.000000-1.000000 0,0.000000-2.000000 0,0.000000-3.000000 0,0.000000-3.000000 0,0.000000-2.000000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0,0.000000 0.000000 0,0.000000 0.000000 0,0.000000 0.000000 0,0.000000 0.000000 0,-2.000000 0.000000 0,-3.000000 0.000000 0,-3.000000 0.000000 0,-2.000000 0.000000 0,-3.000000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0,-1.000000-2.000000 0,4.000000-3.000000 0,3.000000-3.000000 0,3.000000-2.000000 0,-1.000000-1.000000 0,-2.000000 3.000000 0,-3.000000 3.000000 0,-3.000000 4.000000 0,-2.000000 1.000000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0,-4.000000 0.000000 0,-6.000000 0.000000 0,-6.000000 0.000000 0,-6.000000 0.000000 0,-1.000000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0,-15.000000 0.000000 0,-25.000000 0.000000 0,-25.000000 0.000000 0,-25.000000 0.000000 0,-15.000000 0.000000-21,-2.000000 0.000000-38,-3.000000 0.000000-41,-3.000000 0.000000-40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0:1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40250.000000 42150.000000 1000,'70.000000'1.000000'0,"-9.000000"4.000000"0 ,-10.000000 3.000000 0,-8.000000 3.000000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9:26"/>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81920.000000 28289.000000 1000,'24.000000'0.000000'0,"-11.000000"0.000000"0 ,-11.000000 0.000000 0,-11.000000 0.000000 0,-7.000000 0.000000 0,-1.000000 0.000000 0,-1.000000 0.000000 0,-2.000000 0.000000 0,1.000000 1.000000 0,1.000000 1.000000 0,1.000000 1.000000 0,2.000000 2.000000 0,-1.000000-1.000000 0,1.000000-1.000000 0,0.000000-1.000000 0,1.000000-1.000000 0,-2.000000-1.000000 0,-1.000000 0.000000 0,-1.000000 0.000000 0,-2.000000 0.000000 0,0.000000 0.000000 0,0.000000 2.000000 0,1.000000 1.000000 0,-1.000000 2.000000 0,-1.000000-1.000000 0,-1.000000-1.000000 0,-1.000000-1.000000 0,-1.000000-2.000000 0,-2.000000 1.000000 0,-1.000000 1.000000 0,-1.000000 1.000000 0,-1.000000 1.000000 0,-1.000000 1.000000 0,2.000000-2.000000 0,1.000000-1.000000 0,1.000000-1.000000 0,1.000000-1.000000 0,-2.000000 2.000000 0,-1.000000 1.000000 0,-2.000000 2.000000 0,1.000000-1.000000 0,1.000000-1.000000 0,1.000000-1.000000 0,2.000000-1.000000 0,0.000000-1.000000 0,2.000000 2.000000 0,1.000000 1.000000 0,1.000000 1.000000 0,1.000000 1.000000 0,0.000000-2.000000 0,1.000000-1.000000 0,-1.000000-2.000000 0,0.000000 1.000000 0,-1.000000 1.000000 0,2.000000 1.000000 0,-1.000000 2.000000 0,0.000000 0.000000 0,2.000000 0.000000 0,1.000000 0.000000 0,2.000000 0.000000 0,-2.000000-1.000000 0,-1.000000-1.000000 0,-4.000000-1.000000 0,-1.000000-2.000000 0,-2.000000 1.000000 0,0.000000 1.000000 0,0.000000 1.000000 0,0.000000 1.000000 0,0.000000 1.000000 0,0.000000-2.000000 0,0.000000-1.000000 0,0.000000-1.000000 0,-1.000000-1.000000 0,-1.000000 2.000000 0,-1.000000 1.000000 0,-1.000000 2.000000 0,-2.000000-1.000000 0,2.000000-1.000000 0,-1.000000-1.000000 0,-1.000000-1.000000 0,2.000000-1.000000 0,1.000000 2.000000 0,1.000000 1.000000 0,1.000000 1.000000 0,1.000000 1.000000 0,-2.000000-2.000000 0,-1.000000-1.000000 0,-1.000000-2.000000 0,-1.000000 0.000000 0,2.000000 0.000000 0,1.000000 0.000000 0,2.000000 0.000000 0,-1.000000 0.000000 0,-1.000000 0.000000 0,-1.000000 0.000000 0,-1.000000 0.000000 0,-2.000000 1.000000 0,-1.000000 1.000000 0,-1.000000 1.000000 0,-1.000000 2.000000 0,-1.000000-1.000000 0,2.000000-1.000000 0,1.000000-1.000000 0,1.000000-1.000000 0,2.000000-1.000000 0,-2.000000 0.000000 0,2.000000 0.000000 0,-1.000000 0.000000 0,0.000000 0.000000 0,0.000000 0.000000 0,-1.000000 0.000000 0,2.000000 0.000000 0,0.000000 0.000000 0,3.000000 0.000000 0,2.000000 0.000000 0,3.000000 0.000000 0,0.000000 0.000000 0,-1.000000 0.000000 0,-1.000000 0.000000 0,-1.000000 0.000000 0,-2.000000 0.000000 0,-1.000000 0.000000 0,-1.000000 0.000000 0,-1.000000 0.000000 0,-1.000000 0.000000 0,2.000000 0.000000 0,1.000000 0.000000 0,1.000000 0.000000 0,1.000000 0.000000 0,0.000000 2.000000 0,0.000000 1.000000 0,0.000000 2.000000 0,0.000000-1.000000 0,-2.000000-1.000000 0,-1.000000-1.000000 0,-2.000000-2.000000 0,2.000000 0.000000 0,2.000000 0.000000 0,2.000000 0.000000 0,2.000000 0.000000 0,2.000000 0.000000 0,0.000000 0.000000 0,1.000000 0.000000 0,-1.000000 0.000000 0,-1.000000 0.000000 0,-1.000000 0.000000 0,-1.000000 0.000000 0,-1.000000 0.000000 0,-1.000000 0.000000 0,2.000000 0.000000 0,1.000000 0.000000 0,2.000000 0.000000 0,0.000000 0.000000 0,0.000000 0.000000 0,-1.000000 0.000000 0,1.000000 0.000000 0,0.000000 0.000000 0,-2.000000 0.000000 0,-1.000000 0.000000 0,-1.000000 0.000000 0,-1.000000 0.000000 0,0.000000 0.000000 0,0.000000 0.000000 0,0.000000 0.000000 0,0.000000 0.000000 0,0.000000 0.000000 0,0.000000 0.000000 0,0.000000 0.000000 0,0.000000 0.000000 0,0.000000 0.000000 0,0.000000 0.000000 0,0.000000 0.000000 0,0.000000 0.000000 0,2.000000 0.000000 0,1.000000 0.000000 0,2.000000 0.000000 0,-1.000000 0.000000 0,2.000000 0.000000 0,-1.000000 0.000000 0,-1.000000 0.000000 0,1.000000 0.000000 0,-2.000000 0.000000 0,-1.000000 0.000000 0,-2.000000 0.000000 0,1.000000 0.000000 0,1.000000 0.000000 0,1.000000 0.000000 0,2.000000 0.000000 0,0.000000 0.000000 0,-1.000000 0.000000 0,2.000000 0.000000 0,-1.000000 0.000000 0,0.000000 0.000000 0,0.000000 0.000000 0,-1.000000 0.000000 0,1.000000 0.000000 0,1.000000 0.000000 0,-1.000000 0.000000 0,-1.000000 0.000000 0,2.000000 0.000000 0,-2.000000 0.000000 0,-1.000000 0.000000 0,-1.000000 0.000000 0,-1.000000 0.000000 0,-1.000000 0.000000 0,0.000000 0.000000 0,0.000000 0.000000 0,0.000000 0.000000 0,0.000000 0.000000 0,2.000000 0.000000 0,1.000000 0.000000 0,1.000000 0.000000 0,1.000000 0.000000 0,0.000000 0.000000 0,1.000000 0.000000 0,-1.000000 0.000000 0,0.000000 0.000000 0,2.000000 0.000000 0,1.000000 0.000000 0,1.000000 0.000000 0,1.000000 0.000000 0,1.000000 0.000000 0,-1.000000 0.000000 0,0.000000 0.000000 0,0.000000 0.000000 0,-1.000000 0.000000 0,2.000000 0.000000 0,-1.000000 0.000000 0,-1.000000 0.000000 0,-1.000000 0.000000 0,-1.000000 0.000000 0,-2.000000 0.000000 0,2.000000 0.000000 0,1.000000-2.000000 0,4.000000-1.000000 0,1.000000-1.000000 0,2.000000-1.000000 0,-2.000000 2.000000 0,-1.000000 1.000000 0,-2.000000 2.000000 0,0.000000 0.000000 0,-2.000000 0.000000 0,-1.000000 0.000000 0,-1.000000 0.000000 0,2.000000-2.000000 0,9.000000-4.000000 0,6.000000-3.000000 0,8.000000-5.000000 0,5.000000 1.000000 0,1.000000 1.000000 0,1.000000 4.000000 0,1.000000 1.000000 0,2.000000 3.000000 0,1.000000-2.000000 0,1.000000 2.000000 0,2.000000-1.000000 0,0.000000 0.000000 0,2.000000 0.000000 0,1.000000-1.000000 0,2.000000 2.000000 0,0.000000-2.000000 0,0.000000 1.000000 0,0.000000 0.000000 0,0.000000 0.000000 0,0.000000 1.000000 0,0.000000-1.000000 0,0.000000 0.000000 0,0.000000 0.000000 0,1.000000 0.000000 0,2.000000 0.000000 0,4.000000-1.000000 0,2.000000 1.000000 0,1.000000 1.000000 0,-1.000000 1.000000 0,2.000000 1.000000 0,-1.000000 1.000000 0,0.000000 1.000000 0,2.000000-2.000000 0,1.000000-1.000000 0,2.000000-1.000000 0,0.000000-1.000000 0,0.000000 2.000000 0,0.000000 1.000000 0,0.000000 2.000000 0,0.000000-1.000000 0,0.000000-1.000000 0,-1.000000-1.000000 0,1.000000-1.000000 0,0.000000-1.000000 0,-2.000000 2.000000 0,-1.000000 1.000000 0,-2.000000 1.000000 0,0.000000 1.000000 0,1.000000 0.000000 0,-1.000000 0.000000 0,0.000000 0.000000 0,1.000000 0.000000 0,3.000000-2.000000 0,2.000000-1.000000 0,2.000000-2.000000 0,2.000000 1.000000 0,-2.000000 1.000000 0,-1.000000 1.000000 0,-1.000000 2.000000 0,-2.000000 0.000000 0,1.000000 0.000000 0,0.000000 0.000000 0,1.000000 0.000000 0,-1.000000-1.000000 0,2.000000-1.000000 0,1.000000-1.000000 0,1.000000-1.000000 0,0.000000-1.000000 0,-3.000000 2.000000 0,-2.000000 1.000000 0,-3.000000 2.000000 0,0.000000 0.000000 0,1.000000 0.000000 0,1.000000 0.000000 0,1.000000 0.000000 0,2.000000 0.000000 0,1.000000 0.000000 0,1.000000 0.000000 0,2.000000 0.000000 0,-2.000000 0.000000 0,-1.000000 0.000000 0,-4.000000 0.000000 0,-1.000000 0.000000 0,-2.000000 0.000000 0,-1.000000 0.000000 0,2.000000 0.000000 0,-1.000000 0.000000 0,-1.000000 0.000000 0,1.000000 0.000000 0,0.000000 0.000000 0,1.000000 0.000000 0,-1.000000 0.000000 0,0.000000 0.000000 0,0.000000 0.000000 0,-1.000000 0.000000 0,3.000000 0.000000 0,1.000000 0.000000 0,4.000000 0.000000 0,2.000000 0.000000 0,0.000000-1.000000 0,2.000000-1.000000 0,-2.000000-1.000000 0,1.000000-2.000000 0,0.000000 1.000000 0,-2.000000 1.000000 0,-1.000000 1.000000 0,-1.000000 1.000000 0,-3.000000 1.000000 0,-1.000000 0.000000 0,-4.000000 0.000000 0,-2.000000 0.000000 0,0.000000 0.000000 0,1.000000 0.000000 0,1.000000 0.000000 0,2.000000 0.000000 0,-1.000000 0.000000 0,-1.000000 0.000000 0,-1.000000 0.000000 0,-1.000000 0.000000 0,-1.000000 0.000000 0,2.000000 0.000000 0,1.000000 0.000000 0,1.000000 0.000000 0,1.000000 0.000000 0,-2.000000 0.000000 0,-1.000000 0.000000 0,-1.000000 0.000000 0,-2.000000 0.000000 0,2.000000 0.000000 0,-1.000000 0.000000 0,-1.000000 0.000000 0,1.000000 0.000000 0,-2.000000 0.000000 0,-1.000000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0,-3.000000 0.000000 0,-2.000000 0.000000 0,-2.000000 0.000000 0,-2.000000 0.000000 0,0.000000 0.000000 0,-1.000000 0.000000 0,1.000000 0.000000 0,0.000000 0.000000 0,1.000000 0.000000 0,-1.000000 0.000000 0,-1.000000 0.000000 0,2.000000 0.000000 0,-1.000000 0.000000 0,0.000000 0.000000 0,0.000000 0.000000 0,-1.000000 0.000000 0,1.000000 0.000000 0,0.000000 0.000000 0,1.000000 0.000000 0,-1.000000 0.000000 0,2.000000 0.000000 0,1.000000 0.000000 0,1.000000 0.000000 0,1.000000 0.000000 0,-2.000000 0.000000 0,-1.000000 0.000000 0,-1.000000 0.000000 0,-2.000000 0.000000 0,1.000000 0.000000 0,0.000000 0.000000 0,1.000000 0.000000 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0: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74700.000000 40200.000000 1000,'70.000000'-46.000000'0,"-9.000000"10.000000"0 ,-10.000000 10.000000 0,-8.000000 9.000000 0,-17.000000 6.000000 0,-21.000000 3.000000 0,-22.000000 3.000000 0,-22.000000 4.000000 0,-10.000000 1.000000 0,4.000000 0.000000 0,3.000000 0.000000 0,3.000000 0.000000 0,1.000000 0.000000 0,1.000000 0.000000 0,-1.000000 0.000000 0,1.000000 0.000000 0,-3.000000 1.000000 0,-2.000000 4.000000 0,-3.000000 3.000000 0,-3.000000 3.000000 0,-6.000000-1.000000 0,-5.000000-2.000000 0,-7.000000-3.000000 0,-5.000000-3.000000 0,-4.000000-1.000000 0,0.000000 4.000000 0,0.000000 3.000000 0,0.000000 3.000000 0,0.000000-1.000000 0,0.000000-2.000000 0,0.000000-3.000000 0,0.000000-3.000000 0,-2.000000-1.000000 0,-3.000000 4.000000 0,-3.000000 3.000000 0,-2.000000 3.000000 0,-1.000000 1.000000 0,3.000000 1.000000 0,3.000000-1.000000 0,4.000000 1.000000 0,4.000000-3.000000 0,6.000000-2.000000 0,7.000000-3.000000 0,6.000000-3.000000 0,1.000000-1.000000 0,-3.000000 4.000000 0,-3.000000 3.000000 0,-2.000000 3.000000 0,-1.000000-1.000000 0,3.000000-2.000000 0,3.000000-3.000000 0,4.000000-3.000000 0,-1.000000-1.000000 0,-3.000000 4.000000 0,-3.000000 3.000000 0,-2.000000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1.000000 0,1.000000 4.000000 0,-1.000000 3.000000 0,1.000000 3.000000 0,-3.000000-1.000000 0,-2.000000-2.000000 0,-3.000000-3.000000 0,-3.000000-3.000000 0,-2.000000-2.000000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 1.000000 0,1.000000 1.000000 0,-1.000000-1.000000 0,1.000000 1.000000 0,-1.000000-3.000000 0,1.000000-2.000000 0,-1.000000-3.000000 0,1.000000-3.000000 0,12.000000 1.000000 0,25.000000 6.000000 0,25.000000 7.000000 0,25.000000 6.000000 0,9.000000-1.000000 0,-6.000000-5.000000 0,-6.000000-7.000000 0,-6.000000-5.000000 0,-4.000000-4.000000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0,-1.000000-2.000000 0,-2.000000-3.000000 0,-3.000000-3.000000 0,-3.000000-2.000000 0,-2.000000-1.000000 0,0.000000 3.000000 0,0.000000 3.000000 0,0.000000 4.000000 0,1.000000 1.000000 0,4.000000 0.000000 0,3.000000 0.000000 0,3.000000 0.000000 0,-1.000000-2.000000 0,-2.000000-3.000000 0,-3.000000-3.000000 0,-3.000000-2.000000 0,-1.000000-3.000000 0,4.000000 1.000000 0,3.000000-1.000000 0,3.000000 1.000000 0,-1.000000-1.000000 0,-2.000000 1.000000 0,-3.000000-1.000000 0,-3.000000 1.000000 0,-1.000000-1.000000 0,4.000000 1.000000 0,3.000000-1.000000 0,3.000000 1.000000 0,-1.000000-1.000000 0,-2.000000 1.000000 0,-3.000000-1.000000 0,-3.000000 1.000000 0,-4.000000-1.000000 0,-3.000000 1.000000 0,-3.000000-1.000000 0,-2.000000 1.000000 0,-3.000000 1.000000 0,1.000000 3.000000 0,-1.000000 3.000000 0,1.000000 4.000000 0,-1.000000-1.000000 0,1.000000-3.000000 0,-1.000000-3.000000 0,1.000000-2.000000 0,1.000000-3.000000 0,3.000000 1.000000 0,3.000000-1.000000 0,4.000000 1.000000 0,-1.000000 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0,2.000000-1.000000 0,7.000000-2.000000 0,6.000000-3.000000 0,7.000000-3.000000 0,0.000000-1.000000 0,-2.000000 4.000000 0,-3.000000 3.000000 0,-3.000000 3.000000 0,-2.000000 1.000000 0,0.000000 1.000000 0,0.000000-1.000000 0,0.000000 1.000000 0,1.000000-1.000000 0,4.000000 1.000000 0,3.000000-1.000000 0,3.000000 1.000000 0,1.000000-3.000000 0,1.000000-2.000000 0,-1.000000-3.000000 0,1.000000-3.000000 0,-4.000000-2.000000 0,-6.000000 0.000000 0,-6.000000 0.000000 0,-6.000000 0.000000 0,-4.000000 1.000000 0,1.000000 4.000000 0,-1.000000 3.000000 0,1.000000 3.000000 0,-1.000000-1.000000 0,1.000000-2.000000 0,-1.000000-3.000000 0,1.000000-3.000000 0,-1.000000-2.000000 0,1.000000 0.000000 0,-1.000000 0.000000 0,1.000000 0.000000 0,-1.000000 0.000000 0,1.000000 0.000000 0,-1.000000 0.000000 0,1.000000 0.000000 0,2.000000 0.000000 0,7.000000 0.000000 0,6.000000 0.000000 0,7.000000 0.000000 0,0.000000 1.000000 0,-2.000000 4.000000 0,-3.000000 3.000000 0,-3.000000 3.000000 0,-4.000000 1.000000 0,-3.000000 1.000000 0,-3.000000-1.000000 0,-2.000000 1.000000 0,-1.000000-3.000000 0,3.000000-2.000000 0,3.000000-3.000000 0,4.000000-3.000000 0,1.000000-2.000000 0,0.000000 0.000000 0,0.000000 0.000000 0,0.000000 0.000000 0,-2.000000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0,1.000000-1.000000 0,3.000000-3.000000 0,3.000000-3.000000 0,4.000000-2.000000 0,1.000000-3.000000 0,0.000000 1.000000 0,0.000000-1.000000 0,0.000000 1.000000 0,-2.000000-1.000000 0,-3.000000 1.000000 0,-3.000000-1.000000 0,-2.000000 1.000000 0,-1.000000-1.000000 0,3.000000 1.000000 0,3.000000-1.000000 0,4.000000 1.000000 0,-1.000000-1.000000 0,-3.000000 1.000000 0,-3.000000-1.000000 0,-2.000000 1.000000 0,-1.000000-1.000000 0,3.000000 1.000000 0,3.000000-1.000000 0,4.000000 1.000000 0,-1.000000 1.000000 0,-3.000000 3.000000 0,-3.000000 3.000000 0,-2.000000 4.000000 0,-3.000000-1.000000 0,1.000000-3.000000 0,-1.000000-3.000000 0,1.000000-2.000000 0,2.000000-1.000000 0,7.000000 3.000000 0,6.000000 3.000000 0,7.000000 4.000000 0,-1.000000 1.000000 0,-6.000000 0.000000 0,-6.000000 0.000000 0,-6.000000 0.000000 0,-1.000000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0,-3.000000 0.000000 0,-3.000000 0.000000 0,-2.000000 0.000000 0,-3.000000-2.000000 0,1.000000-3.000000 0,-1.000000-3.000000 0,1.000000-2.000000 0,-1.000000-3.000000 0,1.000000 1.000000 0,-1.000000-1.000000 0,1.000000 1.000000 0,1.000000-4.000000 0,3.000000-6.000000 0,3.000000-6.000000 0,4.000000-6.000000 0,1.000000-2.000000 0,0.000000 3.000000 0,0.000000 3.000000 0,0.000000 4.000000 0,0.000000 2.000000 0,0.000000 4.000000 0,0.000000 3.000000 0,0.000000 3.000000 0,1.000000 1.000000 0,4.000000 1.000000 0,3.000000-1.000000 0,3.000000 1.000000 0,-2.000000 1.000000 0,-6.000000 3.000000 0,-6.000000 3.000000 0,-6.000000 4.000000 0,-2.000000 1.000000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0,0.000000 1.000000 0,7.000000 4.000000 0,6.000000 3.000000 0,7.000000 3.000000 0,2.000000-1.000000 0,1.000000-2.000000 0,-1.000000-3.000000 0,1.000000-3.000000 0,-3.000000-2.000000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1.000000 0,-3.000000 4.000000 0,-3.000000 3.000000 0,-2.000000 3.000000 0,-1.000000-1.000000 0,3.000000-2.000000 0,3.000000-3.000000 0,4.000000-3.000000 0,-1.000000-1.000000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0,-2.000000-4.000000 0,-3.000000-5.000000 0,-3.000000-7.000000 0,-2.000000-5.000000 0,-1.000000-3.000000 0,3.000000 4.000000 0,3.000000 3.000000 0,4.000000 3.000000 0,-1.000000 3.000000 0,-3.000000 3.000000 0,-3.000000 3.000000 0,-2.000000 4.000000 0,-3.000000 1.000000 0,1.000000 0.000000 0,-1.000000 0.000000 0,1.000000 0.000000 0,-1.000000 0.000000 0,1.000000 0.000000 0,-1.000000 0.000000 0,1.000000 0.000000 0,-1.000000 1.000000 0,1.000000 4.000000 0,-1.000000 3.000000 0,1.000000 3.000000 0,1.000000 1.000000 0,3.000000 1.000000 0,3.000000-1.000000 0,4.000000 1.000000 0,1.000000-1.000000 0,0.000000 1.000000 0,0.000000-1.000000 0,0.000000 1.000000 0,-2.000000-3.000000 0,-3.000000-2.000000 0,-3.000000-3.000000 0,-2.000000-3.000000 0,-1.000000-1.000000 0,3.000000 4.000000 0,3.000000 3.000000 0,4.000000 3.000000 0,-1.000000 1.000000 0,-3.000000 1.000000 0,-3.000000-1.000000 0,-2.000000 1.000000 0,-1.000000-3.000000 0,3.000000-2.000000 0,3.000000-3.000000 0,4.000000-3.000000 0,-1.000000-2.000000 0,-3.000000 0.000000 0,-3.000000 0.000000 0,-2.000000 0.000000 0,-3.000000 1.000000 0,1.000000 4.000000 0,-1.000000 3.000000 0,1.000000 3.000000 0,-1.000000-1.000000 0,1.000000-2.000000 0,-1.000000-3.000000 0,1.000000-3.000000 0,-1.000000-6.000000 0,1.000000-5.000000 0,-1.000000-7.000000 0,1.000000-5.000000 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0: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5650.000000 44450.000000 1000,'48.000000'-69.000000'0,"-3.000000"13.000000"0 ,-3.000000 12.000000 0,-2.000000 13.000000 0,-3.000000 7.000000 0,1.000000 4.000000 0,-1.000000 3.000000 0,1.000000 3.000000 0,-1.000000 3.000000 0,1.000000 3.000000 0,-1.000000 3.000000 0,1.000000 4.000000 0,-1.000000 4.000000 0,1.000000 6.000000 0,-1.000000 7.000000 0,1.000000 6.000000 0,-1.000000 3.000000 0,1.000000 0.000000 0,-1.000000 0.000000 0,1.000000 0.000000 0,-1.000000-2.000000 0,1.000000-3.000000 0,-1.000000-3.000000 0,1.000000-2.000000 0,-1.000000-1.000000 0,1.000000 3.000000 0,-1.000000 3.000000 0,1.000000 4.000000 0,1.000000-1.000000 0,3.000000-3.000000 0,3.000000-3.000000 0,4.000000-2.000000 0,2.000000-3.000000 0,4.000000 1.000000 0,3.000000-1.000000 0,3.000000 1.000000 0,3.000000-1.000000 0,3.000000 1.000000 0,3.000000-1.000000 0,4.000000 1.000000 0,4.000000-1.000000 0,6.000000 1.000000 0,7.000000-1.000000 0,6.000000 1.000000 0,1.000000-1.000000 0,-3.000000 1.000000 0,-3.000000-1.000000 0,-2.000000 1.000000 0,-3.000000-1.000000 0,1.000000 1.000000 0,-1.000000-1.000000 0,1.000000 1.000000 0,-1.000000-3.000000 0,1.000000-2.000000 0,-1.000000-3.000000 0,1.000000-3.000000 0,4.000000-1.000000 0,9.000000 4.000000 0,10.000000 3.000000 0,10.000000 3.000000 0,2.000000-1.000000 0,-3.000000-2.000000 0,-3.000000-3.000000 0,-2.000000-3.000000 0,-3.000000-2.000000 0,1.000000 0.000000 0,-1.000000 0.000000 0,1.000000 0.000000 0,-1.000000 0.000000 0,1.000000 0.000000 0,-1.000000 0.000000 0,1.000000 0.000000 0,-3.000000 0.000000 0,-2.000000 0.000000 0,-3.000000 0.000000 0,-3.000000 0.000000 0,1.000000-4.000000 0,6.000000-5.000000 0,7.000000-7.000000 0,6.000000-5.000000 0,3.000000-3.000000 0,0.000000 4.000000 0,0.000000 3.000000 0,0.000000 3.000000 0,-5.000000 3.000000 0,-9.000000 3.000000 0,-10.000000 3.000000 0,-8.000000 4.000000 0,-8.000000-1.000000 0,-2.000000-3.000000 0,-3.000000-3.000000 0,-3.000000-2.000000 0,-2.000000-1.000000 0,0.000000 3.000000 0,0.000000 3.000000 0,0.000000 4.000000 0,0.000000 2.000000 0,0.000000 4.000000 0,0.000000 3.000000 0,0.000000 3.000000 0,3.000000 1.000000 0,6.000000 1.000000 0,7.000000-1.000000 0,6.000000 1.000000 0,6.000000-1.000000 0,6.000000 1.000000 0,7.000000-1.000000 0,6.000000 1.000000 0,-2.000000 1.000000 0,-9.000000 3.000000 0,-10.000000 3.000000 0,-8.000000 4.000000 0,-6.000000-1.000000 0,1.000000-3.000000 0,-1.000000-3.000000 0,1.000000-2.000000 0,1.000000-3.000000 0,3.000000 1.000000 0,3.000000-1.000000 0,4.000000 1.000000 0,1.000000-1.000000 0,0.000000 1.000000 0,0.000000-1.000000 0,0.000000 1.000000 0,3.000000-1.000000 0,6.000000 1.000000 0,7.000000-1.000000 0,6.000000 1.000000 0,1.000000-3.000000 0,-3.000000-2.000000 0,-3.000000-3.000000 0,-2.000000-3.000000 0,-8.000000-2.000000 0,-8.000000 0.000000 0,-10.000000 0.000000 0,-9.000000 0.000000 0,-7.000000 1.000000 0,-3.000000 4.000000 0,-3.000000 3.000000 0,-2.000000 3.000000 0,0.000000 1.000000 0,7.000000 1.000000 0,6.000000-1.000000 0,7.000000 1.000000 0,0.000000-1.000000 0,-2.000000 1.000000 0,-3.000000-1.000000 0,-3.000000 1.000000 0,-1.000000-1.000000 0,4.000000 1.000000 0,3.000000-1.000000 0,3.000000 1.000000 0,1.000000-3.000000 0,1.000000-2.000000 0,-1.000000-3.000000 0,1.000000-3.000000 0,-6.000000-1.000000 0,-8.000000 4.000000 0,-10.000000 3.000000 0,-9.000000 3.000000 0,-4.000000-1.000000 0,4.000000-2.000000 0,3.000000-3.000000 0,3.000000-3.000000 0,1.000000-1.000000 0,1.000000 4.000000 0,-1.000000 3.000000 0,1.000000 3.000000 0,-3.000000-1.000000 0,-2.000000-2.000000 0,-3.000000-3.000000 0,-3.000000-3.000000 0,1.000000-2.000000 0,6.000000 0.000000 0,7.000000 0.000000 0,6.000000 0.000000 0,4.000000 0.000000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1.000000 0,4.000000 4.000000 0,3.000000 3.000000 0,3.000000 3.000000 0,3.000000-1.000000 0,3.000000-2.000000 0,3.000000-3.000000 0,4.000000-3.000000 0,2.000000-2.000000 0,4.000000 0.000000 0,3.000000 0.000000 0,3.000000 0.000000 0,-1.000000 0.000000 0,-2.000000 0.000000 0,-3.000000 0.000000 0,-3.000000 0.000000 0,-4.000000 0.000000 0,-3.000000 0.000000 0,-3.000000 0.000000 0,-2.000000 0.000000 0,-3.000000 0.000000 0,1.000000 0.000000 0,-1.000000 0.000000 0,1.000000 0.000000 0,-4.000000 1.000000 0,-6.000000 4.000000 0,-6.000000 3.000000 0,-6.000000 3.000000 0,-2.000000-1.000000 0,3.000000-2.000000 0,3.000000-3.000000 0,4.000000-3.000000 0,2.000000-2.000000 0,4.000000 0.000000 0,3.000000 0.000000 0,3.000000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0,-4.000000-1.000000 0,-6.000000 3.000000 0,-6.000000 3.000000 0,-6.000000 4.000000 0,-4.000000-1.000000 0,1.000000-3.000000 0,-1.000000-3.000000 0,1.000000-2.000000 0,1.000000-3.000000 0,3.000000 1.000000 0,3.000000-1.000000 0,4.000000 1.000000 0,1.000000 1.000000 0,0.000000 3.000000 0,0.000000 3.000000 0,0.000000 4.000000 0,3.000000-1.000000 0,6.000000-3.000000 0,7.000000-3.000000 0,6.000000-2.000000 0,1.000000-1.000000 0,-3.000000 3.000000 0,-3.000000 3.000000 0,-2.000000 4.000000 0,-5.000000 1.000000 0,-2.000000 0.000000 0,-3.000000 0.000000 0,-3.000000 0.000000 0,-4.000000-2.000000 0,-3.000000-3.000000 0,-3.000000-3.000000 0,-2.000000-2.000000 0,-5.000000-1.000000 0,-2.000000 3.000000 0,-3.000000 3.000000 0,-3.000000 4.000000 0,-2.000000 1.000000 0,0.000000 0.000000 0,0.000000 0.000000 0,0.000000 0.000000 0,3.000000-2.000000 0,6.000000-3.000000 0,7.000000-3.000000 0,6.000000-2.000000 0,3.000000-1.000000 0,0.000000 3.000000 0,0.000000 3.000000 0,0.000000 4.000000 0,0.000000 1.000000 0,0.000000 0.000000 0,0.000000 0.000000 0,0.000000 0.000000 0,0.000000-2.000000 0,0.000000-3.000000 0,0.000000-3.000000 0,0.000000-2.000000 0,-2.000000-1.000000 0,-3.000000 3.000000 0,-3.000000 3.000000 0,-2.000000 4.000000 0,-3.000000-1.000000 0,1.000000-3.000000 0,-1.000000-3.000000 0,1.000000-2.000000 0,-4.000000-1.000000 0,-6.000000 3.000000 0,-6.000000 3.000000 0,-6.000000 4.000000 0,-2.000000 1.000000 0,3.000000 0.000000 0,3.000000 0.000000 0,4.000000 0.000000 0,1.000000-2.000000 0,0.000000-3.000000 0,0.000000-3.000000 0,0.000000-2.000000 0,1.000000-1.000000 0,4.000000 3.000000 0,3.000000 3.000000 0,3.000000 4.000000 0,3.000000 1.000000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0,1.000000-2.000000 0,3.000000-3.000000 0,3.000000-3.000000 0,4.000000-2.000000 0,-1.000000-1.000000 0,-3.000000 3.000000 0,-3.000000 3.000000 0,-2.000000 4.000000 0,-5.000000-1.000000 0,-2.000000-3.000000 0,-3.000000-3.000000 0,-3.000000-2.000000 0,-1.000000-1.000000 0,4.000000 3.000000 0,3.000000 3.000000 0,3.000000 4.000000 0,-2.000000-1.000000 0,-6.000000-3.000000 0,-6.000000-3.000000 0,-6.000000-2.000000 0,-2.000000-1.000000 0,3.000000 3.000000 0,3.000000 3.000000 0,4.000000 4.000000 0,2.000000-1.000000 0,4.000000-3.000000 0,3.000000-3.000000 0,3.000000-2.000000 0,1.000000-1.000000 0,1.000000 3.000000 0,-1.000000 3.000000 0,1.000000 4.000000 0,1.000000 1.000000 0,3.000000 0.000000 0,3.000000 0.000000 0,4.000000 0.000000 0,1.000000-2.000000 0,0.000000-3.000000 0,0.000000-3.000000 0,0.000000-2.000000 0,-4.000000-1.000000 0,-5.000000 3.000000 0,-7.000000 3.000000 0,-5.000000 4.000000 0,-3.000000 1.000000 0,4.000000 0.000000 0,3.000000 0.000000 0,3.000000 0.000000 0,-1.000000-2.000000 0,-2.000000-3.000000 0,-3.000000-3.000000 0,-3.000000-2.000000 0,-4.000000-1.000000 0,-3.000000 3.000000 0,-3.000000 3.000000 0,-2.000000 4.000000 0,-3.000000-1.000000 0,1.000000-3.000000 0,-1.000000-3.000000 0,1.000000-2.000000 0,1.000000-1.000000 0,3.000000 3.000000 0,3.000000 3.000000 0,4.000000 4.000000 0,1.000000-1.000000 0,0.000000-3.000000 0,0.000000-3.000000 0,0.000000-2.000000 0,0.000000-3.000000 0,0.000000 1.000000 0,0.000000-1.000000 0,0.000000 1.000000 0,3.000000-1.000000 0,6.000000 1.000000 0,7.000000-1.000000 0,6.000000 1.000000 0,1.000000 1.000000 0,-3.000000 3.000000 0,-3.000000 3.000000 0,-2.000000 4.000000 0,-3.000000-1.000000 0,1.000000-3.000000 0,-1.000000-3.000000 0,1.000000-2.000000 0,1.000000-1.000000 0,3.000000 3.000000 0,3.000000 3.000000 0,4.000000 4.000000 0,-4.000000-1.000000 0,-9.000000-3.000000 0,-10.000000-3.000000 0,-8.000000-2.000000 0,-4.000000-1.000000 0,3.000000 3.000000 0,3.000000 3.000000 0,4.000000 4.000000 0,-1.000000 1.000000 0,-3.000000 0.000000 0,-3.000000 0.000000 0,-2.000000 0.000000 0,-1.000000 0.000000 0,3.000000 0.000000 0,3.000000 0.000000 0,4.000000 0.000000 0,-1.000000-2.000000 0,-3.000000-3.000000 0,-3.000000-3.000000 0,-2.000000-2.000000 0,0.000000-1.000000 0,7.000000 3.000000 0,6.000000 3.000000 0,7.000000 4.000000 0,0.000000 1.000000 0,-2.000000 0.000000 0,-3.000000 0.000000 0,-3.000000 0.000000 0,-2.000000 0.000000 0,0.000000 0.000000 0,0.000000 0.000000 0,0.000000 0.000000 0,0.000000-2.000000 0,0.000000-3.000000 0,0.000000-3.000000 0,0.000000-2.000000 0,0.000000-1.000000 0,0.000000 3.000000 0,0.000000 3.000000 0,0.000000 4.000000 0,-2.000000 1.000000 0,-3.000000 0.000000 0,-3.000000 0.000000 0,-2.000000 0.000000 0,-3.000000 0.000000 0,1.000000 0.000000 0,-1.000000 0.000000 0,1.000000 0.000000 0,-1.000000-2.000000 0,1.000000-3.000000 0,-1.000000-3.000000 0,1.000000-2.000000 0,2.000000-1.000000 0,7.000000 3.000000 0,6.000000 3.000000 0,7.000000 4.000000 0,2.000000-1.000000 0,1.000000-3.000000 0,-1.000000-3.000000 0,1.000000-2.000000 0,-4.000000-1.000000 0,-6.000000 3.000000 0,-6.000000 3.000000 0,-6.000000 4.000000 0,-4.000000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0,-1.000000-1.000000 0,3.000000-3.000000 0,3.000000-3.000000 0,4.000000-2.000000 0,2.000000-3.000000 0,4.000000 1.000000 0,3.000000-1.000000 0,3.000000 1.000000 0,-2.000000 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0,1.000000-2.000000 0,-1.000000-3.000000 0,1.000000-3.000000 0,-1.000000-1.000000 0,1.000000 4.000000 0,-1.000000 3.000000 0,1.000000 3.000000 0,1.000000-1.000000 0,3.000000-2.000000 0,3.000000-3.000000 0,4.000000-3.000000 0,-1.000000-1.000000 0,-3.000000 4.000000 0,-3.000000 3.000000 0,-2.000000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0,3.000000-3.000000 0,3.000000-3.000000 0,4.000000-2.000000 0,1.000000-3.000000 0,0.000000 1.000000 0,0.000000-1.000000 0,0.000000 1.000000 0,1.000000-1.000000 0,4.000000 1.000000 0,3.000000-1.000000 0,3.000000 1.000000 0,-2.000000-1.000000 0,-6.000000 1.000000 0,-6.000000-1.000000 0,-6.000000 1.000000 0,-4.000000 1.000000 0,1.000000 3.000000 0,-1.000000 3.000000 0,1.000000 4.000000 0,-1.000000 1.000000 0,1.000000 0.000000 0,-1.000000 0.000000 0,1.000000 0.000000 0,2.000000-2.000000 0,7.000000-3.000000 0,6.000000-3.000000 0,7.000000-2.000000 0,-1.000000-1.000000 0,-6.000000 3.000000 0,-6.000000 3.000000 0,-6.000000 4.000000 0,-2.000000 1.000000 0,3.000000 0.000000 0,3.000000 0.000000 0,4.000000 0.000000 0,-1.000000 0.000000 0,-3.000000 0.000000 0,-3.000000 0.000000 0,-2.000000 0.000000 0,-3.000000-2.000000 0,1.000000-3.000000 0,-1.000000-3.000000 0,1.000000-2.000000 0,1.000000-1.000000 0,3.000000 3.000000 0,3.000000 3.000000 0,4.000000 4.000000 0,1.000000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0,1.000000-3.000000 0,3.000000 1.000000 0,3.000000-1.000000 0,4.000000 1.000000 0,1.000000 1.000000 0,0.000000 3.000000 0,0.000000 3.000000 0,0.000000 4.000000 0,1.000000-1.000000 0,4.000000-3.000000 0,3.000000-3.000000 0,3.000000-2.000000 0,1.000000-3.000000 0,1.000000 1.000000 0,-1.000000-1.000000 0,1.000000 1.000000 0,-3.000000-1.000000 0,-2.000000 1.000000 0,-3.000000-1.000000 0,-3.000000 1.000000 0,-4.000000 1.000000 0,-3.000000 3.000000 0,-3.000000 3.000000 0,-2.000000 4.000000 0,-1.000000-1.000000 0,3.000000-3.000000 0,3.000000-3.000000 0,4.000000-2.000000 0,1.000000-3.000000 0,0.000000 1.000000 0,0.000000-1.000000 0,0.000000 1.000000 0,-2.000000 1.000000 0,-3.000000 3.000000 0,-3.000000 3.000000 0,-2.000000 4.000000 0,-3.000000 1.000000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0,1.000000 1.000000 0,4.000000 4.000000 0,3.000000 3.000000 0,3.000000 3.000000 0,1.000000 1.000000 0,1.000000 1.000000 0,-1.000000-1.000000 0,1.000000 1.000000 0,-3.000000-3.000000 0,-2.000000-2.000000 0,-3.000000-3.000000 0,-3.000000-3.000000 0,-2.000000-1.000000 0,0.000000 4.000000 0,0.000000 3.000000 0,0.000000 3.000000 0,0.000000 1.000000 0,0.000000 1.000000 0,0.000000-1.000000 0,0.000000 1.000000 0,-2.000000-3.000000 0,-3.000000-2.000000 0,-3.000000-3.000000 0,-2.000000-3.000000 0,0.000000-1.000000 0,7.000000 4.000000 0,6.000000 3.000000 0,7.000000 3.000000 0,2.000000 1.000000 0,1.000000 1.000000 0,-1.000000-1.000000 0,1.000000 1.000000 0,-4.000000-3.000000 0,-6.000000-2.000000 0,-6.000000-3.000000 0,-6.000000-3.000000 0,-2.000000-1.000000 0,3.000000 4.000000 0,3.000000 3.000000 0,4.000000 3.000000 0,-1.000000-1.000000 0,-3.000000-2.000000 0,-3.000000-3.000000 0,-2.000000-3.000000 0,-3.000000-1.000000 0,1.000000 4.000000 0,-1.000000 3.000000 0,1.000000 3.000000 0,-1.000000-1.000000 0,1.000000-2.000000 0,-1.000000-3.000000 0,1.000000-3.000000 0,-1.000000-1.000000 0,1.000000 4.000000 0,-1.000000 3.000000 0,1.000000 3.000000 0,1.000000 1.000000 0,3.000000 1.000000 0,3.000000-1.000000 0,4.000000 1.000000 0,1.000000-3.000000 0,0.000000-2.000000 0,0.000000-3.000000 0,0.000000-3.000000 0,0.000000-1.000000 0,0.000000 4.000000 0,0.000000 3.000000 0,0.000000 3.000000 0,1.000000-1.000000 0,4.000000-2.000000 0,3.000000-3.000000 0,3.000000-3.000000 0,1.000000-1.000000 0,1.000000 4.000000 0,-1.000000 3.000000 0,1.000000 3.000000 0,-4.000000-1.000000 0,-6.000000-2.000000 0,-6.000000-3.000000 0,-6.000000-3.000000 0,-1.000000-2.000000 0,7.000000 0.000000 0,6.000000 0.000000 0,7.000000 0.000000 0,2.000000 0.000000 0,1.000000 0.000000 0,-1.000000 0.000000 0,1.000000 0.000000 0,-3.000000 1.000000 0,-2.000000 4.000000 0,-3.000000 3.000000 0,-3.000000 3.000000 0,-4.000000-1.000000 0,-3.000000-2.000000 0,-3.000000-3.000000 0,-2.000000-3.000000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0,1.000000 0.000000 0,-1.000000 0.000000 0,1.000000 0.000000 0,-1.000000-2.000000 0,1.000000-3.000000 0,-1.000000-3.000000 0,1.000000-2.000000 0,-4.000000-1.000000 0,-6.000000 3.000000 0,-6.000000 3.000000 0,-6.000000 4.000000 0,-4.000000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0,2.000000 0.000000 0,9.000000 0.000000 0,10.000000 0.000000 0,10.000000 0.000000 0,-1.000000 0.000000 0,-9.000000 0.000000 0,-10.000000 0.000000 0,-8.000000 0.000000 0,-3.000000 0.000000 0,7.000000 0.000000 0,6.000000 0.000000 0,7.000000 0.000000 0,0.000000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1.000000 0,3.000000 4.000000 0,3.000000 3.000000 0,4.000000 3.000000 0,-1.000000 1.000000 0,-3.000000 1.000000 0,-3.000000-1.000000 0,-2.000000 1.000000 0,-1.000000-3.000000 0,3.000000-2.000000 0,3.000000-3.000000 0,4.000000-3.000000 0,-1.000000-1.000000 0,-3.000000 4.000000 0,-3.000000 3.000000 0,-2.000000 3.000000 0,-3.000000-1.000000 0,1.000000-2.000000 0,-1.000000-3.000000 0,1.000000-3.000000 0,-1.000000-1.000000 0,1.000000 4.000000 0,-1.000000 3.000000 0,1.000000 3.000000 0,-1.000000-1.000000 0,1.000000-2.000000 0,-1.000000-3.000000 0,1.000000-3.000000 0,-1.000000-2.000000 0,1.000000 0.000000 0,-1.000000 0.000000 0,1.000000 0.000000 0,-1.000000 1.000000 0,1.000000 4.000000 0,-1.000000 3.000000 0,1.000000 3.000000 0,-1.000000-1.000000 0,1.000000-2.000000 0,-1.000000-3.000000 0,1.000000-3.000000 0,2.000000-1.000000 0,7.000000 4.000000 0,6.000000 3.000000 0,7.000000 3.000000 0,-1.000000-1.000000 0,-6.000000-2.000000 0,-6.000000-3.000000 0,-6.000000-3.000000 0,-4.000000-2.000000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0,-1.000000-2.000000 0,7.000000-3.000000 0,6.000000-3.000000 0,7.000000-2.000000 0,-1.000000-1.000000 0,-6.000000 3.000000 0,-6.000000 3.000000 0,-6.000000 4.000000 0,-4.000000 1.000000 0,1.000000 0.000000 0,-1.000000 0.000000 0,1.000000 0.000000 0,2.000000-2.000000 0,7.000000-3.000000 0,6.000000-3.000000 0,7.000000-2.000000 0,2.000000-3.000000 0,1.000000 1.000000 0,-1.000000-1.000000 0,1.000000 1.000000 0,-4.000000 1.000000 0,-6.000000 3.000000 0,-6.000000 3.000000 0,-6.000000 4.000000 0,1.000000-1.000000 0,9.000000-3.000000 0,10.000000-3.000000 0,10.000000-2.000000 0,-1.000000-1.000000 0,-9.000000 3.000000 0,-10.000000 3.000000 0,-8.000000 4.000000 0,-4.000000-1.000000 0,3.000000-3.000000 0,3.000000-3.000000 0,4.000000-2.000000 0,1.000000-1.000000 0,0.000000 3.000000 0,0.000000 3.000000 0,0.000000 4.000000 0,0.000000 1.000000 0,0.000000 0.000000 0,0.000000 0.000000 0,0.000000 0.000000 0,1.000000 0.000000 0,4.000000 0.000000 0,3.000000 0.000000 0,3.000000 0.000000 0,-1.000000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1.000000 0,4.000000 4.000000 0,3.000000 3.000000 0,3.000000 3.000000 0,1.000000 1.000000 0,1.000000 1.000000 0,-1.000000-1.000000 0,1.000000 1.000000 0,-4.000000-3.000000 0,-6.000000-2.000000 0,-6.000000-3.000000 0,-6.000000-3.000000 0,-4.000000-1.000000 0,1.000000 4.000000 0,-1.000000 3.000000 0,1.000000 3.000000 0,-1.000000-1.000000 0,1.000000-2.000000 0,-1.000000-3.000000 0,1.000000-3.000000 0,-1.000000-2.000000 0,1.000000 0.000000 0,-1.000000 0.000000 0,1.000000 0.000000 0,-1.000000 1.000000 0,1.000000 4.000000 0,-1.000000 3.000000 0,1.000000 3.000000 0,1.000000-1.000000 0,3.000000-2.000000 0,3.000000-3.000000 0,4.000000-3.000000 0,-1.000000-2.000000 0,-3.000000 0.000000 0,-3.000000 0.000000 0,-2.000000 0.000000 0,-3.000000 1.000000 0,1.000000 4.000000 0,-1.000000 3.000000 0,1.000000 3.000000 0,1.000000 1.000000 0,3.000000 1.000000 0,3.000000-1.000000 0,4.000000 1.000000 0,2.000000-3.000000 0,4.000000-2.000000 0,3.000000-3.000000 0,3.000000-3.000000 0,1.000000-1.000000 0,1.000000 4.000000 0,-1.000000 3.000000 0,1.000000 3.000000 0,-4.000000-1.000000 0,-6.000000-2.000000 0,-6.000000-3.000000 0,-6.000000-3.000000 0,1.000000-2.000000 0,9.000000 0.000000 0,10.000000 0.000000 0,10.000000 0.000000 0,-1.000000 0.000000 0,-9.000000 0.000000 0,-10.000000 0.000000 0,-8.000000 0.000000 0,-6.000000 0.000000 0,1.000000 0.000000 0,-1.000000 0.000000 0,1.000000 0.000000 0,2.000000 0.000000 0,7.000000 0.000000 0,6.000000 0.000000 0,7.000000 0.000000 0,-1.000000 0.000000 0,-6.000000 0.000000 0,-6.000000 0.000000 0,-6.000000 0.000000 0,-4.000000 1.000000 0,1.000000 4.000000 0,-1.000000 3.000000 0,1.000000 3.000000 0,2.000000-1.000000 0,7.000000-2.000000 0,6.000000-3.000000 0,7.000000-3.000000 0,-1.000000-2.000000 0,-6.000000 0.000000 0,-6.000000 0.000000 0,-6.000000 0.000000 0,-4.000000 0.000000 0,1.000000 0.000000 0,-1.000000 0.000000 0,1.000000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0,-2.000000-2.000000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0,2.000000-2.000000 0,7.000000 0.000000 0,6.000000 0.000000 0,7.000000 0.000000 0,-1.000000 0.000000 0,-6.000000 0.000000 0,-6.000000 0.000000 0,-6.000000 0.000000 0,-4.000000 1.000000 0,1.000000 4.000000 0,-1.000000 3.000000 0,1.000000 3.000000 0,1.000000-1.000000 0,3.000000-2.000000 0,3.000000-3.000000 0,4.000000-3.000000 0,-1.000000-2.000000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0,1.000000 1.000000 0,4.000000 4.000000 0,3.000000 3.000000 0,3.000000 3.000000 0,-1.000000-1.000000 0,-2.000000-2.000000 0,-3.000000-3.000000 0,-3.000000-3.000000 0,-2.000000-1.000000 0,0.000000 4.000000 0,0.000000 3.000000 0,0.000000 3.000000 0,0.000000-1.000000 0,0.000000-2.000000 0,0.000000-3.000000 0,0.000000-3.000000 0,1.000000-2.000000 0,4.000000 0.000000 0,3.000000 0.000000 0,3.000000 0.000000 0,-1.000000 1.000000 0,-2.000000 4.000000 0,-3.000000 3.000000 0,-3.000000 3.000000 0,-2.000000-1.000000 0,0.000000-2.000000 0,0.000000-3.000000 0,0.000000-3.000000 0,0.000000-2.000000 0,0.000000 0.000000 0,0.000000 0.000000 0,0.000000 0.000000 0,-2.000000 1.000000 0,-3.000000 4.000000 0,-3.000000 3.000000 0,-2.000000 3.000000 0,2.000000-1.000000 0,9.000000-2.000000 0,10.000000-3.000000 0,10.000000-3.000000 0,4.000000-2.000000 0,0.000000 0.000000 0,0.000000 0.000000 0,0.000000 0.000000 0,-4.000000 0.000000 0,-5.000000 0.000000 0,-7.000000 0.000000 0,-5.000000 0.000000 0,-4.000000 0.000000 0,0.000000 0.000000 0,0.000000 0.000000 0,0.000000 0.000000 0,1.000000 1.000000 0,4.000000 4.000000 0,3.000000 3.000000 0,3.000000 3.000000 0,3.000000-1.000000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0,1.000000 1.000000 0,4.000000 4.000000 0,3.000000 3.000000 0,3.000000 3.000000 0,3.000000-1.000000 0,3.000000-2.000000 0,3.000000-3.000000 0,4.000000-3.000000 0,1.000000-2.000000 0,0.000000 0.000000 0,0.000000 0.000000 0,0.000000 0.000000 0,-2.000000 1.000000 0,-3.000000 4.000000 0,-3.000000 3.000000 0,-2.000000 3.000000 0,-8.000000-1.000000 0,-8.000000-2.000000 0,-10.000000-3.000000 0,-9.000000-3.000000 0,-4.000000-2.000000 0,4.000000 0.000000 0,3.000000 0.000000 0,3.000000 0.000000 0,-1.000000 1.000000 0,-2.000000 4.000000 0,-3.000000 3.000000 0,-3.000000 3.000000 0,-2.000000-1.000000 0,0.000000-2.000000 0,0.000000-3.000000 0,0.000000-3.000000 0,1.000000-2.000000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0,-1.000000-2.000000 0,-3.000000-3.000000 0,-3.000000-3.000000 0,-2.000000-2.000000 0,-1.000000-3.000000 0,3.000000 1.000000 0,3.000000-1.000000 0,4.000000 1.000000 0,2.000000-3.000000 0,4.000000-2.000000 0,3.000000-3.000000 0,3.000000-3.000000 0,-2.000000 1.000000 0,-6.000000 6.000000 0,-6.000000 7.000000 0,-6.000000 6.000000 0,-4.000000 1.000000 0,1.000000-3.000000 0,-1.000000-3.000000 0,1.000000-2.000000 0,-1.000000-3.000000 0,1.000000 1.000000 0,-1.000000-1.000000 0,1.000000 1.000000 0,-1.000000 1.000000 0,1.000000 3.000000 0,-1.000000 3.000000 0,1.000000 4.000000 0,-1.000000-1.000000 0,1.000000-3.000000 0,-1.000000-3.000000 0,1.000000-2.000000 0,1.000000-1.000000 0,3.000000 3.000000 0,3.000000 3.000000 0,4.000000 4.000000 0,-1.000000-1.000000 0,-3.000000-3.000000 0,-3.000000-3.000000 0,-2.000000-2.000000 0,0.000000-3.000000 0,7.000000 1.000000 0,6.000000-1.000000 0,7.000000 1.000000 0,-1.000000 1.000000 0,-6.000000 3.000000 0,-6.000000 3.000000 0,-6.000000 4.000000 0,-1.000000-1.000000 0,7.000000-3.000000 0,6.000000-3.000000 0,7.000000-2.000000 0,-1.000000-1.000000 0,-6.000000 3.000000 0,-6.000000 3.000000 0,-6.000000 4.000000 0,-2.000000 1.000000 0,3.000000 0.000000 0,3.000000 0.000000 0,4.000000 0.000000 0,1.000000-2.000000 0,0.000000-3.000000 0,0.000000-3.000000 0,0.000000-2.000000 0,0.000000-1.000000 0,0.000000 3.000000 0,0.000000 3.000000 0,0.000000 4.000000 0,0.000000 1.000000 0,0.000000 0.000000 0,0.000000 0.000000 0,0.000000 0.000000 0,0.000000 0.000000 0,0.000000 0.000000 0,0.000000 0.000000 0,0.000000 0.000000 0,-2.000000-2.000000 0,-3.000000-3.000000 0,-3.000000-3.000000 0,-2.000000-2.000000 0,-3.000000-1.000000 0,1.000000 3.000000 0,-1.000000 3.000000 0,1.000000 4.000000 0,-1.000000 1.000000 0,1.000000 0.000000 0,-1.000000 0.000000 0,1.000000 0.000000 0,1.000000-2.000000 0,3.000000-3.000000 0,3.000000-3.000000 0,4.000000-2.000000 0,1.000000-5.000000 0,0.000000-2.000000 0,0.000000-3.000000 0,0.000000-3.000000 0,1.000000 1.000000 0,4.000000 6.000000 0,3.000000 7.000000 0,3.000000 6.000000 0,-2.000000 1.000000 0,-6.000000-3.000000 0,-6.000000-3.000000 0,-6.000000-2.000000 0,1.000000-1.000000 0,9.000000 3.000000 0,10.000000 3.000000 0,10.000000 4.000000 0,-1.000000-1.000000 0,-9.000000-3.000000 0,-10.000000-3.000000 0,-8.000000-2.000000 0,-6.000000-1.000000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0,-9.000000 4.000000 0,-15.000000 10.000000 0,-15.000000 10.000000 0,-16.000000 9.000000 0,-15.000000 1.000000 0,-11.000000-6.000000 0,-14.000000-6.000000 0,-11.000000-6.000000 0,-6.000000-4.000000-21,4.000000 1.000000-38,3.000000-1.000000-41,3.000000 1.000000-40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3T10:20:3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6200.000000 48650.000000,'1073.000000'-22.000000,"1.000000"1.000000,0.000000 0.000000,-1.000000 0.000000,1.000000-1.000000,0.000000 1.000000,0.000000 0.000000,0.000000-1.000000,-1.000000 1.000000,1.000000 0.000000,0.000000 0.000000,-1.000000 0.000000,1.000000-1.000000,0.000000 1.000000,0.000000 0.000000,0.000000-1.000000,-1.000000 1.000000,1.000000 0.000000,0.000000 0.000000,0.000000 0.000000,-1.000000-1.000000,1.000000 1.000000,0.000000 0.000000,-1.000000 0.000000,1.000000-1.000000,0.000000 1.000000,0.000000 0.000000,0.000000-1.000000,-1.000000 1.000000,1.000000 0.000000,0.000000 0.000000,-1.000000 0.000000,1.000000-1.000000,0.000000 1.000000,0.000000 0.000000,0.000000-1.000000,-1.000000 1.000000,1.000000 0.000000,0.000000 0.000000,0.000000 0.000000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40300.000000 23850.000000 1000,'4.000000'-66.000000'0,"10.000000"19.000000"0 ,10.000000 19.000000 0,9.000000 19.000000 0,4.000000 9.000000 0,1.000000 0.000000 0,-1.000000 0.000000 0,1.000000 0.000000 0,-1.000000 0.000000 0,1.000000 0.000000 0,-1.000000 0.000000 0,1.000000 0.000000 0,1.000000 0.000000 0,3.000000 0.000000 0,3.000000 0.000000 0,4.000000 0.000000 0,2.000000 1.000000 0,4.000000 4.000000 0,3.000000 3.000000 0,3.000000 3.000000 0,3.000000 1.000000 0,3.000000 1.000000 0,3.000000-1.000000 0,4.000000 1.000000 0,2.000000-3.000000 0,4.000000-2.000000 0,3.000000-3.000000 0,3.000000-3.000000 0,-1.000000-1.000000 0,-2.000000 4.000000 0,-3.000000 3.000000 0,-3.000000 3.000000 0,-6.000000-1.000000 0,-5.000000-2.000000 0,-7.000000-3.000000 0,-5.000000-3.000000 0,-3.000000-2.000000 0,4.000000 0.000000 0,3.000000 0.000000 0,3.000000 0.000000 0,-2.000000 0.000000 0,-6.000000 0.000000 0,-6.000000 0.000000 0,-6.000000 0.000000 0,-12.000000-5.000000 0,-15.000000-9.000000 0,-15.000000-10.000000 0,-16.000000-8.000000 0,-12.000000-3.000000 0,-5.000000 7.000000 0,-7.000000 6.000000 0,-5.000000 7.000000 0,-4.000000 4.000000 0,0.000000 3.000000 0,0.000000 3.000000 0,0.000000 4.000000 0,1.000000 1.000000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0,-3.000000 0.000000 0,-2.000000 0.000000 0,-3.000000 0.000000 0,-3.000000 0.000000 0,-1.000000 0.000000 0,4.000000 0.000000 0,3.000000 0.000000 0,3.000000 0.000000 0,1.000000 1.000000 0,1.000000 4.000000 0,-1.000000 3.000000 0,1.000000 3.000000 0,5.000000 6.000000-21,14.000000 9.000000-38,11.000000 10.000000-41,14.000000 10.000000-40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2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18650.000000 48950.000000 1000,'70.000000'21.000000'0,"-9.000000"-5.000000"0 ,-10.000000-7.000000 0,-8.000000-5.000000 0,-6.000000-4.000000 0,1.000000 0.000000 0,-1.000000 0.000000 0,1.000000 0.000000 0,-1.000000 1.000000 0,1.000000 4.000000 0,-1.000000 3.000000 0,1.000000 3.000000 0,-1.000000 1.000000 0,1.000000 1.000000 0,-1.000000-1.000000 0,1.000000 1.000000 0,-1.000000-1.000000 0,1.000000 1.000000 0,-1.000000-1.000000 0,1.000000 1.000000 0,-1.000000-3.000000 0,1.000000-2.000000 0,-1.000000-3.000000 0,1.000000-3.000000 0,1.000000-2.000000 0,3.000000 0.000000 0,3.000000 0.000000 0,4.000000 0.000000 0,-1.000000 0.000000 0,-3.000000 0.000000 0,-3.000000 0.000000 0,-2.000000 0.000000 0,-1.000000 0.000000 0,3.000000 0.000000 0,3.000000 0.000000 0,4.000000 0.000000 0,2.000000-2.000000 0,4.000000-3.000000 0,3.000000-3.000000 0,3.000000-2.000000 0,-2.000000-1.000000 0,-6.000000 3.000000 0,-6.000000 3.000000 0,-6.000000 4.000000 0,-4.000000-1.000000 0,1.000000-3.000000 0,-1.000000-3.000000 0,1.000000-2.000000 0,-1.000000-3.000000 0,1.000000 1.000000 0,-1.000000-1.000000 0,1.000000 1.000000 0,2.000000 1.000000 0,7.000000 3.000000 0,6.000000 3.000000 0,7.000000 4.000000 0,0.000000-1.000000 0,-2.000000-3.000000 0,-3.000000-3.000000 0,-3.000000-2.000000 0,-2.000000-1.000000 0,0.000000 3.000000 0,0.000000 3.000000 0,0.000000 4.000000 0,0.000000 1.000000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0,-1.000000 0.000000 0,3.000000 0.000000 0,3.000000 0.000000 0,4.000000 0.000000 0,-1.000000 0.000000 0,-3.000000 0.000000 0,-3.000000 0.000000 0,-2.000000 0.000000 0,-1.000000 1.000000 0,3.000000 4.000000 0,3.000000 3.000000 0,4.000000 3.000000 0,1.000000 1.000000 0,0.000000 1.000000 0,0.000000-1.000000 0,0.000000 1.000000 0,0.000000-1.000000 0,0.000000 1.000000 0,0.000000-1.000000 0,0.000000 1.000000 0,-2.000000-1.000000 0,-3.000000 1.000000 0,-3.000000-1.000000 0,-2.000000 1.000000 0,0.000000-1.000000 0,7.000000 1.000000 0,6.000000-1.000000 0,7.000000 1.000000 0,2.000000-3.000000 0,1.000000-2.000000 0,-1.000000-3.000000 0,1.000000-3.000000 0,-3.000000-2.000000 0,-2.000000 0.000000 0,-3.000000 0.000000 0,-3.000000 0.000000 0,-2.000000 0.000000 0,0.000000 0.000000 0,0.000000 0.000000 0,0.000000 0.000000 0,0.000000 0.000000 0,0.000000 0.000000 0,0.000000 0.000000 0,0.000000 0.000000 0,0.000000 0.000000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0,0.000000-2.000000 0,0.000000-3.000000 0,0.000000-3.000000 0,0.000000-2.000000 0,3.000000-1.000000 0,6.000000 3.000000 0,7.000000 3.000000 0,6.000000 4.000000 0,3.000000 1.000000 0,0.000000 0.000000 0,0.000000 0.000000 0,0.000000 0.000000 0,-2.000000-2.000000 0,-3.000000-3.000000 0,-3.000000-3.000000 0,-2.000000-2.000000 0,0.000000-1.000000 0,7.000000 3.000000 0,6.000000 3.000000 0,7.000000 4.000000 0,-1.000000-1.000000 0,-6.000000-3.000000 0,-6.000000-3.000000 0,-6.000000-2.000000 0,-2.000000-1.000000 0,3.000000 3.000000 0,3.000000 3.000000 0,4.000000 4.000000 0,1.000000-1.000000 0,0.000000-3.000000 0,0.000000-3.000000 0,0.000000-2.000000 0,1.000000-3.000000 0,4.000000 1.000000 0,3.000000-1.000000 0,3.000000 1.000000 0,3.000000 1.000000 0,3.000000 3.000000 0,3.000000 3.000000 0,4.000000 4.000000 0,2.000000 1.000000 0,4.000000 0.000000 0,3.000000 0.000000 0,3.000000 0.000000 0,-4.000000 0.000000 0,-8.000000 0.000000 0,-10.000000 0.000000 0,-9.000000 0.000000 0,-4.000000 0.000000 0,4.000000 0.000000 0,3.000000 0.000000 0,3.000000 0.000000 0,1.000000 0.000000 0,1.000000 0.000000 0,-1.000000 0.000000 0,1.000000 0.000000 0,1.000000 0.000000 0,3.000000 0.000000 0,3.000000 0.000000 0,4.000000 0.000000 0,2.000000 1.000000 0,4.000000 4.000000 0,3.000000 3.000000 0,3.000000 3.000000 0,3.000000-1.000000 0,3.000000-2.000000 0,3.000000-3.000000 0,4.000000-3.000000 0,-4.000000-1.000000 0,-9.000000 4.000000 0,-10.000000 3.000000 0,-8.000000 3.000000 0,-6.000000 1.000000 0,1.000000 1.000000 0,-1.000000-1.000000 0,1.000000 1.000000 0,2.000000-1.000000 0,7.000000 1.000000 0,6.000000-1.000000 0,7.000000 1.000000 0,2.000000-1.000000 0,1.000000 1.000000 0,-1.000000-1.000000 0,1.000000 1.000000 0,-4.000000-1.000000 0,-6.000000 1.000000 0,-6.000000-1.000000 0,-6.000000 1.000000 0,-4.000000-1.000000 0,1.000000 1.000000 0,-1.000000-1.000000 0,1.000000 1.000000 0,-4.000000-1.000000 0,-6.000000 1.000000 0,-6.000000-1.000000 0,-6.000000 1.000000 0,-6.000000-3.000000 0,-2.000000-2.000000 0,-3.000000-3.000000 0,-3.000000-3.000000 0,1.000000-1.000000 0,6.000000 4.000000 0,7.000000 3.000000 0,6.000000 3.000000 0,3.000000-1.000000 0,0.000000-2.000000 0,0.000000-3.000000 0,0.000000-3.000000 0,1.000000-2.000000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0,-1.000000 0.000000 0,3.000000 0.000000 0,3.000000 0.000000 0,4.000000 0.000000 0,-3.000000 0.000000 0,-5.000000 0.000000 0,-7.000000 0.000000 0,-5.000000 0.000000 0,-3.000000 0.000000 0,4.000000 0.000000 0,3.000000 0.000000 0,3.000000 0.000000 0,4.000000 0.000000 0,7.000000 0.000000 0,6.000000 0.000000 0,7.000000 0.000000 0,0.000000 0.000000 0,-2.000000 0.000000 0,-3.000000 0.000000 0,-3.000000 0.000000 0,-1.000000 0.000000 0,4.000000 0.000000 0,3.000000 0.000000 0,3.000000 0.000000 0,1.000000 0.000000 0,1.000000 0.000000 0,-1.000000 0.000000 0,1.000000 0.000000 0,-6.000000 0.000000 0,-8.000000 0.000000 0,-10.000000 0.000000 0,-9.000000 0.000000 0,-5.000000 0.000000 0,0.000000 0.000000 0,0.000000 0.000000 0,0.000000 0.000000 0,0.000000 1.000000 0,0.000000 4.000000 0,0.000000 3.000000 0,0.000000 3.000000 0,0.000000-1.000000 0,0.000000-2.000000 0,0.000000-3.000000 0,0.000000-3.000000 0,1.000000-1.000000 0,4.000000 4.000000 0,3.000000 3.000000 0,3.000000 3.000000 0,1.000000-1.000000 0,1.000000-2.000000 0,-1.000000-3.000000 0,1.000000-3.000000 0,-1.000000-1.000000 0,1.000000 4.000000 0,-1.000000 3.000000 0,1.000000 3.000000 0,1.000000-1.000000 0,3.000000-2.000000 0,3.000000-3.000000 0,4.000000-3.000000 0,-1.000000-2.000000 0,-3.000000 0.000000 0,-3.000000 0.000000 0,-2.000000 0.000000 0,-5.000000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0,0.000000 0.000000 0,0.000000 0.000000 0,0.000000 0.000000 0,3.000000 0.000000 0,6.000000 0.000000 0,7.000000 0.000000 0,6.000000 0.000000 0,1.000000 0.000000 0,-3.000000 0.000000 0,-3.000000 0.000000 0,-2.000000 0.000000 0,-3.000000 1.000000 0,1.000000 4.000000 0,-1.000000 3.000000 0,1.000000 3.000000 0,1.000000-1.000000 0,3.000000-2.000000 0,3.000000-3.000000 0,4.000000-3.000000 0,-1.000000-2.000000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0,-1.000000 0.000000 0,-2.000000 0.000000 0,-3.000000 0.000000 0,-3.000000 0.000000 0,-6.000000 0.000000 0,-5.000000 0.000000 0,-7.000000 0.000000 0,-5.000000 0.000000 0,-3.000000 0.000000 0,4.000000 0.000000 0,3.000000 0.000000 0,3.000000 0.000000 0,3.000000 0.000000 0,3.000000 0.000000 0,3.000000 0.000000 0,4.000000 0.000000 0,1.000000 0.000000 0,0.000000 0.000000 0,0.000000 0.000000 0,0.000000 0.000000 0,3.000000 0.000000 0,6.000000 0.000000 0,7.000000 0.000000 0,6.000000 0.000000 0,1.000000 0.000000 0,-3.000000 0.000000 0,-3.000000 0.000000 0,-2.000000 0.000000 0,-3.000000 0.000000 0,1.000000 0.000000 0,-1.000000 0.000000 0,1.000000 0.000000 0,-4.000000 0.000000 0,-6.000000 0.000000 0,-6.000000 0.000000 0,-6.000000 0.000000 0,-2.000000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0,-3.000000-1.000000 0,1.000000-3.000000 0,-1.000000-3.000000 0,1.000000-2.000000 0,-3.000000-1.000000 0,-2.000000 3.000000 0,-3.000000 3.000000 0,-3.000000 4.000000 0,-4.000000-1.000000 0,-3.000000-3.000000 0,-3.000000-3.000000 0,-2.000000-2.000000 0,0.000000-3.000000 0,7.000000 1.000000 0,6.000000-1.000000 0,7.000000 1.000000 0,0.000000-1.000000 0,-2.000000 1.000000 0,-3.000000-1.000000 0,-3.000000 1.000000 0,1.000000 1.000000 0,6.000000 3.000000 0,7.000000 3.000000 0,6.000000 4.000000 0,3.000000-3.000000 0,0.000000-5.000000 0,0.000000-7.000000 0,0.000000-5.000000 0,0.000000-1.000000 0,0.000000 6.000000 0,0.000000 7.000000 0,0.000000 6.000000 0,-2.000000 1.000000 0,-3.000000-3.000000 0,-3.000000-3.000000 0,-2.000000-2.000000 0,-3.000000-3.000000 0,1.000000 1.000000 0,-1.000000-1.000000 0,1.000000 1.000000 0,-1.000000 1.000000 0,1.000000 3.000000 0,-1.000000 3.000000 0,1.000000 4.000000 0,-1.000000 1.000000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0,-5.000000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0,3.000000 0.000000 0,3.000000 0.000000 0,4.000000 0.000000 0,-1.000000 0.000000 0,-3.000000 0.000000 0,-3.000000 0.000000 0,-2.000000 0.000000 0,-1.000000 1.000000 0,3.000000 4.000000 0,3.000000 3.000000 0,4.000000 3.000000 0,-1.000000-1.000000 0,-3.000000-2.000000 0,-3.000000-3.000000 0,-2.000000-3.000000 0,-5.000000-2.000000 0,-2.000000 0.000000 0,-3.000000 0.000000 0,-3.000000 0.000000 0,-2.000000 0.000000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0,3.000000 0.000000 0,3.000000 0.000000 0,4.000000 0.000000 0,1.000000 0.000000 0,0.000000 0.000000 0,0.000000 0.000000 0,0.000000 0.000000 0,0.000000-2.000000 0,0.000000-3.000000 0,0.000000-3.000000 0,0.000000-2.000000 0,1.000000-1.000000 0,4.000000 3.000000 0,3.000000 3.000000 0,3.000000 4.000000 0,-1.000000 1.000000 0,-2.000000 0.000000 0,-3.000000 0.000000 0,-3.000000 0.000000 0,-2.000000-2.000000 0,0.000000-3.000000 0,0.000000-3.000000 0,0.000000-2.000000 0,0.000000-1.000000 0,0.000000 3.000000 0,0.000000 3.000000 0,0.000000 4.000000 0,-2.000000 1.000000 0,-3.000000 0.000000 0,-3.000000 0.000000 0,-2.000000 0.000000 0,-3.000000-2.000000 0,1.000000-3.000000 0,-1.000000-3.000000 0,1.000000-2.000000 0,1.000000-1.000000 0,3.000000 3.000000 0,3.000000 3.000000 0,4.000000 4.000000 0,4.000000 1.000000 0,6.000000 0.000000 0,7.000000 0.000000 0,6.000000 0.000000 0,-1.000000 0.000000 0,-5.000000 0.000000 0,-7.000000 0.000000 0,-5.000000 0.000000 0,-4.000000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1.000000 0,7.000000 4.000000 0,6.000000 3.000000 0,7.000000 3.000000 0,-1.000000-1.000000 0,-6.000000-2.000000 0,-6.000000-3.000000 0,-6.000000-3.000000 0,1.000000-2.000000 0,9.000000 0.000000 0,10.000000 0.000000 0,10.000000 0.000000 0,-1.000000 0.000000 0,-9.000000 0.000000 0,-10.000000 0.000000 0,-8.000000 0.000000 0,-4.000000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0,-3.000000 4.000000 0,-3.000000 3.000000 0,-2.000000 3.000000 0,-3.000000-1.000000 0,1.000000-2.000000 0,-1.000000-3.000000 0,1.000000-3.000000 0,-1.000000-2.000000 0,1.000000 0.000000 0,-1.000000 0.000000 0,1.000000 0.000000 0,-1.000000 1.000000 0,1.000000 4.000000 0,-1.000000 3.000000 0,1.000000 3.000000 0,-1.000000-1.000000 0,1.000000-2.000000 0,-1.000000-3.000000 0,1.000000-3.000000 0,-1.000000-2.000000 0,1.000000 0.000000 0,-1.000000 0.000000 0,1.000000 0.000000 0,-4.000000 4.000000-21,-6.000000 10.000000-38,-6.000000 10.000000-41,-6.000000 9.000000-40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18400.000000 52750.000000 1000,'-71.000000'4.000000'0,"10.000000"10.000000"0 ,10.000000 10.000000 0,9.000000 9.000000 0,13.000000 2.000000 0,20.000000-2.000000 0,18.000000-3.000000 0,20.000000-3.000000 0,10.000000-6.000000 0,3.000000-5.000000 0,3.000000-7.000000 0,4.000000-5.000000 0,2.000000-4.000000 0,4.000000 0.000000 0,3.000000 0.000000 0,3.000000 0.000000 0,-2.000000-2.000000 0,-6.000000-3.000000 0,-6.000000-3.000000 0,-6.000000-2.000000 0,-2.000000-3.000000 0,3.000000 1.000000 0,3.000000-1.000000 0,4.000000 1.000000 0,-1.000000 1.000000 0,-3.000000 3.000000 0,-3.000000 3.000000 0,-2.000000 4.000000 0,-1.000000-1.000000 0,3.000000-3.000000 0,3.000000-3.000000 0,4.000000-2.000000 0,2.000000-3.000000 0,4.000000 1.000000 0,3.000000-1.000000 0,3.000000 1.000000 0,3.000000 1.000000 0,3.000000 3.000000 0,3.000000 3.000000 0,4.000000 4.000000 0,1.000000 1.000000 0,0.000000 0.000000 0,0.000000 0.000000 0,0.000000 0.000000 0,1.000000-2.000000 0,4.000000-3.000000 0,3.000000-3.000000 0,3.000000-2.000000 0,-1.000000-1.000000 0,-2.000000 3.000000 0,-3.000000 3.000000 0,-3.000000 4.000000 0,-4.000000 1.000000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1.000000 0,1.000000 4.000000 0,-1.000000 3.000000 0,1.000000 3.000000 0,-1.000000-1.000000 0,1.000000-2.000000 0,-1.000000-3.000000 0,1.000000-3.000000 0,-1.000000-1.000000 0,1.000000 4.000000 0,-1.000000 3.000000 0,1.000000 3.000000 0,-1.000000 1.000000 0,1.000000 1.000000 0,-1.000000-1.000000 0,1.000000 1.000000 0,-3.000000-3.000000 0,-2.000000-2.000000 0,-3.000000-3.000000 0,-3.000000-3.000000 0,-1.000000-1.000000 0,4.000000 4.000000 0,3.000000 3.000000 0,3.000000 3.000000 0,-1.000000-1.000000 0,-2.000000-2.000000 0,-3.000000-3.000000 0,-3.000000-3.000000 0,-2.000000-2.000000 0,0.000000 0.000000 0,0.000000 0.000000 0,0.000000 0.000000 0,1.000000 1.000000 0,4.000000 4.000000 0,3.000000 3.000000 0,3.000000 3.000000 0,3.000000-1.000000 0,3.000000-2.000000 0,3.000000-3.000000 0,4.000000-3.000000 0,1.000000-2.000000 0,0.000000 0.000000 0,0.000000 0.000000 0,0.000000 0.000000 0,0.000000 0.000000 0,0.000000 0.000000 0,0.000000 0.000000 0,0.000000 0.000000 0,-4.000000 0.000000 0,-5.000000 0.000000 0,-7.000000 0.000000 0,-5.000000 0.000000 0,-3.000000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1.000000 0,-2.000000 4.000000 0,-3.000000 3.000000 0,-3.000000 3.000000 0,1.000000-1.000000 0,6.000000-2.000000 0,7.000000-3.000000 0,6.000000-3.000000 0,-1.000000-2.000000 0,-5.000000 0.000000 0,-7.000000 0.000000 0,-5.000000 0.000000 0,-4.000000 0.000000 0,0.000000 0.000000 0,0.000000 0.000000 0,0.000000 0.000000 0,0.000000 0.000000 0,0.000000 0.000000 0,0.000000 0.000000 0,0.000000 0.000000 0,1.000000 0.000000 0,4.000000 0.000000 0,3.000000 0.000000 0,3.000000 0.000000 0,-1.000000 1.000000 0,-2.000000 4.000000 0,-3.000000 3.000000 0,-3.000000 3.000000 0,-4.000000-1.000000 0,-3.000000-2.000000 0,-3.000000-3.000000 0,-2.000000-3.000000 0,-3.000000-2.000000 0,1.000000 0.000000 0,-1.000000 0.000000 0,1.000000 0.000000 0,-1.000000 0.000000 0,1.000000 0.000000 0,-1.000000 0.000000 0,1.000000 0.000000 0,4.000000 0.000000 0,9.000000 0.000000 0,10.000000 0.000000 0,10.000000 0.000000 0,2.000000 0.000000 0,-3.000000 0.000000 0,-3.000000 0.000000 0,-2.000000 0.000000 0,-6.000000 0.000000 0,-6.000000 0.000000 0,-6.000000 0.000000 0,-6.000000 0.000000 0,-4.000000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0,-1.000000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0,0.000000 0.000000 0,7.000000 0.000000 0,6.000000 0.000000 0,7.000000 0.000000 0,2.000000-2.000000 0,1.000000-3.000000 0,-1.000000-3.000000 0,1.000000-2.000000 0,-3.000000-1.000000 0,-2.000000 3.000000 0,-3.000000 3.000000 0,-3.000000 4.000000 0,-2.000000 1.000000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1.000000 0,3.000000 4.000000 0,3.000000 3.000000 0,4.000000 3.000000 0,-1.000000-1.000000 0,-3.000000-2.000000 0,-3.000000-3.000000 0,-2.000000-3.000000 0,-1.000000-2.000000 0,3.000000 0.000000 0,3.000000 0.000000 0,4.000000 0.000000 0,2.000000 0.000000 0,4.000000 0.000000 0,3.000000 0.000000 0,3.000000 0.000000 0,-1.000000 1.000000 0,-2.000000 4.000000 0,-3.000000 3.000000 0,-3.000000 3.000000 0,-4.000000-1.000000 0,-3.000000-2.000000 0,-3.000000-3.000000 0,-2.000000-3.000000 0,0.000000-2.000000 0,7.000000 0.000000 0,6.000000 0.000000 0,7.000000 0.000000 0,2.000000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0,0.000000 0.000000 0,7.000000 0.000000 0,6.000000 0.000000 0,7.000000 0.000000 0,-1.000000 0.000000 0,-6.000000 0.000000 0,-6.000000 0.000000 0,-6.000000 0.000000 0,-1.000000 0.000000 0,7.000000 0.000000 0,6.000000 0.000000 0,7.000000 0.000000 0,-1.000000 0.000000 0,-6.000000 0.000000 0,-6.000000 0.000000 0,-6.000000 0.000000 0,-1.000000 0.000000 0,7.000000 0.000000 0,6.000000 0.000000 0,7.000000 0.000000 0,0.000000 0.000000 0,-2.000000 0.000000 0,-3.000000 0.000000 0,-3.000000 0.000000 0,-2.000000 1.000000 0,0.000000 4.000000 0,0.000000 3.000000 0,0.000000 3.000000 0,0.000000-1.000000 0,0.000000-2.000000 0,0.000000-3.000000 0,0.000000-3.000000 0,-2.000000-2.000000 0,-3.000000 0.000000 0,-3.000000 0.000000 0,-2.000000 0.000000 0,0.000000 0.000000 0,7.000000 0.000000 0,6.000000 0.000000 0,7.000000 0.000000 0,-1.000000 0.000000 0,-6.000000 0.000000 0,-6.000000 0.000000 0,-6.000000 0.000000 0,-1.000000 0.000000 0,7.000000 0.000000 0,6.000000 0.000000 0,7.000000 0.000000 0,-1.000000 1.000000 0,-6.000000 4.000000 0,-6.000000 3.000000 0,-6.000000 3.000000 0,-4.000000-1.000000 0,1.000000-2.000000 0,-1.000000-3.000000 0,1.000000-3.000000 0,1.000000-2.000000 0,3.000000 0.000000 0,3.000000 0.000000 0,4.000000 0.000000 0,1.000000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0,3.000000 0.000000 0,3.000000 0.000000 0,4.000000 0.000000 0,2.000000 1.000000 0,4.000000 4.000000 0,3.000000 3.000000 0,3.000000 3.000000 0,-2.000000-1.000000 0,-6.000000-2.000000 0,-6.000000-3.000000 0,-6.000000-3.000000 0,-4.000000-2.000000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0,-3.000000 3.000000 0,-3.000000 3.000000 0,-2.000000 4.000000 0,-1.000000 1.000000 0,3.000000 0.000000 0,3.000000 0.000000 0,4.000000 0.000000 0,1.000000-2.000000 0,0.000000-3.000000 0,0.000000-3.000000 0,0.000000-2.000000 0,0.000000-1.000000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0,-2.000000 0.000000 0,-6.000000 0.000000 0,-6.000000 0.000000 0,-6.000000 0.000000 0,-1.000000 0.000000 0,7.000000 0.000000 0,6.000000 0.000000 0,7.000000 0.000000 0,2.000000 0.000000 0,1.000000 0.000000 0,-1.000000 0.000000 0,1.000000 0.000000 0,-3.000000 0.000000 0,-2.000000 0.000000 0,-3.000000 0.000000 0,-3.000000 0.000000 0,-2.000000-2.000000 0,0.000000-3.000000 0,0.000000-3.000000 0,0.000000-2.000000 0,1.000000-1.000000 0,4.000000 3.000000 0,3.000000 3.000000 0,3.000000 4.000000 0,-1.000000-1.000000 0,-2.000000-3.000000 0,-3.000000-3.000000 0,-3.000000-2.000000 0,-2.000000-3.000000 0,0.000000 1.000000 0,0.000000-1.000000 0,0.000000 1.000000 0,1.000000-1.000000 0,4.000000 1.000000 0,3.000000-1.000000 0,3.000000 1.000000 0,-2.000000 1.000000 0,-6.000000 3.000000 0,-6.000000 3.000000 0,-6.000000 4.000000 0,-4.000000-1.000000 0,1.000000-3.000000 0,-1.000000-3.000000 0,1.000000-2.000000 0,-1.000000-1.000000 0,1.000000 3.000000 0,-1.000000 3.000000 0,1.000000 4.000000 0,-1.000000-1.000000 0,1.000000-3.000000 0,-1.000000-3.000000 0,1.000000-2.000000 0,-1.000000-1.000000 0,1.000000 3.000000 0,-1.000000 3.000000 0,1.000000 4.000000 0,-1.000000-1.000000 0,1.000000-3.000000 0,-1.000000-3.000000 0,1.000000-2.000000 0,2.000000-3.000000 0,7.000000 1.000000 0,6.000000-1.000000 0,7.000000 1.000000 0,-1.000000-1.000000 0,-6.000000 1.000000 0,-6.000000-1.000000 0,-6.000000 1.000000 0,-4.000000 1.000000 0,1.000000 3.000000 0,-1.000000 3.000000 0,1.000000 4.000000 0,-1.000000-1.000000 0,1.000000-3.000000 0,-1.000000-3.000000 0,1.000000-2.000000 0,1.000000-1.000000 0,3.000000 3.000000 0,3.000000 3.000000 0,4.000000 4.000000 0,-1.000000-1.000000 0,-3.000000-3.000000 0,-3.000000-3.000000 0,-2.000000-2.000000 0,-3.000000-3.000000 0,1.000000 1.000000 0,-1.000000-1.000000 0,1.000000 1.000000 0,1.000000 1.000000 0,3.000000 3.000000 0,3.000000 3.000000 0,4.000000 4.000000 0,1.000000 1.000000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0,-2.000000-1.000000 0,-3.000000 4.000000 0,-3.000000 3.000000 0,-2.000000 3.000000 0,-3.000000 1.000000 0,1.000000 1.000000 0,-1.000000-1.000000 0,1.000000 1.000000 0,1.000000-1.000000 0,3.000000 1.000000 0,3.000000-1.000000 0,4.000000 1.000000 0,-1.000000-1.000000 0,-3.000000 1.000000 0,-3.000000-1.000000 0,-2.000000 1.000000 0,-3.000000-3.000000 0,1.000000-2.000000 0,-1.000000-3.000000 0,1.000000-3.000000 0,-1.000000-2.000000 0,1.000000 0.000000 0,-1.000000 0.000000 0,1.000000 0.000000 0,-1.000000-4.000000 0,1.000000-5.000000 0,-1.000000-7.000000 0,1.000000-5.000000 0,-3.000000-6.000000 0,-2.000000-3.000000 0,-3.000000-3.000000 0,-3.000000-2.000000 0,-13.000000-5.000000 0,-22.000000-2.000000 0,-22.000000-3.000000 0,-21.000000-3.000000 0,-15.000000 1.000000-21,-6.000000 6.000000-38,-6.000000 7.000000-41,-6.000000 6.000000-40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3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18350.000000 56500.000000 1000,'70.000000'-21.000000'0,"-9.000000"10.000000"0 ,-10.000000 10.000000 0,-8.000000 9.000000 0,-6.000000 2.000000 0,1.000000-2.000000 0,-1.000000-3.000000 0,1.000000-3.000000 0,-1.000000-1.000000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0,2.000000-2.000000 0,7.000000-3.000000 0,6.000000-3.000000 0,7.000000-2.000000 0,0.000000-1.000000 0,-2.000000 3.000000 0,-3.000000 3.000000 0,-3.000000 4.000000 0,-4.000000 1.000000 0,-3.000000 0.000000 0,-3.000000 0.000000 0,-2.000000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0,-3.000000 0.000000 0,-3.000000 0.000000 0,-2.000000 0.000000 0,-1.000000-2.000000 0,3.000000-3.000000 0,3.000000-3.000000 0,4.000000-2.000000 0,-1.000000-1.000000 0,-3.000000 3.000000 0,-3.000000 3.000000 0,-2.000000 4.000000 0,0.000000 1.000000 0,7.000000 0.000000 0,6.000000 0.000000 0,7.000000 0.000000 0,-1.000000 0.000000 0,-6.000000 0.000000 0,-6.000000 0.000000 0,-6.000000 0.000000 0,-1.000000 0.000000 0,7.000000 0.000000 0,6.000000 0.000000 0,7.000000 0.000000 0,-1.000000 0.000000 0,-6.000000 0.000000 0,-6.000000 0.000000 0,-6.000000 0.000000 0,-2.000000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0,3.000000 0.000000 0,3.000000 0.000000 0,3.000000 0.000000 0,4.000000 0.000000 0,-4.000000 0.000000 0,-9.000000 0.000000 0,-10.000000 0.000000 0,-8.000000 0.000000 0,-6.000000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0,2.000000 0.000000 0,7.000000 0.000000 0,6.000000 0.000000 0,7.000000 0.000000 0,-1.000000 0.000000 0,-6.000000 0.000000 0,-6.000000 0.000000 0,-6.000000 0.000000 0,-2.000000-2.000000 0,3.000000-3.000000 0,3.000000-3.000000 0,4.000000-2.000000 0,1.000000-1.000000 0,0.000000 3.000000 0,0.000000 3.000000 0,0.000000 4.000000 0,-2.000000 1.000000 0,-3.000000 0.000000 0,-3.000000 0.000000 0,-2.000000 0.000000 0,-1.000000 0.000000 0,3.000000 0.000000 0,3.000000 0.000000 0,4.000000 0.000000 0,2.000000-2.000000 0,4.000000-3.000000 0,3.000000-3.000000 0,3.000000-2.000000 0,-2.000000-1.000000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0,-2.000000-3.000000 0,-3.000000-3.000000 0,-3.000000-2.000000 0,-2.000000-1.000000 0,0.000000 3.000000 0,0.000000 3.000000 0,0.000000 4.000000 0,-2.000000 1.000000 0,-3.000000 0.000000 0,-3.000000 0.000000 0,-2.000000 0.000000 0,-3.000000 0.000000 0,1.000000 0.000000 0,-1.000000 0.000000 0,1.000000 0.000000 0,1.000000 0.000000 0,3.000000 0.000000 0,3.000000 0.000000 0,4.000000 0.000000 0,-1.000000 0.000000 0,-3.000000 0.000000 0,-3.000000 0.000000 0,-2.000000 0.000000 0,-3.000000-2.000000 0,1.000000-3.000000 0,-1.000000-3.000000 0,1.000000-2.000000 0,-1.000000-1.000000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0,2.000000-2.000000 0,7.000000-3.000000 0,6.000000-3.000000 0,7.000000-2.000000 0,-1.000000-1.000000 0,-6.000000 3.000000 0,-6.000000 3.000000 0,-6.000000 4.000000 0,-2.000000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1.000000 0,1.000000 4.000000 0,-1.000000 3.000000 0,1.000000 3.000000 0,2.000000-1.000000 0,7.000000-2.000000 0,6.000000-3.000000 0,7.000000-3.000000 0,-1.000000-2.000000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0,0.000000-2.000000 0,7.000000-3.000000 0,6.000000-3.000000 0,7.000000-2.000000 0,0.000000-1.000000 0,-2.000000 3.000000 0,-3.000000 3.000000 0,-3.000000 4.000000 0,-4.000000 1.000000 0,-3.000000 0.000000 0,-3.000000 0.000000 0,-2.000000 0.000000 0,0.000000 0.000000 0,7.000000 0.000000 0,6.000000 0.000000 0,7.000000 0.000000 0,0.000000-2.000000 0,-2.000000-3.000000 0,-3.000000-3.000000 0,-3.000000-2.000000 0,-4.000000-1.000000 0,-3.000000 3.000000 0,-3.000000 3.000000 0,-2.000000 4.000000 0,-1.000000-1.000000 0,3.000000-3.000000 0,3.000000-3.000000 0,4.000000-2.000000 0,-1.000000-1.000000 0,-3.000000 3.000000 0,-3.000000 3.000000 0,-2.000000 4.000000 0,-3.000000 1.000000 0,1.000000 0.000000 0,-1.000000 0.000000 0,1.000000 0.000000 0,-1.000000 0.000000 0,1.000000 0.000000 0,-1.000000 0.000000 0,1.000000 0.000000 0,-1.000000-2.000000 0,1.000000-3.000000 0,-1.000000-3.000000 0,1.000000-2.000000 0,2.000000-1.000000 0,7.000000 3.000000 0,6.000000 3.000000 0,7.000000 4.000000 0,-1.000000 1.000000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0,-2.000000-1.000000 0,0.000000 4.000000 0,0.000000 3.000000 0,0.000000 3.000000 0,1.000000-1.000000 0,4.000000-2.000000 0,3.000000-3.000000 0,3.000000-3.000000 0,-2.000000-2.000000 0,-6.000000 0.000000 0,-6.000000 0.000000 0,-6.000000 0.000000 0,-4.000000 1.000000 0,1.000000 4.000000 0,-1.000000 3.000000 0,1.000000 3.000000 0,1.000000-1.000000 0,3.000000-2.000000 0,3.000000-3.000000 0,4.000000-3.000000 0,2.000000-1.000000 0,4.000000 4.000000 0,3.000000 3.000000 0,3.000000 3.000000 0,-2.000000-1.000000 0,-6.000000-2.000000 0,-6.000000-3.000000 0,-6.000000-3.000000 0,-1.000000-1.000000 0,7.000000 4.000000 0,6.000000 3.000000 0,7.000000 3.000000 0,0.000000-1.000000 0,-2.000000-2.000000 0,-3.000000-3.000000 0,-3.000000-3.000000 0,-4.000000-2.000000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1.000000 0,-3.000000 4.000000 0,-3.000000 3.000000 0,-2.000000 3.000000 0,-3.000000-1.000000 0,1.000000-2.000000 0,-1.000000-3.000000 0,1.000000-3.000000 0,-1.000000-2.000000 0,1.000000 0.000000 0,-1.000000 0.000000 0,1.000000 0.000000 0,2.000000 1.000000 0,7.000000 4.000000 0,6.000000 3.000000 0,7.000000 3.000000 0,0.000000-1.000000 0,-2.000000-2.000000 0,-3.000000-3.000000 0,-3.000000-3.000000 0,-2.000000-2.000000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0,1.000000-1.000000 0,3.000000-3.000000 0,3.000000-3.000000 0,4.000000-2.000000 0,1.000000-3.000000 0,0.000000 1.000000 0,0.000000-1.000000 0,0.000000 1.000000 0,0.000000 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0,2.000000 0.000000 0,4.000000 0.000000 0,3.000000 0.000000 0,3.000000 0.000000 0,1.000000-2.000000 0,1.000000-3.000000 0,-1.000000-3.000000 0,1.000000-2.000000 0,-4.000000-1.000000 0,-6.000000 3.000000 0,-6.000000 3.000000 0,-6.000000 4.000000 0,-2.000000 1.000000 0,3.000000 0.000000 0,3.000000 0.000000 0,4.000000 0.000000 0,-1.000000 0.000000 0,-3.000000 0.000000 0,-3.000000 0.000000 0,-2.000000 0.000000 0,0.000000-2.000000 0,7.000000-3.000000 0,6.000000-3.000000 0,7.000000-2.000000 0,-1.000000-1.000000 0,-6.000000 3.000000 0,-6.000000 3.000000 0,-6.000000 4.000000 0,-2.000000-1.000000 0,3.000000-3.000000 0,3.000000-3.000000 0,4.000000-2.000000 0,-1.000000-1.000000 0,-3.000000 3.000000 0,-3.000000 3.000000 0,-2.000000 4.000000 0,-1.000000 1.000000 0,3.000000 0.000000 0,3.000000 0.000000 0,4.000000 0.000000 0,-1.000000-2.000000 0,-3.000000-3.000000 0,-3.000000-3.000000 0,-2.000000-2.000000 0,-3.000000-1.000000 0,1.000000 3.000000 0,-1.000000 3.000000 0,1.000000 4.000000 0,1.000000-1.000000 0,3.000000-3.000000 0,3.000000-3.000000 0,4.000000-2.000000 0,-1.000000-1.000000 0,-3.000000 3.000000 0,-3.000000 3.000000 0,-2.000000 4.000000 0,-1.000000 1.000000 0,3.000000 0.000000 0,3.000000 0.000000 0,4.000000 0.000000 0,-1.000000 0.000000 0,-3.000000 0.000000 0,-3.000000 0.000000 0,-2.000000 0.000000 0,-3.000000-2.000000 0,1.000000-3.000000 0,-1.000000-3.000000 0,1.000000-2.000000 0,1.000000-3.000000 0,3.000000 1.000000 0,3.000000-1.000000 0,4.000000 1.000000 0,-3.000000-4.000000 0,-5.000000-6.000000 0,-7.000000-6.000000 0,-5.000000-6.000000 0,-12.000000-2.000000 0,-16.000000 3.000000 0,-15.000000 3.000000 0,-15.000000 4.000000 0,-9.000000 2.000000-21,1.000000 4.000000-38,-1.000000 3.000000-41,1.000000 3.000000-40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17200.000000 60800.000000 1000,'48.000000'-68.000000'0,"-3.000000"17.000000"0 ,-3.000000 15.000000 0,-2.000000 16.000000 0,0.000000 7.000000 0,7.000000 1.000000 0,6.000000-1.000000 0,7.000000 1.000000 0,-1.000000 1.000000 0,-6.000000 3.000000 0,-6.000000 3.000000 0,-6.000000 4.000000 0,-4.000000 1.000000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1.000000 0,9.000000 4.000000 0,10.000000 3.000000 0,10.000000 3.000000 0,4.000000-1.000000 0,0.000000-2.000000 0,0.000000-3.000000 0,0.000000-3.000000 0,1.000000-1.000000 0,4.000000 4.000000 0,3.000000 3.000000 0,3.000000 3.000000 0,1.000000 1.000000 0,1.000000 1.000000 0,-1.000000-1.000000 0,1.000000 1.000000 0,-4.000000-1.000000 0,-6.000000 1.000000 0,-6.000000-1.000000 0,-6.000000 1.000000 0,-2.000000-3.000000 0,3.000000-2.000000 0,3.000000-3.000000 0,4.000000-3.000000 0,4.000000-1.000000 0,6.000000 4.000000 0,7.000000 3.000000 0,6.000000 3.000000 0,1.000000-1.000000 0,-3.000000-2.000000 0,-3.000000-3.000000 0,-2.000000-3.000000 0,-5.000000-2.000000 0,-2.000000 0.000000 0,-3.000000 0.000000 0,-3.000000 0.000000 0,-1.000000 0.000000 0,4.000000 0.000000 0,3.000000 0.000000 0,3.000000 0.000000 0,-2.000000 0.000000 0,-6.000000 0.000000 0,-6.000000 0.000000 0,-6.000000 0.000000 0,1.000000 0.000000 0,9.000000 0.000000 0,10.000000 0.000000 0,10.000000 0.000000 0,4.000000 0.000000 0,0.000000 0.000000 0,0.000000 0.000000 0,0.000000 0.000000 0,-5.000000 0.000000 0,-9.000000 0.000000 0,-10.000000 0.000000 0,-8.000000 0.000000 0,-8.000000 0.000000 0,-2.000000 0.000000 0,-3.000000 0.000000 0,-3.000000 0.000000 0,-2.000000 1.000000 0,0.000000 4.000000 0,0.000000 3.000000 0,0.000000 3.000000 0,-2.000000 1.000000 0,-3.000000 1.000000 0,-3.000000-1.000000 0,-2.000000 1.000000 0,-1.000000-3.000000 0,3.000000-2.000000 0,3.000000-3.000000 0,4.000000-3.000000 0,-1.000000-1.000000 0,-3.000000 4.000000 0,-3.000000 3.000000 0,-2.000000 3.000000 0,-5.000000 1.000000 0,-2.000000 1.000000 0,-3.000000-1.000000 0,-3.000000 1.000000 0,-2.000000-3.000000 0,0.000000-2.000000 0,0.000000-3.000000 0,0.000000-3.000000 0,-5.000000 2.000000 0,-9.000000 10.000000 0,-10.000000 10.000000 0,-8.000000 9.000000 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1: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40500.000000 58950.000000 1000,'-150.000000'0.000000'0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1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67300.000000 18800.000000 1000,'70.000000'-25.000000'0,"-9.000000"0.000000"0 ,-10.000000 0.000000 0,-8.000000 0.000000 0,-4.000000 1.000000 0,3.000000 4.000000 0,3.000000 3.000000 0,4.000000 3.000000 0,-1.000000 1.000000 0,-3.000000 1.000000 0,-3.000000-1.000000 0,-2.000000 1.000000 0,-3.000000 1.000000 0,1.000000 3.000000 0,-1.000000 3.000000 0,1.000000 4.000000 0,1.000000 1.000000 0,3.000000 0.000000 0,3.000000 0.000000 0,4.000000 0.000000 0,1.000000-2.000000 0,0.000000-3.000000 0,0.000000-3.000000 0,0.000000-2.000000 0,1.000000-1.000000 0,4.000000 3.000000 0,3.000000 3.000000 0,3.000000 4.000000 0,4.000000 1.000000 0,7.000000 0.000000 0,6.000000 0.000000 0,7.000000 0.000000 0,5.000000-2.000000 0,7.000000-3.000000 0,6.000000-3.000000 0,7.000000-2.000000 0,2.000000-1.000000 0,1.000000 3.000000 0,-1.000000 3.000000 0,1.000000 4.000000 0,-1.000000 1.000000 0,1.000000 0.000000 0,-1.000000 0.000000 0,1.000000 0.000000 0,-1.000000 0.000000 0,1.000000 0.000000 0,-1.000000 0.000000 0,1.000000 0.000000 0,-1.000000 0.000000 0,1.000000 0.000000 0,-1.000000 0.000000 0,1.000000 0.000000 0,4.000000 0.000000 0,9.000000 0.000000 0,10.000000 0.000000 0,10.000000 0.000000 0,0.000000 0.000000 0,-5.000000 0.000000 0,-7.000000 0.000000 0,-5.000000 0.000000 0,-6.000000 0.000000 0,-3.000000 0.000000 0,-3.000000 0.000000 0,-2.000000 0.000000 0,-1.000000 0.000000 0,3.000000 0.000000 0,3.000000 0.000000 0,4.000000 0.000000 0,-1.000000 1.000000 0,-3.000000 4.000000 0,-3.000000 3.000000 0,-2.000000 3.000000 0,-1.000000-1.000000 0,3.000000-2.000000 0,3.000000-3.000000 0,4.000000-3.000000 0,-3.000000-1.000000 0,-5.000000 4.000000 0,-7.000000 3.000000 0,-5.000000 3.000000 0,-9.000000-1.000000 0,-9.000000-2.000000 0,-10.000000-3.000000 0,-8.000000-3.000000 0,-6.000000-2.000000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0,-14.000000 0.000000 0,-21.000000 0.000000 0,-22.000000 0.000000 0,-22.000000 0.000000 0,-11.000000 0.000000 0,0.000000 0.000000 0,0.000000 0.000000 0,0.000000 0.000000 0,-4.000000 0.000000 0,-5.000000 0.000000 0,-7.000000 0.000000 0,-5.000000 0.000000 0,-4.000000 0.000000 0,0.000000 0.000000 0,0.000000 0.000000 0,0.000000 0.000000 0,1.000000 0.000000 0,4.000000 0.000000 0,3.000000 0.000000 0,3.000000 0.000000 0,-2.000000 0.000000 0,-6.000000 0.000000 0,-6.000000 0.000000 0,-6.000000 0.000000 0,-4.000000 0.000000 0,1.000000 0.000000 0,-1.000000 0.000000 0,1.000000 0.000000 0,-3.000000 0.000000 0,-2.000000 0.000000 0,-3.000000 0.000000 0,-3.000000 0.000000 0,-6.000000 0.000000 0,-5.000000 0.000000 0,-7.000000 0.000000 0,-5.000000 0.000000 0,-3.000000 0.000000 0,4.000000 0.000000 0,3.000000 0.000000 0,3.000000 0.000000 0,1.000000 0.000000 0,1.000000 0.000000 0,-1.000000 0.000000 0,1.000000 0.000000 0,-3.000000 0.000000 0,-2.000000 0.000000 0,-3.000000 0.000000 0,-3.000000 0.000000 0,-2.000000 0.000000 0,0.000000 0.000000 0,0.000000 0.000000 0,0.000000 0.000000 0,0.000000-2.000000 0,0.000000-3.000000 0,0.000000-3.000000 0,0.000000-2.000000 0,1.000000-1.000000 0,4.000000 3.000000 0,3.000000 3.000000 0,3.000000 4.000000 0,7.000000 1.000000 0,14.000000 0.000000 0,11.000000 0.000000 0,14.000000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0,4.000000 0.000000 0,7.000000 0.000000 0,6.000000 0.000000 0,7.000000 0.000000 0,2.000000 0.000000 0,1.000000 0.000000 0,-1.000000 0.000000 0,1.000000 0.000000 0,1.000000 4.000000 0,3.000000 10.000000 0,3.000000 10.000000 0,4.000000 9.000000 0,2.000000 6.000000 0,4.000000 3.000000 0,3.000000 3.000000 0,3.000000 4.000000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9:2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77600.000000 28410.000000 1000,'-29.000000'0.000000'0,"5.000000"0.000000"0 ,3.000000 0.000000 0,5.000000 0.000000 0,0.000000 0.000000 0,1.000000 0.000000 0,0.000000 0.000000 0,1.000000 0.000000 0,3.000000 0.000000 0,9.000000 0.000000 0,9.000000 0.000000 0,9.000000 0.000000 0,3.000000 0.000000 0,-1.000000 0.000000 0,-1.000000 0.000000 0,-2.000000 0.000000 0,0.000000 0.000000 0,1.000000 0.000000 0,-1.000000 0.000000 0,-1.000000 0.000000 0,2.000000-1.000000 0,1.000000-1.000000 0,1.000000-1.000000 0,2.000000-1.000000 0,-1.000000-1.000000 0,2.000000 2.000000 0,-1.000000 1.000000 0,-1.000000 1.000000 0,3.000000 1.000000 0,2.000000-2.000000 0,2.000000-1.000000 0,2.000000-2.000000 0,3.000000 1.000000 0,-1.000000 1.000000 0,-1.000000 1.000000 0,2.000000 2.000000 0,-2.000000 0.000000 0,2.000000 0.000000 0,-1.000000 0.000000 0,-1.000000 0.000000 0,2.000000-1.000000 0,1.000000-1.000000 0,1.000000-1.000000 0,2.000000-1.000000 0,-1.000000-1.000000 0,-1.000000 2.000000 0,-1.000000 1.000000 0,-2.000000 2.000000 0,0.000000 0.000000 0,-2.000000 0.000000 0,-1.000000 0.000000 0,-1.000000 0.000000 0,-1.000000 0.000000 0,2.000000 0.000000 0,1.000000 0.000000 0,2.000000 0.000000 0,-1.000000 0.000000 0,-1.000000 0.000000 0,-1.000000 0.000000 0,-1.000000 0.000000 0,-1.000000 0.000000 0,2.000000 0.000000 0,1.000000 0.000000 0,1.000000 0.000000 0,1.000000 0.000000 0,0.000000 0.000000 0,1.000000 0.000000 0,-1.000000 0.000000 0,-1.000000 0.000000 0,-1.000000 0.000000 0,-1.000000 0.000000 0,-1.000000 0.000000 0,-1.000000 0.000000 0,0.000000 0.000000 0,0.000000 0.000000 0,0.000000 0.000000 0,0.000000 0.000000 0,0.000000 0.000000 0,0.000000 0.000000 0,0.000000 0.000000 0,-1.000000 0.000000 0,-1.000000 0.000000 0,-1.000000 0.000000 0,-1.000000 0.000000 0,-2.000000 0.000000 0,-1.000000 0.000000 0,-1.000000 0.000000 0,-1.000000 0.000000 0,-1.000000 0.000000 0,2.000000 0.000000 0,1.000000 0.000000 0,1.000000 0.000000 0,1.000000 0.000000 0,-2.000000 0.000000 0,-1.000000 0.000000 0,-1.000000 0.000000 0,-1.000000 0.000000 0,0.000000 2.000000 0,0.000000 1.000000 0,0.000000 2.000000 0,0.000000-1.000000 0,0.000000-1.000000 0,-1.000000-1.000000 0,1.000000-1.000000 0,0.000000-1.000000 0,1.000000 2.000000 0,-1.000000 1.000000 0,-1.000000 1.000000 0,3.000000 1.000000 0,2.000000-2.000000 0,2.000000-1.000000 0,3.000000-2.000000 0,-1.000000 1.000000 0,-4.000000 1.000000 0,-3.000000 1.000000 0,-5.000000 2.000000 0,-3.000000 0.000000 0,-5.000000 0.000000 0,-6.000000 0.000000 0,-5.000000 0.000000 0,-2.000000-1.000000 0,-2.000000-1.000000 0,-1.000000-1.000000 0,-2.000000-2.000000 0,1.000000 0.000000 0,-2.000000 0.000000 0,1.000000 0.000000 0,0.000000 0.000000 0,0.000000 0.000000 0,-2.000000-2.000000 0,-1.000000-1.000000 0,-1.000000-1.000000 0,-2.000000-1.000000 0,2.000000 2.000000 0,-1.000000 1.000000 0,-1.000000 2.000000 0,1.000000-1.000000 0,0.000000-1.000000 0,1.000000-1.000000 0,-1.000000-1.000000 0,-1.000000-1.000000 0,-1.000000 2.000000 0,-1.000000 1.000000 0,-1.000000 1.000000 0,-2.000000 1.000000 0,-1.000000-2.000000 0,-1.000000-1.000000 0,-1.000000-2.000000 0,-1.000000 1.000000 0,2.000000 1.000000 0,1.000000 1.000000 0,1.000000 2.000000 0,1.000000-1.000000 0,-2.000000-1.000000 0,-1.000000-1.000000 0,-2.000000-1.000000 0,1.000000-1.000000 0,-2.000000 2.000000 0,2.000000 1.000000 0,-1.000000 2.000000 0,-1.000000 0.000000 0,2.000000 0.000000 0,-1.000000 0.000000 0,-1.000000 0.000000 0,2.000000 0.000000 0,1.000000 0.000000 0,1.000000 0.000000 0,1.000000 0.000000 0,1.000000 0.000000 0,0.000000 0.000000 0,0.000000 0.000000 0,0.000000 0.000000 0,0.000000 0.000000 0,0.000000 0.000000 0,0.000000 0.000000 0,0.000000 0.000000 0,1.000000 0.000000 0,1.000000 0.000000 0,1.000000 0.000000 0,1.000000 0.000000 0,2.000000 0.000000 0,-1.000000 0.000000 0,-1.000000 0.000000 0,2.000000 0.000000 0,-2.000000 0.000000 0,2.000000 0.000000 0,-1.000000 0.000000 0,-1.000000 0.000000 0,2.000000 0.000000 0,1.000000 0.000000 0,1.000000 0.000000 0,2.000000 0.000000 0,-1.000000 0.000000 0,-1.000000 0.000000 0,-1.000000 0.000000 0,-2.000000 0.000000 0,1.000000 0.000000 0,1.000000 0.000000 0,1.000000 0.000000 0,2.000000 0.000000 0,4.000000 0.000000 0,9.000000 0.000000 0,9.000000 0.000000 0,8.000000 0.000000 0,5.000000-1.000000 0,-2.000000-1.000000 0,-1.000000-1.000000 0,-1.000000-2.000000 0,-2.000000 1.000000 0,1.000000 1.000000 0,0.000000 1.000000 0,1.000000 1.000000 0,-1.000000 1.000000 0,2.000000-2.000000 0,1.000000-1.000000 0,1.000000-1.000000 0,2.000000-1.000000 0,1.000000 0.000000 0,1.000000-1.000000 0,2.000000 2.000000 0,0.000000-1.000000 0,0.000000 2.000000 0,0.000000 1.000000 0,0.000000 1.000000 0,0.000000 1.000000 0,0.000000-2.000000 0,0.000000-1.000000 0,0.000000-2.000000 0,1.000000 1.000000 0,5.000000-1.000000 0,3.000000 0.000000 0,5.000000 0.000000 0,0.000000 0.000000 0,1.000000 2.000000 0,0.000000 1.000000 0,1.000000 2.000000 0,-1.000000-1.000000 0,2.000000-1.000000 0,1.000000-1.000000 0,1.000000-2.000000 0,1.000000 1.000000 0,-2.000000 1.000000 0,-1.000000 1.000000 0,-1.000000 1.000000 0,-2.000000 1.000000 0,-1.000000 0.000000 0,-1.000000 0.000000 0,-1.000000 0.000000 0,-2.000000 0.000000 0,-1.000000 0.000000 0,-1.000000 0.000000 0,-2.000000 0.000000 0,0.000000 0.000000 0,0.000000 0.000000 0,1.000000 0.000000 0,-1.000000 0.000000 0,0.000000 0.000000 0,-1.000000 0.000000 0,2.000000 0.000000 0,-1.000000 0.000000 0,0.000000 0.000000 0,0.000000 0.000000 0,-1.000000 0.000000 0,1.000000 0.000000 0,1.000000 1.000000 0,-1.000000 1.000000 0,-1.000000 1.000000 0,2.000000 1.000000 0,-3.000000 1.000000 0,-2.000000-2.000000 0,-2.000000-1.000000 0,-2.000000-1.000000 0,-3.000000-1.000000 0,2.000000 2.000000 0,-1.000000 1.000000 0,-1.000000 2.000000 0,2.000000-1.000000 0,-2.000000-1.000000 0,2.000000-1.000000 0,-1.000000-1.000000 0,-1.000000-1.000000 0,-1.000000 0.000000 0,-1.000000 0.000000 0,-2.000000 0.000000 0,1.000000 0.000000 0,-1.000000 2.000000 0,0.000000 1.000000 0,0.000000 1.000000 0,-1.000000 1.000000 0,1.000000-2.000000 0,0.000000-1.000000 0,1.000000-2.000000 0,-1.000000 0.000000 0,0.000000 0.000000 0,0.000000 0.000000 0,0.000000 0.000000 0,-1.000000 1.000000 0,-1.000000 1.000000 0,-1.000000 1.000000 0,-1.000000 2.000000 0,-5.000000-1.000000 0,-7.000000-1.000000 0,-8.000000-1.000000 0,-7.000000-1.000000 0,-4.000000-1.000000 0,2.000000 0.000000 0,1.000000 0.000000 0,1.000000 0.000000 0,1.000000 0.000000 0,1.000000 0.000000 0,-1.000000 0.000000 0,0.000000 0.000000 0,-1.000000 0.000000 0,-1.000000 0.000000 0,-1.000000 0.000000 0,-1.000000 0.000000 0,-1.000000 0.000000 0,-1.000000 0.000000 0,2.000000 0.000000 0,-1.000000 0.000000 0,-1.000000 0.000000 0,-1.000000 0.000000 0,-1.000000 0.000000 0,-2.000000 0.000000 0,0.000000 0.000000 0,0.000000 0.000000 0,0.000000 0.000000 0,0.000000 0.000000 0,0.000000 0.000000 0,0.000000 0.000000 0,0.000000 0.000000 0,0.000000 0.000000 0,-1.000000 0.000000 0,-3.000000 0.000000 0,-2.000000 0.000000 0,-2.000000 0.000000 0,-2.000000 0.000000 0,2.000000 0.000000 0,1.000000 0.000000 0,1.000000 0.000000 0,2.000000 0.000000 0,-2.000000 0.000000 0,2.000000 0.000000 0,-1.000000 0.000000 0,-1.000000 0.000000 0,2.000000 0.000000 0,-1.000000 0.000000 0,-1.000000 0.000000 0,3.000000 0.000000 0,2.000000 0.000000 0,2.000000 0.000000 0,2.000000 0.000000 0,2.000000 0.000000 0,-2.000000 0.000000 0,-1.000000 0.000000 0,-1.000000 0.000000 0,-1.000000 0.000000 0,2.000000 0.000000 0,1.000000 0.000000 0,2.000000 0.000000 0,0.000000-1.000000 0,2.000000-1.000000 0,1.000000-1.000000 0,1.000000-1.000000 0,1.000000-1.000000 0,-2.000000 2.000000 0,-1.000000 1.000000 0,-1.000000 1.000000 0,-1.000000 1.000000 0,0.000000 0.000000 0,-1.000000 0.000000 0,1.000000 0.000000 0,1.000000 0.000000 0,1.000000 0.000000 0,1.000000 0.000000 0,2.000000 0.000000 0,-1.000000 0.000000 0,-1.000000 0.000000 0,-1.000000 0.000000 0,-1.000000 0.000000 0,-1.000000 0.000000 0,2.000000-2.000000 0,1.000000-1.000000 0,1.000000-2.000000 0,1.000000 1.000000 0,1.000000 1.000000 0,-1.000000 1.000000 0,0.000000 2.000000 0,4.000000 0.000000 0,9.000000 0.000000 0,9.000000 0.000000 0,8.000000 0.000000 0,6.000000 0.000000 0,-2.000000 0.000000 0,2.000000 0.000000 0,-1.000000 0.000000 0,0.000000 0.000000 0,2.000000 0.000000 0,1.000000 0.000000 0,2.000000 0.000000 0,0.000000 0.000000 0,2.000000 0.000000 0,1.000000 0.000000 0,2.000000 0.000000 0,-1.000000 0.000000 0,2.000000 0.000000 0,-1.000000 0.000000 0,-1.000000 0.000000 0,2.000000 0.000000 0,1.000000 0.000000 0,1.000000 0.000000 0,2.000000 0.000000 0,-1.000000 0.000000 0,1.000000 0.000000 0,0.000000 0.000000 0,1.000000 0.000000 0,0.000000 0.000000 0,5.000000 0.000000 0,3.000000 0.000000 0,5.000000 0.000000 0,0.000000 0.000000 0,-1.000000 0.000000 0,-1.000000 0.000000 0,-1.000000 0.000000 0,-1.000000 0.000000 0,2.000000 2.000000 0,1.000000 1.000000 0,2.000000 1.000000 0,-2.000000 1.000000 0,-1.000000-2.000000 0,-4.000000-1.000000 0,-2.000000-2.000000 0,-2.000000 1.000000 0,-3.000000 1.000000 0,-2.000000 1.000000 0,-2.000000 2.000000 0,-4.000000 0.000000 0,-1.000000 0.000000 0,-4.000000 0.000000 0,-1.000000 0.000000 0,-2.000000-1.000000 0,0.000000-1.000000 0,-1.000000-1.000000 0,2.000000-2.000000 0,-3.000000 1.000000 0,-1.000000 1.000000 0,-4.000000 1.000000 0,-1.000000 1.000000 0,-6.000000 1.000000 0,-5.000000-2.000000 0,-7.000000-1.000000 0,-5.000000-1.000000 0,-6.000000-1.000000 0,-1.000000 0.000000 0,-4.000000 0.000000 0,-1.000000 0.000000 0,-2.000000 0.000000 0,2.000000 0.000000 0,1.000000 0.000000 0,1.000000 0.000000 0,1.000000 0.000000 0,0.000000 0.000000 0,1.000000 0.000000 0,-1.000000 0.000000 0,-1.000000 0.000000 0,-1.000000 0.000000 0,-1.000000 0.000000 0,-1.000000 0.000000 0,-1.000000 0.000000 0,0.000000 0.000000 0,0.000000 0.000000 0,0.000000 0.000000 0,0.000000 0.000000 0,0.000000 0.000000 0,0.000000 0.000000 0,0.000000 0.000000 0,-1.000000-1.000000 0,-1.000000-1.000000 0,-1.000000-1.000000 0,-1.000000-2.000000 0,-3.000000 1.000000 0,-1.000000 1.000000 0,-4.000000 1.000000 0,-1.000000 1.000000 0,-3.000000 1.000000 0,-1.000000 0.000000 0,-1.000000 0.000000 0,-2.000000 0.000000 0,1.000000 0.000000 0,-1.000000-2.000000 0,-1.000000-1.000000 0,2.000000-1.000000 0,-3.000000-1.000000 0,-2.000000 0.000000 0,-2.000000-1.000000 0,-2.000000 2.000000 0,-2.000000-2.000000 0,2.000000 1.000000 0,1.000000 0.000000 0,2.000000 0.000000 0,0.000000 1.000000 0,2.000000 1.000000 0,1.000000 1.000000 0,2.000000 2.000000 0,0.000000-1.000000 0,2.000000-1.000000 0,1.000000-1.000000 0,1.000000-1.000000 0,3.000000-1.000000 0,4.000000 2.000000 0,3.000000 1.000000 0,5.000000 2.000000 0,1.000000 0.000000 0,0.000000 0.000000 0,0.000000 0.000000 0,0.000000 0.000000 0,0.000000 0.000000 0,2.000000 0.000000 0,1.000000 0.000000 0,2.000000 0.000000 0,0.000000 0.000000 0,0.000000 0.000000 0,-1.000000 0.000000 0,1.000000 0.000000 0,1.000000 0.000000 0,-1.000000 0.000000 0,-1.000000 0.000000 0,2.000000 0.000000 0,-2.000000 0.000000 0,2.000000 0.000000 0,-1.000000 0.000000 0,-1.000000 0.000000 0,2.000000 0.000000 0,1.000000 0.000000 0,1.000000 0.000000 0,2.000000 0.000000 0,-1.000000 0.000000 0,1.000000 2.000000 0,0.000000 1.000000 0,1.000000 2.000000 0,-1.000000-1.000000 0,0.000000 2.000000 0,0.000000-1.000000 0,-1.000000-1.000000 0,5.000000 1.000000 0,8.000000 0.000000 0,6.000000 1.000000 0,8.000000-1.000000 0,5.000000-1.000000 0,1.000000-1.000000 0,1.000000-1.000000 0,2.000000-1.000000 0,1.000000-1.000000 0,2.000000 0.000000 0,4.000000 0.000000 0,2.000000 0.000000 0,1.000000 0.000000 0,2.000000 0.000000 0,1.000000 0.000000 0,1.000000 0.000000 0,2.000000 0.000000 0,-2.000000 0.000000 0,1.000000 0.000000 0,0.000000 0.000000 0,0.000000 0.000000 0,1.000000 0.000000 0,-1.000000 0.000000 0,0.000000 0.000000 0,1.000000 0.000000 0,3.000000 0.000000 0,2.000000 0.000000 0,2.000000 0.000000 0,3.000000-1.000000 0,-2.000000-1.000000 0,2.000000-1.000000 0,-1.000000-1.000000 0,0.000000-1.000000 0,2.000000 2.000000 0,1.000000 1.000000 0,2.000000 1.000000 0,0.000000 1.000000 0,2.000000-2.000000 0,1.000000-1.000000 0,2.000000-2.000000 0,-2.000000 1.000000 0,-2.000000 1.000000 0,-2.000000 1.000000 0,-2.000000 2.000000 0,-3.000000 0.000000 0,-1.000000 0.000000 0,-1.000000 0.000000 0,-2.000000 0.000000 0,0.000000 0.000000 0,1.000000 0.000000 0,-1.000000 0.000000 0,-1.000000 0.000000 0,0.000000 0.000000 0,-2.000000 0.000000 0,-4.000000 0.000000 0,-2.000000 0.000000 0,-1.000000 0.000000 0,-2.000000 0.000000 0,-1.000000 0.000000 0,-2.000000 0.000000 0,-1.000000 0.000000 0,-3.000000 0.000000 0,-2.000000 0.000000 0,-2.000000 0.000000 0,-2.000000 0.000000 0,0.000000 0.000000 0,-1.000000 0.000000 0,1.000000 0.000000 0,0.000000 0.000000 0,-2.000000 2.000000 0,-1.000000 1.000000 0,-2.000000 1.000000 0,-3.000000 1.000000 0,-6.000000-2.000000 0,-7.000000-1.000000 0,-5.000000-2.000000 0,-5.000000 0.000000 0,-1.000000-2.000000 0,-1.000000-1.000000 0,-1.000000-2.000000 0,-1.000000 1.000000 0,-1.000000-1.000000 0,2.000000 0.000000 0,-1.000000 0.000000 0,1.000000 0.000000-20,3.000000 0.000000-40,2.000000-1.000000-40,3.000000 1.000000-40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1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103750.000000 18350.000000 1000,'-93.000000'-68.000000'0,"17.000000"17.000000"0 ,15.000000 15.000000 0,16.000000 16.000000 0,4.000000 9.000000 0,-6.000000 3.000000 0,-6.000000 3.000000 0,-6.000000 4.000000 0,-2.000000-1.000000 0,3.000000-3.000000 0,3.000000-3.000000 0,4.000000-2.000000 0,2.000000-1.000000 0,4.000000 3.000000 0,3.000000 3.000000 0,3.000000 4.000000 0,-2.000000 1.000000 0,-6.000000 0.000000 0,-6.000000 0.000000 0,-6.000000 0.000000 0,-4.000000 0.000000 0,1.000000 0.000000 0,-1.000000 0.000000 0,1.000000 0.000000 0,-1.000000 0.000000 0,1.000000 0.000000 0,-1.000000 0.000000 0,1.000000 0.000000 0,-4.000000 0.000000 0,-6.000000 0.000000 0,-6.000000 0.000000 0,-6.000000 0.000000 0,-7.000000 0.000000 0,-6.000000 0.000000 0,-6.000000 0.000000 0,-6.000000 0.000000 0,-2.000000-2.000000 0,3.000000-3.000000 0,3.000000-3.000000 0,4.000000-2.000000 0,1.000000-1.000000 0,0.000000 3.000000 0,0.000000 3.000000 0,0.000000 4.000000 0,1.000000 1.000000 0,4.000000 0.000000 0,3.000000 0.000000 0,3.000000 0.000000 0,1.000000 0.000000 0,1.000000 0.000000 0,-1.000000 0.000000 0,1.000000 0.000000 0,-3.000000-2.000000 0,-2.000000-3.000000 0,-3.000000-3.000000 0,-3.000000-2.000000 0,-4.000000-1.000000 0,-3.000000 3.000000 0,-3.000000 3.000000 0,-2.000000 4.000000 0,-1.000000-1.000000 0,3.000000-3.000000 0,3.000000-3.000000 0,4.000000-2.000000 0,1.000000-3.000000 0,0.000000 1.000000 0,0.000000-1.000000 0,0.000000 1.000000 0,1.000000-1.000000 0,4.000000 1.000000 0,3.000000-1.000000 0,3.000000 1.000000 0,-1.000000 1.000000 0,-2.000000 3.000000 0,-3.000000 3.000000 0,-3.000000 4.000000 0,-4.000000-1.000000 0,-3.000000-3.000000 0,-3.000000-3.000000 0,-2.000000-2.000000 0,-5.000000-1.000000 0,-2.000000 3.000000 0,-3.000000 3.000000 0,-3.000000 4.000000 0,1.000000-1.000000 0,6.000000-3.000000 0,7.000000-3.000000 0,6.000000-2.000000 0,6.000000-1.000000 0,6.000000 3.000000 0,7.000000 3.000000 0,6.000000 4.000000 0,-1.000000 1.000000 0,-5.000000 0.000000 0,-7.000000 0.000000 0,-5.000000 0.000000 0,-4.000000 0.000000 0,0.000000 0.000000 0,0.000000 0.000000 0,0.000000 0.000000 0,0.000000-2.000000 0,0.000000-3.000000 0,0.000000-3.000000 0,0.000000-2.000000 0,-2.000000-1.000000 0,-3.000000 3.000000 0,-3.000000 3.000000 0,-2.000000 4.000000 0,2.000000 1.000000 0,9.000000 0.000000 0,10.000000 0.000000 0,10.000000 0.000000 0,2.000000-2.000000 0,-3.000000-3.000000 0,-3.000000-3.000000 0,-2.000000-2.000000 0,-6.000000-1.000000 0,-6.000000 3.000000 0,-6.000000 3.000000 0,-6.000000 4.000000 0,-4.000000 1.000000 0,1.000000 0.000000 0,-1.000000 0.000000 0,1.000000 0.000000 0,-1.000000-2.000000 0,1.000000-3.000000 0,-1.000000-3.000000 0,1.000000-2.000000 0,1.000000-3.000000 0,3.000000 1.000000 0,3.000000-1.000000 0,4.000000 1.000000 0,4.000000 1.000000 0,6.000000 3.000000 0,7.000000 3.000000 0,6.000000 4.000000 0,1.000000-1.000000 0,-3.000000-3.000000 0,-3.000000-3.000000 0,-2.000000-2.000000 0,-5.000000-1.000000 0,-2.000000 3.000000 0,-3.000000 3.000000 0,-3.000000 4.000000 0,-2.000000 1.000000 0,0.000000 0.000000 0,0.000000 0.000000 0,0.000000 0.000000 0,1.000000-2.000000 0,4.000000-3.000000 0,3.000000-3.000000 0,3.000000-2.000000 0,1.000000-1.000000 0,1.000000 3.000000 0,-1.000000 3.000000 0,1.000000 4.000000 0,2.000000 1.000000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 1.000000 0,-3.000000 4.000000 0,-3.000000 3.000000 0,-2.000000 3.000000 0,0.000000-1.000000 0,7.000000-2.000000 0,6.000000-3.000000 0,7.000000-3.000000 0,-3.000000-1.000000 0,-8.000000 4.000000 0,-10.000000 3.000000 0,-9.000000 3.000000 0,-1.000000-1.000000 0,10.000000-2.000000 0,10.000000-3.000000 0,9.000000-3.000000 0,2.000000-2.000000 0,-2.000000 0.000000 0,-3.000000 0.000000 0,-3.000000 0.000000 0,-2.000000 1.000000 0,0.000000 4.000000 0,0.000000 3.000000 0,0.000000 3.000000 0,-2.000000-1.000000 0,-3.000000-2.000000 0,-3.000000-3.000000 0,-2.000000-3.000000 0,-1.000000-1.000000 0,3.000000 4.000000 0,3.000000 3.000000 0,4.000000 3.000000 0,1.000000-1.000000 0,0.000000-2.000000 0,0.000000-3.000000 0,0.000000-3.000000 0,1.000000-2.000000 0,4.000000 0.000000 0,3.000000 0.000000 0,3.000000 0.000000 0,-1.000000 1.000000 0,-2.000000 4.000000 0,-3.000000 3.000000 0,-3.000000 3.000000 0,-2.000000-1.000000 0,0.000000-2.000000 0,0.000000-3.000000 0,0.000000-3.000000 0,0.000000-1.000000 0,0.000000 4.000000 0,0.000000 3.000000 0,0.000000 3.000000 0,1.000000-1.000000 0,4.000000-2.000000 0,3.000000-3.000000 0,3.000000-3.000000 0,1.000000-2.000000 0,1.000000 0.000000 0,-1.000000 0.000000 0,1.000000 0.000000 0,8.000000 0.000000 0,20.000000 0.000000 0,18.000000 0.000000 0,20.000000 0.000000 0,10.000000 0.000000 0,3.000000 0.000000 0,3.000000 0.000000 0,4.000000 0.000000 0,-1.000000 0.000000 0,-3.000000 0.000000 0,-3.000000 0.000000 0,-2.000000 0.000000 0,-1.000000 0.000000 0,3.000000 0.000000 0,3.000000 0.000000 0,4.000000 0.000000 0,2.000000 0.000000 0,4.000000 0.000000 0,3.000000 0.000000 0,3.000000 0.000000 0,6.000000 0.000000 0,9.000000 0.000000 0,10.000000 0.000000 0,10.000000 0.000000 0,7.000000-2.000000 0,6.000000-3.000000 0,7.000000-3.000000 0,6.000000-2.000000 0,6.000000-1.000000 0,6.000000 3.000000 0,7.000000 3.000000 0,6.000000 4.000000 0,1.000000 1.000000 0,-3.000000 0.000000 0,-3.000000 0.000000 0,-2.000000 0.000000 0,-1.000000 0.000000 0,3.000000 0.000000 0,3.000000 0.000000 0,4.000000 0.000000 0,2.000000 0.000000 0,4.000000 0.000000 0,3.000000 0.000000 0,3.000000 0.000000 0,-2.000000 1.000000 0,-6.000000 4.000000 0,-6.000000 3.000000 0,-6.000000 3.000000 0,-9.000000 1.000000 0,-8.000000 1.000000 0,-10.000000-1.000000 0,-9.000000 1.000000 0,-4.000000-1.000000 0,4.000000 1.000000 0,3.000000-1.000000 0,3.000000 1.000000 0,-1.000000-1.000000 0,-2.000000 1.000000 0,-3.000000-1.000000 0,-3.000000 1.000000 0,1.000000-3.000000 0,6.000000-2.000000 0,7.000000-3.000000 0,6.000000-3.000000 0,1.000000-1.000000 0,-3.000000 4.000000 0,-3.000000 3.000000 0,-2.000000 3.000000 0,-6.000000-1.000000 0,-6.000000-2.000000 0,-6.000000-3.000000 0,-6.000000-3.000000 0,-4.000000-1.000000 0,1.000000 4.000000 0,-1.000000 3.000000 0,1.000000 3.000000 0,4.000000-1.000000 0,9.000000-2.000000 0,10.000000-3.000000 0,10.000000-3.000000 0,2.000000-2.000000 0,-3.000000 0.000000 0,-3.000000 0.000000 0,-2.000000 0.000000 0,-5.000000 0.000000 0,-2.000000 0.000000 0,-3.000000 0.000000 0,-3.000000 0.000000 0,-2.000000 1.000000 0,0.000000 4.000000 0,0.000000 3.000000 0,0.000000 3.000000 0,-2.000000-1.000000 0,-3.000000-2.000000 0,-3.000000-3.000000 0,-2.000000-3.000000 0,2.000000-1.000000 0,9.000000 4.000000 0,10.000000 3.000000 0,10.000000 3.000000 0,5.000000 1.000000 0,4.000000 1.000000 0,3.000000-1.000000 0,3.000000 1.000000 0,-2.000000-1.000000 0,-6.000000 1.000000 0,-6.000000-1.000000 0,-6.000000 1.000000 0,-6.000000-3.000000 0,-2.000000-2.000000 0,-3.000000-3.000000 0,-3.000000-3.000000 0,1.000000 1.000000 0,6.000000 6.000000 0,7.000000 7.000000 0,6.000000 6.000000 0,4.000000-1.000000 0,4.000000-5.000000 0,3.000000-7.000000 0,3.000000-5.000000 0,-1.000000-3.000000 0,-2.000000 4.000000 0,-3.000000 3.000000 0,-3.000000 3.000000 0,-7.000000 3.000000 0,-9.000000 3.000000 0,-10.000000 3.000000 0,-8.000000 4.000000 0,-8.000000-1.000000 0,-2.000000-3.000000 0,-3.000000-3.000000 0,-3.000000-2.000000 0,1.000000-3.000000 0,6.000000 1.000000 0,7.000000-1.000000 0,6.000000 1.000000 0,3.000000-3.000000 0,0.000000-2.000000 0,0.000000-3.000000 0,0.000000-3.000000 0,-2.000000-1.000000 0,-3.000000 4.000000 0,-3.000000 3.000000 0,-2.000000 3.000000 0,-3.000000-1.000000 0,1.000000-2.000000 0,-1.000000-3.000000 0,1.000000-3.000000 0,-4.000000-1.000000 0,-6.000000 4.000000 0,-6.000000 3.000000 0,-6.000000 3.000000 0,-6.000000-1.000000 0,-2.000000-2.000000 0,-3.000000-3.000000 0,-3.000000-3.000000 0,-2.000000-2.000000 0,0.000000 0.000000 0,0.000000 0.000000 0,0.000000 0.000000 0,3.000000 0.000000 0,6.000000 0.000000 0,7.000000 0.000000 0,6.000000 0.000000 0,1.000000 1.000000 0,-3.000000 4.000000 0,-3.000000 3.000000 0,-2.000000 3.000000 0,-3.000000-1.000000 0,1.000000-2.000000 0,-1.000000-3.000000 0,1.000000-3.000000 0,-1.000000-2.000000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0,-1.000000-2.000000 0,-3.000000-3.000000 0,-3.000000-3.000000 0,-2.000000-2.000000 0,-1.000000-1.000000 0,3.000000 3.000000 0,3.000000 3.000000 0,4.000000 4.000000 0,-1.000000 1.000000 0,-3.000000 0.000000 0,-3.000000 0.000000 0,-2.000000 0.000000 0,-3.000000-2.000000 0,1.000000-3.000000 0,-1.000000-3.000000 0,1.000000-2.000000 0,-1.000000-1.000000 0,1.000000 3.000000 0,-1.000000 3.000000 0,1.000000 4.000000 0,-1.000000 4.000000 0,1.000000 6.000000 0,-1.000000 7.000000 0,1.000000 6.000000 0,-13.000000 4.000000-21,-25.000000 4.000000-38,-25.000000 3.000000-41,-25.000000 3.000000-40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3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13150.000000 27700.000000 1000,'75.000000'0.000000'0,"0.000000"0.000000"0 ,0.000000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0,4.000000 0.000000 0,7.000000 0.000000 0,6.000000 0.000000 0,7.000000 0.000000 0,2.000000-2.000000 0,1.000000-3.000000 0,-1.000000-3.000000 0,1.000000-2.000000 0,-1.000000-3.000000 0,1.000000 1.000000 0,-1.000000-1.000000 0,1.000000 1.000000 0,-4.000000 1.000000 0,-6.000000 3.000000 0,-6.000000 3.000000 0,-6.000000 4.000000 0,-4.000000-1.000000 0,1.000000-3.000000 0,-1.000000-3.000000 0,1.000000-2.000000 0,4.000000-3.000000 0,9.000000 1.000000 0,10.000000-1.000000 0,10.000000 1.000000 0,0.000000-1.000000 0,-5.000000 1.000000 0,-7.000000-1.000000 0,-5.000000 1.000000 0,-3.000000-1.000000 0,4.000000 1.000000 0,3.000000-1.000000 0,3.000000 1.000000 0,-2.000000-1.000000 0,-6.000000 1.000000 0,-6.000000-1.000000 0,-6.000000 1.000000 0,-4.000000 1.000000 0,1.000000 3.000000 0,-1.000000 3.000000 0,1.000000 4.000000 0,1.000000-1.000000 0,3.000000-3.000000 0,3.000000-3.000000 0,4.000000-2.000000 0,4.000000-1.000000 0,6.000000 3.000000 0,7.000000 3.000000 0,6.000000 4.000000 0,-1.000000 1.000000 0,-5.000000 0.000000 0,-7.000000 0.000000 0,-5.000000 0.000000 0,-6.000000 0.000000 0,-3.000000 0.000000 0,-3.000000 0.000000 0,-2.000000 0.000000 0,0.000000-2.000000 0,7.000000-3.000000 0,6.000000-3.000000 0,7.000000-2.000000 0,4.000000-1.000000 0,3.000000 3.000000 0,3.000000 3.000000 0,4.000000 4.000000 0,1.000000 1.000000 0,0.000000 0.000000 0,0.000000 0.000000 0,0.000000 0.000000 0,0.000000 0.000000 0,0.000000 0.000000 0,0.000000 0.000000 0,0.000000 0.000000 0,-5.000000 0.000000 0,-9.000000 0.000000 0,-10.000000 0.000000 0,-8.000000 0.000000 0,-4.000000 0.000000 0,3.000000 0.000000 0,3.000000 0.000000 0,4.000000 0.000000 0,2.000000 0.000000 0,4.000000 0.000000 0,3.000000 0.000000 0,3.000000 0.000000 0,1.000000 0.000000 0,1.000000 0.000000 0,-1.000000 0.000000 0,1.000000 0.000000 0,-3.000000 0.000000 0,-2.000000 0.000000 0,-3.000000 0.000000 0,-3.000000 0.000000 0,-4.000000 1.000000 0,-3.000000 4.000000 0,-3.000000 3.000000 0,-2.000000 3.000000 0,-5.000000-1.000000 0,-2.000000-2.000000 0,-3.000000-3.000000 0,-3.000000-3.000000 0,-2.000000-2.000000 0,0.000000 0.000000 0,0.000000 0.000000 0,0.000000 0.000000 0,3.000000 0.000000 0,6.000000 0.000000 0,7.000000 0.000000 0,6.000000 0.000000 0,1.000000 0.000000 0,-3.000000 0.000000 0,-3.000000 0.000000 0,-2.000000 0.000000 0,-3.000000 0.000000 0,1.000000 0.000000 0,-1.000000 0.000000 0,1.000000 0.000000 0,-4.000000 0.000000 0,-6.000000 0.000000 0,-6.000000 0.000000 0,-6.000000 0.000000 0,-6.000000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1.000000 0,-2.000000 4.000000 0,-3.000000 3.000000 0,-3.000000 3.000000 0,-4.000000-1.000000 0,-3.000000-2.000000 0,-3.000000-3.000000 0,-2.000000-3.000000 0,-1.000000-2.000000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0,-4.000000 0.000000 0,-5.000000 0.000000 0,-7.000000 0.000000 0,-5.000000 0.000000 0,-4.000000 0.000000 0,0.000000 0.000000 0,0.000000 0.000000 0,0.000000 0.000000 0,3.000000 0.000000 0,6.000000 0.000000 0,7.000000 0.000000 0,6.000000 0.000000 0,3.000000 0.000000 0,0.000000 0.000000 0,0.000000 0.000000 0,0.000000 0.000000 0,0.000000 1.000000 0,0.000000 4.000000 0,0.000000 3.000000 0,0.000000 3.000000 0,1.000000-1.000000 0,4.000000-2.000000 0,3.000000-3.000000 0,3.000000-3.000000 0,-1.000000-2.000000 0,-2.000000 0.000000 0,-3.000000 0.000000 0,-3.000000 0.000000 0,-6.000000 0.000000 0,-5.000000 0.000000 0,-7.000000 0.000000 0,-5.000000 0.000000 0,-3.000000 0.000000 0,4.000000 0.000000 0,3.000000 0.000000 0,3.000000 0.000000 0,-1.000000 0.000000 0,-2.000000 0.000000 0,-3.000000 0.000000 0,-3.000000 0.000000 0,-1.000000 0.000000 0,4.000000 0.000000 0,3.000000 0.000000 0,3.000000 0.000000 0,4.000000 0.000000 0,7.000000 0.000000 0,6.000000 0.000000 0,7.000000 0.000000 0,0.000000 0.000000 0,-2.000000 0.000000 0,-3.000000 0.000000 0,-3.000000 0.000000 0,-2.000000 1.000000 0,0.000000 4.000000 0,0.000000 3.000000 0,0.000000 3.000000 0,-2.000000-1.000000 0,-3.000000-2.000000 0,-3.000000-3.000000 0,-2.000000-3.000000 0,-5.000000-2.000000 0,-2.000000 0.000000 0,-3.000000 0.000000 0,-3.000000 0.000000 0,-4.000000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0,4.000000 0.000000 0,3.000000 0.000000 0,3.000000 0.000000 0,4.000000 0.000000 0,-4.000000 0.000000 0,-9.000000 0.000000 0,-10.000000 0.000000 0,-8.000000 0.000000 0,-4.000000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0,-4.000000 0.000000 0,-3.000000 0.000000 0,-3.000000 0.000000 0,-2.000000 0.000000 0,-3.000000 1.000000 0,1.000000 4.000000 0,-1.000000 3.000000 0,1.000000 3.000000 0,-1.000000-1.000000 0,1.000000-2.000000 0,-1.000000-3.000000 0,1.000000-3.000000 0,-1.000000-1.000000 0,1.000000 4.000000 0,-1.000000 3.000000 0,1.000000 3.000000 0,1.000000-1.000000 0,3.000000-2.000000 0,3.000000-3.000000 0,4.000000-3.000000 0,1.000000-2.000000 0,0.000000 0.000000 0,0.000000 0.000000 0,0.000000 0.000000 0,-2.000000 0.000000 0,-3.000000 0.000000 0,-3.000000 0.000000 0,-2.000000 0.000000 0,2.000000 0.000000 0,9.000000 0.000000 0,10.000000 0.000000 0,10.000000 0.000000 0,-1.000000 0.000000 0,-9.000000 0.000000 0,-10.000000 0.000000 0,-8.000000 0.000000 0,-4.000000 0.000000 0,3.000000 0.000000 0,3.000000 0.000000 0,4.000000 0.000000 0,1.000000 0.000000 0,0.000000 0.000000 0,0.000000 0.000000 0,0.000000 0.000000 0,-2.000000 1.000000 0,-3.000000 4.000000 0,-3.000000 3.000000 0,-2.000000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0,1.000000 0.000000 0,4.000000 0.000000 0,3.000000 0.000000 0,3.000000 0.000000 0,-1.000000 0.000000 0,-2.000000 0.000000 0,-3.000000 0.000000 0,-3.000000 0.000000 0,-4.000000 0.000000 0,-3.000000 0.000000 0,-3.000000 0.000000 0,-2.000000 0.000000 0,-1.000000 1.000000 0,3.000000 4.000000 0,3.000000 3.000000 0,4.000000 3.000000 0,2.000000-1.000000 0,4.000000-2.000000 0,3.000000-3.000000 0,3.000000-3.000000 0,-1.000000-2.000000 0,-2.000000 0.000000 0,-3.000000 0.000000 0,-3.000000 0.000000 0,-4.000000 0.000000 0,-3.000000 0.000000 0,-3.000000 0.000000 0,-2.000000 0.000000 0,-1.000000 0.000000 0,3.000000 0.000000 0,3.000000 0.000000 0,4.000000 0.000000 0,2.000000 1.000000 0,4.000000 4.000000 0,3.000000 3.000000 0,3.000000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0,-2.000000 0.000000 0,-3.000000 0.000000 0,-3.000000 0.000000 0,-1.000000 1.000000 0,4.000000 4.000000 0,3.000000 3.000000 0,3.000000 3.000000 0,-2.000000-1.000000 0,-6.000000-2.000000 0,-6.000000-3.000000 0,-6.000000-3.000000 0,-2.000000-2.000000 0,3.000000 0.000000 0,3.000000 0.000000 0,4.000000 0.000000 0,-1.000000 0.000000 0,-3.000000 0.000000 0,-3.000000 0.000000 0,-2.000000 0.000000 0,0.000000 0.000000 0,7.000000 0.000000 0,6.000000 0.000000 0,7.000000 0.000000 0,2.000000 1.000000 0,1.000000 4.000000 0,-1.000000 3.000000 0,1.000000 3.000000 0,-4.000000-1.000000 0,-6.000000-2.000000 0,-6.000000-3.000000 0,-6.000000-3.000000 0,-4.000000-2.000000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0,1.000000-2.000000 0,3.000000-3.000000 0,3.000000-3.000000 0,4.000000-2.000000 0,-3.000000-1.000000 0,-5.000000 3.000000 0,-7.000000 3.000000 0,-5.000000 4.000000 0,-6.000000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0,3.000000-2.000000 0,3.000000-3.000000 0,3.000000-3.000000 0,4.000000-2.000000 0,-3.000000-1.000000 0,-5.000000 3.000000 0,-7.000000 3.000000 0,-5.000000 4.000000 0,-3.000000 1.000000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3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67650.000000 27950.000000 1000,'71.000000'0.000000'0,"-5.000000"0.000000"0 ,-7.000000 0.000000 0,-5.000000 0.000000 0,-1.000000 0.000000 0,6.000000 0.000000 0,7.000000 0.000000 0,6.000000 0.000000 0,-1.000000 0.000000 0,-5.000000 0.000000 0,-7.000000 0.000000 0,-5.000000 0.000000 0,-1.000000 1.000000 0,6.000000 4.000000 0,7.000000 3.000000 0,6.000000 3.000000 0,6.000000-1.000000 0,6.000000-2.000000 0,7.000000-3.000000 0,6.000000-3.000000 0,6.000000-2.000000 0,6.000000 0.000000 0,7.000000 0.000000 0,6.000000 0.000000 0,1.000000 0.000000 0,-3.000000 0.000000 0,-3.000000 0.000000 0,-2.000000 0.000000 0,-3.000000 0.000000 0,1.000000 0.000000 0,-1.000000 0.000000 0,1.000000 0.000000 0,-3.000000 0.000000 0,-2.000000 0.000000 0,-3.000000 0.000000 0,-3.000000 0.000000 0,1.000000 0.000000 0,6.000000 0.000000 0,7.000000 0.000000 0,6.000000 0.000000 0,6.000000 0.000000 0,6.000000 0.000000 0,7.000000 0.000000 0,6.000000 0.000000 0,-2.000000 0.000000 0,-9.000000 0.000000 0,-10.000000 0.000000 0,-8.000000 0.000000 0,-6.000000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0,6.000000 0.000000 0,7.000000 0.000000 0,6.000000 0.000000 0,4.000000 0.000000 0,4.000000 0.000000 0,3.000000 0.000000 0,3.000000 0.000000 0,-1.000000 0.000000 0,-2.000000 0.000000 0,-3.000000 0.000000 0,-3.000000 0.000000 0,-4.000000 0.000000 0,-3.000000 0.000000 0,-3.000000 0.000000 0,-2.000000 0.000000 0,-1.000000 0.000000 0,3.000000 0.000000 0,3.000000 0.000000 0,4.000000 0.000000 0,4.000000 0.000000 0,6.000000 0.000000 0,7.000000 0.000000 0,6.000000 0.000000 0,-1.000000 0.000000 0,-5.000000 0.000000 0,-7.000000 0.000000 0,-5.000000 0.000000 0,-8.000000 0.000000 0,-5.000000 0.000000 0,-7.000000 0.000000 0,-5.000000 0.000000 0,0.000000 0.000000 0,10.000000 0.000000 0,10.000000 0.000000 0,9.000000 0.000000 0,6.000000 0.000000 0,3.000000 0.000000 0,3.000000 0.000000 0,4.000000 0.000000 0,-1.000000 1.000000 0,-3.000000 4.000000 0,-3.000000 3.000000 0,-2.000000 3.000000 0,-6.000000-1.000000 0,-6.000000-2.000000 0,-6.000000-3.000000 0,-6.000000-3.000000 0,-1.000000-2.000000 0,7.000000 0.000000 0,6.000000 0.000000 0,7.000000 0.000000 0,2.000000 0.000000 0,1.000000 0.000000 0,-1.000000 0.000000 0,1.000000 0.000000 0,-3.000000 1.000000 0,-2.000000 4.000000 0,-3.000000 3.000000 0,-3.000000 3.000000 0,-4.000000-1.000000 0,-3.000000-2.000000 0,-3.000000-3.000000 0,-2.000000-3.000000 0,-3.000000-2.000000 0,1.000000 0.000000 0,-1.000000 0.000000 0,1.000000 0.000000 0,2.000000 1.000000 0,7.000000 4.000000 0,6.000000 3.000000 0,7.000000 3.000000 0,2.000000-1.000000 0,1.000000-2.000000 0,-1.000000-3.000000 0,1.000000-3.000000 0,-7.000000-2.000000 0,-12.000000 0.000000 0,-13.000000 0.000000 0,-12.000000 0.000000 0,-5.000000 1.000000 0,3.000000 4.000000 0,3.000000 3.000000 0,4.000000 3.000000 0,2.000000-1.000000 0,4.000000-2.000000 0,3.000000-3.000000 0,3.000000-3.000000 0,3.000000-2.000000 0,3.000000 0.000000 0,3.000000 0.000000 0,4.000000 0.000000 0,1.000000 0.000000 0,0.000000 0.000000 0,0.000000 0.000000 0,0.000000 0.000000 0,-4.000000 0.000000 0,-5.000000 0.000000 0,-7.000000 0.000000 0,-5.000000 0.000000 0,-6.000000 0.000000 0,-3.000000 0.000000 0,-3.000000 0.000000 0,-2.000000 0.000000 0,-1.000000 0.000000 0,3.000000 0.000000 0,3.000000 0.000000 0,4.000000 0.000000 0,4.000000 0.000000 0,6.000000 0.000000 0,7.000000 0.000000 0,6.000000 0.000000 0,-1.000000-2.000000 0,-5.000000-3.000000 0,-7.000000-3.000000 0,-5.000000-2.000000 0,-8.000000-1.000000 0,-5.000000 3.000000 0,-7.000000 3.000000 0,-5.000000 4.000000 0,-3.000000-1.000000 0,4.000000-3.000000 0,3.000000-3.000000 0,3.000000-2.000000 0,-1.000000-3.000000 0,-2.000000 1.000000 0,-3.000000-1.000000 0,-3.000000 1.000000 0,1.000000 1.000000 0,6.000000 3.000000 0,7.000000 3.000000 0,6.000000 4.000000 0,6.000000-1.000000 0,6.000000-3.000000 0,7.000000-3.000000 0,6.000000-2.000000 0,-2.000000-3.000000 0,-9.000000 1.000000 0,-10.000000-1.000000 0,-8.000000 1.000000 0,-8.000000 1.000000 0,-2.000000 3.000000 0,-3.000000 3.000000 0,-3.000000 4.000000 0,-2.000000 1.000000 0,0.000000 0.000000 0,0.000000 0.000000 0,0.000000 0.000000 0,0.000000 0.000000 0,0.000000 0.000000 0,0.000000 0.000000 0,0.000000 0.000000 0,3.000000 0.000000 0,6.000000 0.000000 0,7.000000 0.000000 0,6.000000 0.000000 0,4.000000 0.000000 0,4.000000 0.000000 0,3.000000 0.000000 0,3.000000 0.000000 0,-2.000000 0.000000 0,-6.000000 0.000000 0,-6.000000 0.000000 0,-6.000000 0.000000 0,-7.000000 0.000000 0,-6.000000 0.000000 0,-6.000000 0.000000 0,-6.000000 0.000000 0,-2.000000 0.000000 0,3.000000 0.000000 0,3.000000 0.000000 0,4.000000 0.000000 0,-1.000000 0.000000 0,-3.000000 0.000000 0,-3.000000 0.000000 0,-2.000000 0.000000 0,-3.000000 0.000000 0,1.000000 0.000000 0,-1.000000 0.000000 0,1.000000 0.000000 0,4.000000 0.000000 0,9.000000 0.000000 0,10.000000 0.000000 0,10.000000 0.000000 0,2.000000-2.000000 0,-3.000000-3.000000 0,-3.000000-3.000000 0,-2.000000-2.000000 0,-3.000000-1.000000 0,1.000000 3.000000 0,-1.000000 3.000000 0,1.000000 4.000000 0,-4.000000 1.000000 0,-6.000000 0.000000 0,-6.000000 0.000000 0,-6.000000 0.000000 0,-4.000000-2.000000 0,1.000000-3.000000 0,-1.000000-3.000000 0,1.000000-2.000000 0,-1.000000-1.000000 0,1.000000 3.000000 0,-1.000000 3.000000 0,1.000000 4.000000 0,2.000000 1.000000 0,7.000000 0.000000 0,6.000000 0.000000 0,7.000000 0.000000 0,2.000000-2.000000 0,1.000000-3.000000 0,-1.000000-3.000000 0,1.000000-2.000000 0,-1.000000-1.000000 0,1.000000 3.000000 0,-1.000000 3.000000 0,1.000000 4.000000 0,-3.000000 1.000000 0,-2.000000 0.000000 0,-3.000000 0.000000 0,-3.000000 0.000000 0,-4.000000 0.000000 0,-3.000000 0.000000 0,-3.000000 0.000000 0,-2.000000 0.000000 0,-5.000000-2.000000 0,-2.000000-3.000000 0,-3.000000-3.000000 0,-3.000000-2.000000 0,-2.000000-1.000000 0,0.000000 3.000000 0,0.000000 3.000000 0,0.000000 4.000000 0,0.000000 1.000000 0,0.000000 0.000000 0,0.000000 0.000000 0,0.000000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0,-1.000000 1.000000 0,3.000000 4.000000 0,3.000000 3.000000 0,4.000000 3.000000 0,1.000000-1.000000 0,0.000000-2.000000 0,0.000000-3.000000 0,0.000000-3.000000 0,0.000000-2.000000 0,0.000000 0.000000 0,0.000000 0.000000 0,0.000000 0.000000 0,1.000000 1.000000 0,4.000000 4.000000 0,3.000000 3.000000 0,3.000000 3.000000 0,1.000000-1.000000 0,1.000000-2.000000 0,-1.000000-3.000000 0,1.000000-3.000000 0,-3.000000-1.000000 0,-2.000000 4.000000 0,-3.000000 3.000000 0,-3.000000 3.000000 0,1.000000-1.000000 0,6.000000-2.000000 0,7.000000-3.000000 0,6.000000-3.000000 0,-1.000000-2.000000 0,-5.000000 0.000000 0,-7.000000 0.000000 0,-5.000000 0.000000 0,-6.000000 0.000000 0,-3.000000 0.000000 0,-3.000000 0.000000 0,-2.000000 0.000000 0,-3.000000 0.000000 0,1.000000 0.000000 0,-1.000000 0.000000 0,1.000000 0.000000 0,-1.000000 0.000000 0,1.000000 0.000000 0,-1.000000 0.000000 0,1.000000 0.000000 0,2.000000-2.000000 0,7.000000-3.000000 0,6.000000-3.000000 0,7.000000-2.000000 0,-1.000000-3.000000 0,-6.000000 1.000000 0,-6.000000-1.000000 0,-6.000000 1.000000 0,-4.000000-1.000000 0,1.000000 1.000000 0,-1.000000-1.000000 0,1.000000 1.000000 0,-1.000000-1.000000 0,1.000000 1.000000 0,-1.000000-1.000000 0,1.000000 1.000000 0,-1.000000 1.000000 0,1.000000 3.000000 0,-1.000000 3.000000 0,1.000000 4.000000 0,-1.000000 1.000000 0,1.000000 0.000000 0,-1.000000 0.000000 0,1.000000 0.000000 0,-1.000000-2.000000 0,1.000000-3.000000 0,-1.000000-3.000000 0,1.000000-2.000000 0,-1.000000-1.000000 0,1.000000 3.000000 0,-1.000000 3.000000 0,1.000000 4.000000 0,-12.000000 4.000000 0,-21.000000 6.000000 0,-22.000000 7.000000 0,-22.000000 6.000000 0,-10.000000 1.000000-21,4.000000-3.000000-38,3.000000-3.000000-41,3.000000-2.000000-40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13850.000000 32350.000000 1000,'-22.000000'-93.000000'0,"6.000000"17.000000"0 ,7.000000 15.000000 0,6.000000 16.000000 0,9.000000 9.000000 0,13.000000 3.000000 0,12.000000 3.000000 0,13.000000 4.000000 0,4.000000 4.000000 0,-3.000000 6.000000 0,-3.000000 7.000000 0,-2.000000 6.000000 0,-3.000000 3.000000 0,1.000000 0.000000 0,-1.000000 0.000000 0,1.000000 0.000000 0,-1.000000 0.000000 0,1.000000 0.000000 0,-1.000000 0.000000 0,1.000000 0.000000 0,1.000000 0.000000 0,3.000000 0.000000 0,3.000000 0.000000 0,4.000000 0.000000 0,2.000000 1.000000 0,4.000000 4.000000 0,3.000000 3.000000 0,3.000000 3.000000 0,4.000000-1.000000 0,7.000000-2.000000 0,6.000000-3.000000 0,7.000000-3.000000 0,7.000000-2.000000 0,9.000000 0.000000 0,10.000000 0.000000 0,10.000000 0.000000 0,7.000000 1.000000 0,6.000000 4.000000 0,7.000000 3.000000 0,6.000000 3.000000 0,4.000000-1.000000 0,4.000000-2.000000 0,3.000000-3.000000 0,3.000000-3.000000 0,3.000000-2.000000 0,3.000000 0.000000 0,3.000000 0.000000 0,4.000000 0.000000 0,5.000000 0.000000 0,10.000000 0.000000 0,10.000000 0.000000 0,9.000000 0.000000 0,2.000000 0.000000 0,-2.000000 0.000000 0,-3.000000 0.000000 0,-3.000000 0.000000 0,2.000000-2.000000 0,10.000000-3.000000 0,10.000000-3.000000 0,9.000000-2.000000 0,2.000000-1.000000 0,-2.000000 3.000000 0,-3.000000 3.000000 0,-3.000000 4.000000 0,-6.000000-1.000000 0,-5.000000-3.000000 0,-7.000000-3.000000 0,-5.000000-2.000000 0,2.000000-1.000000 0,13.000000 3.000000 0,12.000000 3.000000 0,13.000000 4.000000 0,-1.000000 1.000000 0,-11.000000 0.000000 0,-14.000000 0.000000 0,-11.000000 0.000000 0,-6.000000 0.000000 0,4.000000 0.000000 0,3.000000 0.000000 0,3.000000 0.000000 0,3.000000-2.000000 0,3.000000-3.000000 0,3.000000-3.000000 0,4.000000-2.000000 0,-4.000000-1.000000 0,-9.000000 3.000000 0,-10.000000 3.000000 0,-8.000000 4.000000 0,-1.000000 1.000000 0,9.000000 0.000000 0,10.000000 0.000000 0,10.000000 0.000000 0,-1.000000 0.000000 0,-9.000000 0.000000 0,-10.000000 0.000000 0,-8.000000 0.000000 0,-6.000000-2.000000 0,1.000000-3.000000 0,-1.000000-3.000000 0,1.000000-2.000000 0,1.000000-1.000000 0,3.000000 3.000000 0,3.000000 3.000000 0,4.000000 4.000000 0,-4.000000-1.000000 0,-9.000000-3.000000 0,-10.000000-3.000000 0,-8.000000-2.000000 0,-9.000000-1.000000 0,-6.000000 3.000000 0,-6.000000 3.000000 0,-6.000000 4.000000 0,-4.000000 1.000000 0,1.000000 0.000000 0,-1.000000 0.000000 0,1.000000 0.000000 0,-6.000000 1.000000 0,-8.000000 4.000000 0,-10.000000 3.000000 0,-9.000000 3.000000 0,-12.000000 1.000000 0,-11.000000 1.000000 0,-14.000000-1.000000 0,-11.000000 1.000000 0,-9.000000-1.000000 0,-3.000000 1.000000 0,-3.000000-1.000000 0,-2.000000 1.000000 0,-6.000000 2.000000 0,-6.000000 7.000000 0,-6.000000 6.000000 0,-6.000000 7.000000 0,-10.000000 2.000000 0,-12.000000 1.000000 0,-13.000000-1.000000 0,-12.000000 1.000000 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44800.000000 37700.000000 1000,'92.000000'0.000000'0,"-16.000000"0.000000"0 ,-15.000000 0.000000 0,-15.000000 0.000000 0,-9.000000 0.000000 0,1.000000 0.000000 0,-1.000000 0.000000 0,1.000000 0.000000 0,2.000000-4.000000 0,7.000000-5.000000 0,6.000000-7.000000 0,7.000000-5.000000 0,0.000000-3.000000 0,-2.000000 4.000000 0,-3.000000 3.000000 0,-3.000000 3.000000 0,-4.000000 3.000000 0,-3.000000 3.000000 0,-3.000000 3.000000 0,-2.000000 4.000000 0,-1.000000-3.000000 0,3.000000-5.000000 0,3.000000-7.000000 0,4.000000-5.000000 0,2.000000-3.000000 0,4.000000 4.000000 0,3.000000 3.000000 0,3.000000 3.000000 0,-1.000000 1.000000 0,-2.000000 1.000000 0,-3.000000-1.000000 0,-3.000000 1.000000 0,-2.000000 1.000000 0,0.000000 3.000000 0,0.000000 3.000000 0,0.000000 4.000000 0,0.000000 1.000000 0,0.000000 0.000000 0,0.000000 0.000000 0,0.000000 0.000000 0,0.000000-2.000000 0,0.000000-3.000000 0,0.000000-3.000000 0,0.000000-2.000000 0,0.000000-1.000000 0,0.000000 3.000000 0,0.000000 3.000000 0,0.000000 4.000000 0,3.000000 1.000000 0,6.000000 0.000000 0,7.000000 0.000000 0,6.000000 0.000000 0,1.000000 0.000000 0,-3.000000 0.000000 0,-3.000000 0.000000 0,-2.000000 0.000000 0,0.000000 0.000000 0,7.000000 0.000000 0,6.000000 0.000000 0,7.000000 0.000000 0,2.000000 1.000000 0,1.000000 4.000000 0,-1.000000 3.000000 0,1.000000 3.000000 0,-3.000000-1.000000 0,-2.000000-2.000000 0,-3.000000-3.000000 0,-3.000000-3.000000 0,-4.000000-1.000000 0,-3.000000 4.000000 0,-3.000000 3.000000 0,-2.000000 3.000000 0,-1.000000-1.000000 0,3.000000-2.000000 0,3.000000-3.000000 0,4.000000-3.000000 0,-1.000000-2.000000 0,-3.000000 0.000000 0,-3.000000 0.000000 0,-2.000000 0.000000 0,0.000000 1.000000 0,7.000000 4.000000 0,6.000000 3.000000 0,7.000000 3.000000 0,2.000000-1.000000 0,1.000000-2.000000 0,-1.000000-3.000000 0,1.000000-3.000000 0,-1.000000-2.000000 0,1.000000 0.000000 0,-1.000000 0.000000 0,1.000000 0.000000 0,-1.000000 1.000000 0,1.000000 4.000000 0,-1.000000 3.000000 0,1.000000 3.000000 0,-1.000000-1.000000 0,1.000000-2.000000 0,-1.000000-3.000000 0,1.000000-3.000000 0,-3.000000-1.000000 0,-2.000000 4.000000 0,-3.000000 3.000000 0,-3.000000 3.000000 0,-1.000000-1.000000 0,4.000000-2.000000 0,3.000000-3.000000 0,3.000000-3.000000 0,4.000000-2.000000 0,7.000000 0.000000 0,6.000000 0.000000 0,7.000000 0.000000 0,0.000000 1.000000 0,-2.000000 4.000000 0,-3.000000 3.000000 0,-3.000000 3.000000 0,-2.000000-1.000000 0,0.000000-2.000000 0,0.000000-3.000000 0,0.000000-3.000000 0,-4.000000-2.000000 0,-5.000000 0.000000 0,-7.000000 0.000000 0,-5.000000 0.000000 0,-3.000000 0.000000 0,4.000000 0.000000 0,3.000000 0.000000 0,3.000000 0.000000 0,3.000000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0,4.000000 0.000000 0,10.000000 0.000000 0,10.000000 0.000000 0,9.000000 0.000000 0,2.000000 0.000000 0,-2.000000 0.000000 0,-3.000000 0.000000 0,-3.000000 0.000000 0,-6.000000 0.000000 0,-5.000000 0.000000 0,-7.000000 0.000000 0,-5.000000 0.000000 0,-3.000000 0.000000 0,4.000000 0.000000 0,3.000000 0.000000 0,3.000000 0.000000 0,4.000000 0.000000 0,7.000000 0.000000 0,6.000000 0.000000 0,7.000000 0.000000 0,0.000000 0.000000 0,-2.000000 0.000000 0,-3.000000 0.000000 0,-3.000000 0.000000 0,-6.000000 1.000000 0,-5.000000 4.000000 0,-7.000000 3.000000 0,-5.000000 3.000000 0,-6.000000-1.000000 0,-3.000000-2.000000 0,-3.000000-3.000000 0,-2.000000-3.000000 0,-3.000000-1.000000 0,1.000000 4.000000 0,-1.000000 3.000000 0,1.000000 3.000000 0,2.000000-1.000000 0,7.000000-2.000000 0,6.000000-3.000000 0,7.000000-3.000000 0,4.000000-2.000000 0,3.000000 0.000000 0,3.000000 0.000000 0,4.000000 0.000000 0,-3.000000 0.000000 0,-5.000000 0.000000 0,-7.000000 0.000000 0,-5.000000 0.000000 0,-6.000000 1.000000 0,-3.000000 4.000000 0,-3.000000 3.000000 0,-2.000000 3.000000 0,-1.000000-1.000000 0,3.000000-2.000000 0,3.000000-3.000000 0,4.000000-3.000000 0,2.000000-2.000000 0,4.000000 0.000000 0,3.000000 0.000000 0,3.000000 0.000000 0,1.000000 0.000000 0,1.000000 0.000000 0,-1.000000 0.000000 0,1.000000 0.000000 0,-1.000000 0.000000 0,1.000000 0.000000 0,-1.000000 0.000000 0,1.000000 0.000000 0,-6.000000-2.000000 0,-8.000000-3.000000 0,-10.000000-3.000000 0,-9.000000-2.000000 0,-4.000000-3.000000 0,4.000000 1.000000 0,3.000000-1.000000 0,3.000000 1.000000 0,3.000000-1.000000 0,3.000000 1.000000 0,3.000000-1.000000 0,4.000000 1.000000 0,1.000000-1.000000 0,0.000000 1.000000 0,0.000000-1.000000 0,0.000000 1.000000 0,1.000000-3.000000 0,4.000000-2.000000 0,3.000000-3.000000 0,3.000000-3.000000 0,-2.000000-1.000000 0,-6.000000 4.000000 0,-6.000000 3.000000 0,-6.000000 3.000000 0,-4.000000 1.000000 0,1.000000 1.000000 0,-1.000000-1.000000 0,1.000000 1.000000 0,1.000000-1.000000 0,3.000000 1.000000 0,3.000000-1.000000 0,4.000000 1.000000 0,1.000000 1.000000 0,0.000000 3.000000 0,0.000000 3.000000 0,0.000000 4.000000 0,1.000000-1.000000 0,4.000000-3.000000 0,3.000000-3.000000 0,3.000000-2.000000 0,-1.000000-1.000000 0,-2.000000 3.000000 0,-3.000000 3.000000 0,-3.000000 4.000000 0,-6.000000 1.000000 0,-5.000000 0.000000 0,-7.000000 0.000000 0,-5.000000 0.000000 0,-4.000000 0.000000 0,0.000000 0.000000 0,0.000000 0.000000 0,0.000000 0.000000 0,3.000000 1.000000 0,6.000000 4.000000 0,7.000000 3.000000 0,6.000000 3.000000 0,1.000000-1.000000 0,-3.000000-2.000000 0,-3.000000-3.000000 0,-2.000000-3.000000 0,-1.000000-1.000000 0,3.000000 4.000000 0,3.000000 3.000000 0,4.000000 3.000000 0,1.000000-1.000000 0,0.000000-2.000000 0,0.000000-3.000000 0,0.000000-3.000000 0,-5.000000-1.000000 0,-9.000000 4.000000 0,-10.000000 3.000000 0,-8.000000 3.000000 0,-6.000000 1.000000 0,1.000000 1.000000 0,-1.000000-1.000000 0,1.000000 1.000000 0,1.000000-3.000000 0,3.000000-2.000000 0,3.000000-3.000000 0,4.000000-3.000000 0,1.000000-1.000000 0,0.000000 4.000000 0,0.000000 3.000000 0,0.000000 3.000000 0,0.000000-1.000000 0,0.000000-2.000000 0,0.000000-3.000000 0,0.000000-3.000000 0,0.000000-1.000000 0,0.000000 4.000000 0,0.000000 3.000000 0,0.000000 3.000000 0,-2.000000-1.000000 0,-3.000000-2.000000 0,-3.000000-3.000000 0,-2.000000-3.000000 0,-5.000000-2.000000 0,-2.000000 0.000000 0,-3.000000 0.000000 0,-3.000000 0.000000 0,-2.000000 0.000000 0,0.000000 0.000000 0,0.000000 0.000000 0,0.000000 0.000000 0,-2.000000 1.000000 0,-3.000000 4.000000 0,-3.000000 3.000000 0,-2.000000 3.000000 0,-1.000000-1.000000 0,3.000000-2.000000 0,3.000000-3.000000 0,4.000000-3.000000 0,4.000000-2.000000 0,6.000000 0.000000 0,7.000000 0.000000 0,6.000000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0,-2.000000-2.000000 0,0.000000-3.000000 0,0.000000-3.000000 0,0.000000-2.000000 0,-2.000000-1.000000 0,-3.000000 3.000000 0,-3.000000 3.000000 0,-2.000000 4.000000 0,-1.000000 1.000000 0,3.000000 0.000000 0,3.000000 0.000000 0,4.000000 0.000000 0,2.000000 0.000000 0,4.000000 0.000000 0,3.000000 0.000000 0,3.000000 0.000000 0,1.000000 0.000000 0,1.000000 0.000000 0,-1.000000 0.000000 0,1.000000 0.000000 0,-1.000000 1.000000 0,1.000000 4.000000 0,-1.000000 3.000000 0,1.000000 3.000000 0,-1.000000-1.000000 0,1.000000-2.000000 0,-1.000000-3.000000 0,1.000000-3.000000 0,-3.000000-1.000000 0,-2.000000 4.000000 0,-3.000000 3.000000 0,-3.000000 3.000000 0,-4.000000 1.000000 0,-3.000000 1.000000 0,-3.000000-1.000000 0,-2.000000 1.000000 0,-3.000000-1.000000 0,1.000000 1.000000 0,-1.000000-1.000000 0,1.000000 1.000000 0,1.000000-3.000000 0,3.000000-2.000000 0,3.000000-3.000000 0,4.000000-3.000000 0,2.000000-1.000000 0,4.000000 4.000000 0,3.000000 3.000000 0,3.000000 3.000000 0,3.000000 1.000000 0,3.000000 1.000000 0,3.000000-1.000000 0,4.000000 1.000000 0,-3.000000-3.000000 0,-5.000000-2.000000 0,-7.000000-3.000000 0,-5.000000-3.000000 0,-6.000000-1.000000 0,-3.000000 4.000000 0,-3.000000 3.000000 0,-2.000000 3.000000 0,-3.000000-1.000000 0,1.000000-2.000000 0,-1.000000-3.000000 0,1.000000-3.000000 0,-3.000000-1.000000 0,-2.000000 4.000000 0,-3.000000 3.000000 0,-3.000000 3.000000 0,-1.000000-1.000000 0,4.000000-2.000000 0,3.000000-3.000000 0,3.000000-3.000000 0,3.000000-2.000000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0,3.000000 0.000000 0,6.000000 0.000000 0,7.000000 0.000000 0,6.000000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0,1.000000 0.000000 0,4.000000 0.000000 0,3.000000 0.000000 0,3.000000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0,-3.000000 0.000000 0,-3.000000 0.000000 0,-2.000000 0.000000 0,-6.000000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1.000000 0,1.000000 4.000000 0,-1.000000 3.000000 0,1.000000 3.000000 0,-1.000000-1.000000 0,1.000000-2.000000 0,-1.000000-3.000000 0,1.000000-3.000000 0,-1.000000-1.000000 0,1.000000 4.000000 0,-1.000000 3.000000 0,1.000000 3.000000 0,1.000000-1.000000 0,3.000000-2.000000 0,3.000000-3.000000 0,4.000000-3.000000 0,-1.000000-2.000000 0,-3.000000 0.000000 0,-3.000000 0.000000 0,-2.000000 0.000000 0,0.000000 1.000000 0,7.000000 4.000000 0,6.000000 3.000000 0,7.000000 3.000000 0,-1.000000-1.000000 0,-6.000000-2.000000 0,-6.000000-3.000000 0,-6.000000-3.000000 0,-2.000000-1.000000 0,3.000000 4.000000 0,3.000000 3.000000 0,4.000000 3.000000 0,1.000000-1.000000 0,0.000000-2.000000 0,0.000000-3.000000 0,0.000000-3.000000 0,1.000000-2.000000 0,4.000000 0.000000 0,3.000000 0.000000 0,3.000000 0.000000 0,3.000000 0.000000 0,3.000000 0.000000 0,3.000000 0.000000 0,4.000000 0.000000 0,-1.000000 0.000000 0,-3.000000 0.000000 0,-3.000000 0.000000 0,-2.000000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0,3.000000 0.000000 0,3.000000 0.000000 0,4.000000 0.000000 0,2.000000 0.000000 0,4.000000 0.000000 0,3.000000 0.000000 0,3.000000 0.000000 0,3.000000 0.000000 0,3.000000 0.000000 0,3.000000 0.000000 0,4.000000 0.000000 0,2.000000 0.000000 0,4.000000 0.000000 0,3.000000 0.000000 0,3.000000 0.000000 0,-1.000000-2.000000 0,-2.000000-3.000000 0,-3.000000-3.000000 0,-3.000000-2.000000 0,-4.000000-1.000000 0,-3.000000 3.000000 0,-3.000000 3.000000 0,-2.000000 4.000000 0,-3.000000 1.000000 0,1.000000 0.000000 0,-1.000000 0.000000 0,1.000000 0.000000 0,1.000000-2.000000 0,3.000000-3.000000 0,3.000000-3.000000 0,4.000000-2.000000 0,2.000000-1.000000 0,4.000000 3.000000 0,3.000000 3.000000 0,3.000000 4.000000 0,-1.000000 1.000000 0,-2.000000 0.000000 0,-3.000000 0.000000 0,-3.000000 0.000000 0,-6.000000-2.000000 0,-5.000000-3.000000 0,-7.000000-3.000000 0,-5.000000-2.000000 0,-3.000000-1.000000 0,4.000000 3.000000 0,3.000000 3.000000 0,3.000000 4.000000 0,3.000000 1.000000 0,3.000000 0.000000 0,3.000000 0.000000 0,4.000000 0.000000 0,4.000000-2.000000 0,6.000000-3.000000 0,7.000000-3.000000 0,6.000000-2.000000 0,1.000000-1.000000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0,-6.000000 0.000000 0,-5.000000 0.000000 0,-7.000000 0.000000 0,-5.000000 0.000000 0,-6.000000 0.000000 0,-3.000000 0.000000 0,-3.000000 0.000000 0,-2.000000 0.000000 0,-3.000000 1.000000 0,1.000000 4.000000 0,-1.000000 3.000000 0,1.000000 3.000000 0,1.000000-1.000000 0,3.000000-2.000000 0,3.000000-3.000000 0,4.000000-3.000000 0,1.000000-2.000000 0,0.000000 0.000000 0,0.000000 0.000000 0,0.000000 0.000000 0,1.000000 0.000000 0,4.000000 0.000000 0,3.000000 0.000000 0,3.000000 0.000000 0,1.000000 1.000000 0,1.000000 4.000000 0,-1.000000 3.000000 0,1.000000 3.000000 0,-4.000000-1.000000 0,-6.000000-2.000000 0,-6.000000-3.000000 0,-6.000000-3.000000 0,-4.000000-1.000000 0,1.000000 4.000000 0,-1.000000 3.000000 0,1.000000 3.000000 0,-1.000000-1.000000 0,1.000000-2.000000 0,-1.000000-3.000000 0,1.000000-3.000000 0,1.000000-2.000000 0,3.000000 0.000000 0,3.000000 0.000000 0,4.000000 0.000000 0,1.000000 1.000000 0,0.000000 4.000000 0,0.000000 3.000000 0,0.000000 3.000000 0,1.000000-1.000000 0,4.000000-2.000000 0,3.000000-3.000000 0,3.000000-3.000000 0,-1.000000-2.000000 0,-2.000000 0.000000 0,-3.000000 0.000000 0,-3.000000 0.000000 0,-4.000000 1.000000 0,-3.000000 4.000000 0,-3.000000 3.000000 0,-2.000000 3.000000 0,-6.000000-1.000000 0,-6.000000-2.000000 0,-6.000000-3.000000 0,-6.000000-3.000000 0,-2.000000-1.000000 0,3.000000 4.000000 0,3.000000 3.000000 0,4.000000 3.000000 0,4.000000 1.000000 0,6.000000 1.000000 0,7.000000-1.000000 0,6.000000 1.000000 0,-1.000000-3.000000 0,-5.000000-2.000000 0,-7.000000-3.000000 0,-5.000000-3.000000 0,-4.000000-1.000000 0,0.000000 4.000000 0,0.000000 3.000000 0,0.000000 3.000000 0,0.000000-1.000000 0,0.000000-2.000000 0,0.000000-3.000000 0,0.000000-3.000000 0,-2.000000-2.000000 0,-3.000000 0.000000 0,-3.000000 0.000000 0,-2.000000 0.000000 0,-1.000000 0.000000 0,3.000000 0.000000 0,3.000000 0.000000 0,4.000000 0.000000 0,1.000000 0.000000 0,0.000000 0.000000 0,0.000000 0.000000 0,0.000000 0.000000 0,-11.000000 1.000000 0,-22.000000 4.000000 0,-22.000000 3.000000 0,-21.000000 3.000000 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2: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12650.000000 42750.000000 1000,'70.000000'-44.000000'0,"-9.000000"13.000000"0 ,-10.000000 12.000000 0,-8.000000 13.000000 0,-6.000000 6.000000 0,1.000000 0.000000 0,-1.000000 0.000000 0,1.000000 0.000000 0,1.000000 0.000000 0,3.000000 0.000000 0,3.000000 0.000000 0,4.000000 0.000000 0,4.000000 0.000000 0,6.000000 0.000000 0,7.000000 0.000000 0,6.000000 0.000000 0,3.000000 1.000000 0,0.000000 4.000000 0,0.000000 3.000000 0,0.000000 3.000000 0,0.000000-1.000000 0,0.000000-2.000000 0,0.000000-3.000000 0,0.000000-3.000000 0,1.000000-2.000000 0,4.000000 0.000000 0,3.000000 0.000000 0,3.000000 0.000000 0,-1.000000 1.000000 0,-2.000000 4.000000 0,-3.000000 3.000000 0,-3.000000 3.000000 0,-4.000000-1.000000 0,-3.000000-2.000000 0,-3.000000-3.000000 0,-2.000000-3.000000 0,-1.000000-1.000000 0,3.000000 4.000000 0,3.000000 3.000000 0,4.000000 3.000000 0,1.000000-1.000000 0,0.000000-2.000000 0,0.000000-3.000000 0,0.000000-3.000000 0,1.000000-1.000000 0,4.000000 4.000000 0,3.000000 3.000000 0,3.000000 3.000000 0,3.000000 1.000000 0,3.000000 1.000000 0,3.000000-1.000000 0,4.000000 1.000000 0,-1.000000-1.000000 0,-3.000000 1.000000 0,-3.000000-1.000000 0,-2.000000 1.000000 0,-5.000000-3.000000 0,-2.000000-2.000000 0,-3.000000-3.000000 0,-3.000000-3.000000 0,-1.000000-2.000000 0,4.000000 0.000000 0,3.000000 0.000000 0,3.000000 0.000000 0,1.000000 0.000000 0,1.000000 0.000000 0,-1.000000 0.000000 0,1.000000 0.000000 0,4.000000 0.000000 0,9.000000 0.000000 0,10.000000 0.000000 0,10.000000 0.000000 0,5.000000 0.000000 0,4.000000 0.000000 0,3.000000 0.000000 0,3.000000 0.000000 0,-2.000000-2.000000 0,-6.000000-3.000000 0,-6.000000-3.000000 0,-6.000000-2.000000 0,-4.000000-1.000000 0,1.000000 3.000000 0,-1.000000 3.000000 0,1.000000 4.000000 0,4.000000-1.000000 0,9.000000-3.000000 0,10.000000-3.000000 0,10.000000-2.000000 0,4.000000-1.000000 0,0.000000 3.000000 0,0.000000 3.000000 0,0.000000 4.000000 0,-4.000000-1.000000 0,-5.000000-3.000000 0,-7.000000-3.000000 0,-5.000000-2.000000 0,-3.000000-1.000000 0,4.000000 3.000000 0,3.000000 3.000000 0,3.000000 4.000000 0,3.000000 1.000000 0,3.000000 0.000000 0,3.000000 0.000000 0,4.000000 0.000000 0,1.000000 0.000000 0,0.000000 0.000000 0,0.000000 0.000000 0,0.000000 0.000000 0,-2.000000 0.000000 0,-3.000000 0.000000 0,-3.000000 0.000000 0,-2.000000 0.000000 0,-3.000000 0.000000 0,1.000000 0.000000 0,-1.000000 0.000000 0,1.000000 0.000000 0,1.000000 1.000000 0,3.000000 4.000000 0,3.000000 3.000000 0,4.000000 3.000000 0,2.000000 1.000000 0,4.000000 1.000000 0,3.000000-1.000000 0,3.000000 1.000000 0,-7.000000-3.000000 0,-15.000000-2.000000 0,-15.000000-3.000000 0,-16.000000-3.000000 0,-5.000000-1.000000 0,6.000000 4.000000 0,7.000000 3.000000 0,6.000000 3.000000 0,7.000000-1.000000 0,10.000000-2.000000 0,10.000000-3.000000 0,9.000000-3.000000 0,-1.000000-2.000000 0,-8.000000 0.000000 0,-10.000000 0.000000 0,-9.000000 0.000000 0,-9.000000 0.000000 0,-5.000000 0.000000 0,-7.000000 0.000000 0,-5.000000 0.000000 0,-3.000000 0.000000 0,4.000000 0.000000 0,3.000000 0.000000 0,3.000000 0.000000 0,1.000000 0.000000 0,1.000000 0.000000 0,-1.000000 0.000000 0,1.000000 0.000000 0,2.000000 0.000000 0,7.000000 0.000000 0,6.000000 0.000000 0,7.000000 0.000000 0,-1.000000 0.000000 0,-6.000000 0.000000 0,-6.000000 0.000000 0,-6.000000 0.000000 0,-7.000000 0.000000 0,-6.000000 0.000000 0,-6.000000 0.000000 0,-6.000000 0.000000 0,1.000000 0.000000 0,9.000000 0.000000 0,10.000000 0.000000 0,10.000000 0.000000 0,5.000000 0.000000 0,4.000000 0.000000 0,3.000000 0.000000 0,3.000000 0.000000 0,-1.000000-2.000000 0,-2.000000-3.000000 0,-3.000000-3.000000 0,-3.000000-2.000000 0,-6.000000-3.000000 0,-5.000000 1.000000 0,-7.000000-1.000000 0,-5.000000 1.000000 0,-3.000000-1.000000 0,4.000000 1.000000 0,3.000000-1.000000 0,3.000000 1.000000 0,3.000000-1.000000 0,3.000000 1.000000 0,3.000000-1.000000 0,4.000000 1.000000 0,2.000000-1.000000 0,4.000000 1.000000 0,3.000000-1.000000 0,3.000000 1.000000 0,-2.000000 1.000000 0,-6.000000 3.000000 0,-6.000000 3.000000 0,-6.000000 4.000000 0,-7.000000-1.000000 0,-6.000000-3.000000 0,-6.000000-3.000000 0,-6.000000-2.000000 0,-1.000000-1.000000 0,7.000000 3.000000 0,6.000000 3.000000 0,7.000000 4.000000 0,4.000000 1.000000 0,3.000000 0.000000 0,3.000000 0.000000 0,4.000000 0.000000 0,-1.000000-2.000000 0,-3.000000-3.000000 0,-3.000000-3.000000 0,-2.000000-2.000000 0,-3.000000-1.000000 0,1.000000 3.000000 0,-1.000000 3.000000 0,1.000000 4.000000 0,-3.000000 1.000000 0,-2.000000 0.000000 0,-3.000000 0.000000 0,-3.000000 0.000000 0,1.000000 0.000000 0,6.000000 0.000000 0,7.000000 0.000000 0,6.000000 0.000000 0,4.000000 0.000000 0,4.000000 0.000000 0,3.000000 0.000000 0,3.000000 0.000000 0,1.000000-2.000000 0,1.000000-3.000000 0,-1.000000-3.000000 0,1.000000-2.000000 0,-6.000000-1.000000 0,-8.000000 3.000000 0,-10.000000 3.000000 0,-9.000000 4.000000 0,-2.000000-1.000000 0,6.000000-3.000000 0,7.000000-3.000000 0,6.000000-2.000000 0,4.000000-1.000000 0,4.000000 3.000000 0,3.000000 3.000000 0,3.000000 4.000000 0,-1.000000 1.000000 0,-2.000000 0.000000 0,-3.000000 0.000000 0,-3.000000 0.000000 0,-4.000000-2.000000 0,-3.000000-3.000000 0,-3.000000-3.000000 0,-2.000000-2.000000 0,-3.000000-1.000000 0,1.000000 3.000000 0,-1.000000 3.000000 0,1.000000 4.000000 0,1.000000 1.000000 0,3.000000 0.000000 0,3.000000 0.000000 0,4.000000 0.000000 0,4.000000 0.000000 0,6.000000 0.000000 0,7.000000 0.000000 0,6.000000 0.000000 0,-1.000000 0.000000 0,-5.000000 0.000000 0,-7.000000 0.000000 0,-5.000000 0.000000 0,-6.000000 0.000000 0,-3.000000 0.000000 0,-3.000000 0.000000 0,-2.000000 0.000000 0,0.000000 0.000000 0,7.000000 0.000000 0,6.000000 0.000000 0,7.000000 0.000000 0,4.000000 0.000000 0,3.000000 0.000000 0,3.000000 0.000000 0,4.000000 0.000000 0,-4.000000 0.000000 0,-9.000000 0.000000 0,-10.000000 0.000000 0,-8.000000 0.000000 0,-6.000000 0.000000 0,1.000000 0.000000 0,-1.000000 0.000000 0,1.000000 0.000000 0,2.000000 0.000000 0,7.000000 0.000000 0,6.000000 0.000000 0,7.000000 0.000000 0,2.000000 0.000000 0,1.000000 0.000000 0,-1.000000 0.000000 0,1.000000 0.000000 0,-4.000000 0.000000 0,-6.000000 0.000000 0,-6.000000 0.000000 0,-6.000000 0.000000 0,-4.000000 1.000000 0,1.000000 4.000000 0,-1.000000 3.000000 0,1.000000 3.000000 0,-1.000000-1.000000 0,1.000000-2.000000 0,-1.000000-3.000000 0,1.000000-3.000000 0,2.000000-2.000000 0,7.000000 0.000000 0,6.000000 0.000000 0,7.000000 0.000000 0,2.000000 1.000000 0,1.000000 4.000000 0,-1.000000 3.000000 0,1.000000 3.000000 0,-6.000000-1.000000 0,-8.000000-2.000000 0,-10.000000-3.000000 0,-9.000000-3.000000 0,-4.000000-2.000000 0,4.000000 0.000000 0,3.000000 0.000000 0,3.000000 0.000000 0,6.000000 1.000000 0,9.000000 4.000000 0,10.000000 3.000000 0,10.000000 3.000000 0,0.000000-1.000000 0,-5.000000-2.000000 0,-7.000000-3.000000 0,-5.000000-3.000000 0,-4.000000-1.000000 0,0.000000 4.000000 0,0.000000 3.000000 0,0.000000 3.000000 0,-2.000000-1.000000 0,-3.000000-2.000000 0,-3.000000-3.000000 0,-2.000000-3.000000 0,-1.000000-2.000000 0,3.000000 0.000000 0,3.000000 0.000000 0,4.000000 0.000000 0,4.000000 1.000000 0,6.000000 4.000000 0,7.000000 3.000000 0,6.000000 3.000000 0,-1.000000-1.000000 0,-5.000000-2.000000 0,-7.000000-3.000000 0,-5.000000-3.000000 0,-6.000000-1.000000 0,-3.000000 4.000000 0,-3.000000 3.000000 0,-2.000000 3.000000 0,-1.000000-1.000000 0,3.000000-2.000000 0,3.000000-3.000000 0,4.000000-3.000000 0,4.000000-1.000000 0,6.000000 4.000000 0,7.000000 3.000000 0,6.000000 3.000000 0,1.000000-1.000000 0,-3.000000-2.000000 0,-3.000000-3.000000 0,-2.000000-3.000000 0,-6.000000-1.000000 0,-6.000000 4.000000 0,-6.000000 3.000000 0,-6.000000 3.000000 0,1.000000-1.000000 0,9.000000-2.000000 0,10.000000-3.000000 0,10.000000-3.000000 0,5.000000-1.000000 0,4.000000 4.000000 0,3.000000 3.000000 0,3.000000 3.000000 0,-1.000000-1.000000 0,-2.000000-2.000000 0,-3.000000-3.000000 0,-3.000000-3.000000 0,-7.000000-2.000000 0,-9.000000 0.000000 0,-10.000000 0.000000 0,-8.000000 0.000000 0,-1.000000 1.000000 0,9.000000 4.000000 0,10.000000 3.000000 0,10.000000 3.000000 0,5.000000-1.000000 0,4.000000-2.000000 0,3.000000-3.000000 0,3.000000-3.000000 0,-7.000000-1.000000 0,-15.000000 4.000000 0,-15.000000 3.000000 0,-16.000000 3.000000 0,-7.000000 1.000000 0,4.000000 1.000000 0,3.000000-1.000000 0,3.000000 1.000000 0,4.000000-3.000000 0,7.000000-2.000000 0,6.000000-3.000000 0,7.000000-3.000000 0,2.000000-1.000000 0,1.000000 4.000000 0,-1.000000 3.000000 0,1.000000 3.000000 0,-4.000000-1.000000 0,-6.000000-2.000000 0,-6.000000-3.000000 0,-6.000000-3.000000 0,-4.000000-2.000000 0,1.000000 0.000000 0,-1.000000 0.000000 0,1.000000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0,-2.000000 0.000000 0,3.000000 0.000000 0,3.000000 0.000000 0,4.000000 0.000000 0,4.000000 0.000000 0,6.000000 0.000000 0,7.000000 0.000000 0,6.000000 0.000000 0,1.000000 0.000000 0,-3.000000 0.000000 0,-3.000000 0.000000 0,-2.000000 0.000000 0,-8.000000 0.000000 0,-8.000000 0.000000 0,-10.000000 0.000000 0,-9.000000 0.000000 0,-2.000000-2.000000 0,6.000000-3.000000 0,7.000000-3.000000 0,6.000000-2.000000 0,4.000000-1.000000 0,4.000000 3.000000 0,3.000000 3.000000 0,3.000000 4.000000 0,-1.000000-1.000000 0,-2.000000-3.000000 0,-3.000000-3.000000 0,-3.000000-2.000000 0,-2.000000-1.000000 0,0.000000 3.000000 0,0.000000 3.000000 0,0.000000 4.000000 0,-4.000000-1.000000 0,-5.000000-3.000000 0,-7.000000-3.000000 0,-5.000000-2.000000 0,-1.000000-3.000000 0,6.000000 1.000000 0,7.000000-1.000000 0,6.000000 1.000000 0,6.000000-1.000000 0,6.000000 1.000000 0,7.000000-1.000000 0,6.000000 1.000000 0,-2.000000 1.000000 0,-9.000000 3.000000 0,-10.000000 3.000000 0,-8.000000 4.000000 0,-6.000000-1.000000 0,1.000000-3.000000 0,-1.000000-3.000000 0,1.000000-2.000000 0,1.000000-3.000000 0,3.000000 1.000000 0,3.000000-1.000000 0,4.000000 1.000000 0,2.000000-1.000000 0,4.000000 1.000000 0,3.000000-1.000000 0,3.000000 1.000000 0,-2.000000 1.000000 0,-6.000000 3.000000 0,-6.000000 3.000000 0,-6.000000 4.000000 0,-4.000000-1.000000 0,1.000000-3.000000 0,-1.000000-3.000000 0,1.000000-2.000000 0,-4.000000-3.000000 0,-6.000000 1.000000 0,-6.000000-1.000000 0,-6.000000 1.000000 0,-1.000000 1.000000 0,7.000000 3.000000 0,6.000000 3.000000 0,7.000000 4.000000 0,5.000000-1.000000 0,7.000000-3.000000 0,6.000000-3.000000 0,7.000000-2.000000 0,-3.000000-1.000000 0,-8.000000 3.000000 0,-10.000000 3.000000 0,-9.000000 4.000000 0,-7.000000 1.000000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0,-6.000000-2.000000 0,-8.000000-3.000000 0,-10.000000-3.000000 0,-9.000000-2.000000 0,-5.000000-1.000000 0,0.000000 3.000000 0,0.000000 3.000000 0,0.000000 4.000000 0,1.000000 1.000000 0,4.000000 0.000000 0,3.000000 0.000000 0,3.000000 0.000000 0,1.000000 0.000000 0,1.000000 0.000000 0,-1.000000 0.000000 0,1.000000 0.000000 0,1.000000 0.000000 0,3.000000 0.000000 0,3.000000 0.000000 0,4.000000 0.000000 0,-1.000000 0.000000 0,-3.000000 0.000000 0,-3.000000 0.000000 0,-2.000000 0.000000 0,-5.000000 1.000000 0,-2.000000 4.000000 0,-3.000000 3.000000 0,-3.000000 3.000000 0,-4.000000-1.000000 0,-3.000000-2.000000 0,-3.000000-3.000000 0,-2.000000-3.000000 0,-1.000000-1.000000 0,3.000000 4.000000 0,3.000000 3.000000 0,4.000000 3.000000 0,1.000000-1.000000 0,0.000000-2.000000 0,0.000000-3.000000 0,0.000000-3.000000 0,1.000000-1.000000 0,4.000000 4.000000 0,3.000000 3.000000 0,3.000000 3.000000 0,1.000000 1.000000 0,1.000000 1.000000 0,-1.000000-1.000000 0,1.000000 1.000000 0,-3.000000-1.000000 0,-2.000000 1.000000 0,-3.000000-1.000000 0,-3.000000 1.000000 0,-4.000000-3.000000 0,-3.000000-2.000000 0,-3.000000-3.000000 0,-2.000000-3.000000 0,-6.000000-1.000000 0,-6.000000 4.000000 0,-6.000000 3.000000 0,-6.000000 3.000000 0,-2.000000-1.000000 0,3.000000-2.000000 0,3.000000-3.000000 0,4.000000-3.000000 0,-1.000000-2.000000 0,-3.000000 0.000000 0,-3.000000 0.000000 0,-2.000000 0.000000 0,-1.000000 1.000000 0,3.000000 4.000000 0,3.000000 3.000000 0,4.000000 3.000000 0,1.000000-1.000000 0,0.000000-2.000000 0,0.000000-3.000000 0,0.000000-3.000000 0,0.000000-2.000000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0,-1.000000-5.000000 0,-3.000000-9.000000 0,-3.000000-10.000000 0,-2.000000-8.000000 0,-3.000000-6.000000 0,1.000000 1.000000 0,-1.000000-1.000000 0,1.000000 1.000000 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0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38800.000000 47200.000000 1000,'15.000000'-68.000000'0,"-18.000000"17.000000"0 ,-19.000000 15.000000 0,-18.000000 16.000000 0,-14.000000 10.000000 0,-5.000000 7.000000 0,-7.000000 6.000000 0,-5.000000 7.000000 0,-1.000000 0.000000 0,6.000000-2.000000 0,7.000000-3.000000 0,6.000000-3.000000 0,1.000000-2.000000 0,-3.000000 0.000000 0,-3.000000 0.000000 0,-2.000000 0.000000 0,-3.000000 0.000000 0,1.000000 0.000000 0,-1.000000 0.000000 0,1.000000 0.000000 0,-4.000000-4.000000 0,-6.000000-5.000000 0,-6.000000-7.000000 0,-6.000000-5.000000 0,-2.000000-4.000000 0,3.000000 0.000000 0,3.000000 0.000000 0,4.000000 0.000000 0,-1.000000 0.000000 0,-3.000000 0.000000 0,-3.000000 0.000000 0,-2.000000 0.000000 0,-1.000000-4.000000 0,3.000000-5.000000 0,3.000000-7.000000 0,4.000000-5.000000 0,4.000000-3.000000 0,6.000000 4.000000 0,7.000000 3.000000 0,6.000000 3.000000 0,4.000000-1.000000 0,4.000000-2.000000 0,3.000000-3.000000 0,3.000000-3.000000 0,1.000000-2.000000 0,1.000000 0.000000 0,-1.000000 0.000000 0,1.000000 0.000000 0,4.000000 0.000000 0,9.000000 0.000000 0,10.000000 0.000000 0,10.000000 0.000000 0,2.000000 0.000000 0,-3.000000 0.000000 0,-3.000000 0.000000 0,-2.000000 0.000000 0,-1.000000 0.000000 0,3.000000 0.000000 0,3.000000 0.000000 0,4.000000 0.000000 0,2.000000-2.000000 0,4.000000-3.000000 0,3.000000-3.000000 0,3.000000-2.000000 0,3.000000-1.000000 0,3.000000 3.000000 0,3.000000 3.000000 0,4.000000 4.000000 0,2.000000-1.000000 0,4.000000-3.000000 0,3.000000-3.000000 0,3.000000-2.000000 0,1.000000-1.000000 0,1.000000 3.000000 0,-1.000000 3.000000 0,1.000000 4.000000 0,2.000000 2.000000 0,7.000000 4.000000 0,6.000000 3.000000 0,7.000000 3.000000 0,4.000000-2.000000 0,3.000000-6.000000 0,3.000000-6.000000 0,4.000000-6.000000 0,4.000000-2.000000 0,6.000000 3.000000 0,7.000000 3.000000 0,6.000000 4.000000 0,4.000000 1.000000 0,4.000000 0.000000 0,3.000000 0.000000 0,3.000000 0.000000 0,3.000000-2.000000 0,3.000000-3.000000 0,3.000000-3.000000 0,4.000000-2.000000 0,-4.000000 0.000000 0,-9.000000 7.000000 0,-10.000000 6.000000 0,-8.000000 7.000000 0,-6.000000 2.000000 0,1.000000 1.000000 0,-1.000000-1.000000 0,1.000000 1.000000 0,1.000000 1.000000 0,3.000000 3.000000 0,3.000000 3.000000 0,4.000000 4.000000 0,-4.000000 4.000000 0,-9.000000 6.000000 0,-10.000000 7.000000 0,-8.000000 6.000000 0,-6.000000 3.000000 0,1.000000 0.000000 0,-1.000000 0.000000 0,1.000000 0.000000 0,-3.000000 3.000000 0,-2.000000 6.000000 0,-3.000000 7.000000 0,-3.000000 6.000000 0,-4.000000 3.000000 0,-3.000000 0.000000 0,-3.000000 0.000000 0,-2.000000 0.000000 0,-1.000000 4.000000 0,3.000000 10.000000 0,3.000000 10.000000 0,4.000000 9.000000 0,-6.000000 2.000000 0,-11.000000-2.000000 0,-14.000000-3.000000 0,-11.000000-3.000000 0,-7.000000-2.000000 0,0.000000 0.000000 0,0.000000 0.000000 0,0.000000 0.000000 0,1.000000 0.000000 0,4.000000 0.000000 0,3.000000 0.000000 0,3.000000 0.000000 0,-1.000000 0.000000 0,-2.000000 0.000000 0,-3.000000 0.000000 0,-3.000000 0.000000 0,-4.000000 1.000000 0,-3.000000 4.000000 0,-3.000000 3.000000 0,-2.000000 3.000000 0,-3.000000 1.000000 0,1.000000 1.000000 0,-1.000000-1.000000 0,1.000000 1.000000 0,-1.000000-1.000000 0,1.000000 1.000000 0,-1.000000-1.000000 0,1.000000 1.000000 0,-3.000000 1.000000 0,-2.000000 3.000000 0,-3.000000 3.000000 0,-3.000000 4.000000 0,-1.000000 1.000000 0,4.000000 0.000000 0,3.000000 0.000000 0,3.000000 0.000000 0,-1.000000 0.000000 0,-2.000000 0.000000 0,-3.000000 0.000000 0,-3.000000 0.000000 0,-1.000000-4.000000 0,4.000000-5.000000 0,3.000000-7.000000 0,3.000000-5.000000 0,-1.000000-1.000000 0,-2.000000 6.000000 0,-3.000000 7.000000 0,-3.000000 6.000000 0,-4.000000-1.000000 0,-3.000000-5.000000 0,-3.000000-7.000000 0,-2.000000-5.000000 0,-3.000000-6.000000 0,1.000000-3.000000 0,-1.000000-3.000000 0,1.000000-2.000000 0,-1.000000-3.000000 0,1.000000 1.000000 0,-1.000000-1.000000 0,1.000000 1.000000 0,-3.000000-1.000000 0,-2.000000 1.000000 0,-3.000000-1.000000 0,-3.000000 1.000000 0,-4.000000-4.000000 0,-3.000000-6.000000 0,-3.000000-6.000000 0,-2.000000-6.000000 0,-1.000000-2.000000 0,3.000000 3.000000 0,3.000000 3.000000 0,4.000000 4.000000 0,1.000000-1.000000 0,0.000000-3.000000 0,0.000000-3.000000 0,0.000000-2.000000 0,0.000000-3.000000 0,0.000000 1.000000 0,0.000000-1.000000 0,0.000000 1.000000 0,1.000000-3.000000 0,4.000000-2.000000 0,3.000000-3.000000 0,3.000000-3.000000 0,-1.000000-2.000000 0,-2.000000 0.000000 0,-3.000000 0.000000 0,-3.000000 0.000000 0,-2.000000 0.000000 0,0.000000 0.000000 0,0.000000 0.000000 0,0.000000 0.000000 0,-2.000000-2.000000 0,-3.000000-3.000000 0,-3.000000-3.000000 0,-2.000000-2.000000 0,-1.000000-3.000000 0,3.000000 1.000000 0,3.000000-1.000000 0,4.000000 1.000000 0,1.000000-1.000000 0,0.000000 1.000000 0,0.000000-1.000000 0,0.000000 1.000000 0,1.000000-1.000000 0,4.000000 1.000000 0,3.000000-1.000000 0,3.000000 1.000000 0,1.000000-3.000000 0,1.000000-2.000000 0,-1.000000-3.000000 0,1.000000-3.000000 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42900.000000 47800.000000 1000,'-69.000000'-27.000000'0,"13.000000"-3.000000"0 ,12.000000-3.000000 0,13.000000-2.000000 0,6.000000-3.000000 0,0.000000 1.000000 0,0.000000-1.000000 0,0.000000 1.000000 0,3.000000-1.000000 0,6.000000 1.000000 0,7.000000-1.000000 0,6.000000 1.000000 0,7.000000 1.000000 0,10.000000 3.000000 0,10.000000 3.000000 0,9.000000 4.000000 0,7.000000 1.000000 0,7.000000 0.000000 0,6.000000 0.000000 0,7.000000 0.000000 0,-1.000000 1.000000 0,-6.000000 4.000000 0,-6.000000 3.000000 0,-6.000000 3.000000 0,-2.000000 3.000000 0,3.000000 3.000000 0,3.000000 3.000000 0,4.000000 4.000000 0,4.000000-1.000000 0,6.000000-3.000000 0,7.000000-3.000000 0,6.000000-2.000000 0,3.000000-1.000000 0,0.000000 3.000000 0,0.000000 3.000000 0,0.000000 4.000000 0,0.000000 1.000000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0,4.000000 0.000000 0,10.000000 0.000000 0,10.000000 0.000000 0,9.000000 0.000000 0,4.000000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0,-6.000000 0.000000 0,-6.000000 0.000000 0,-6.000000 0.000000 0,-6.000000 0.000000 0,-1.000000 0.000000 0,7.000000 0.000000 0,6.000000 0.000000 0,7.000000 0.000000 0,2.000000 0.000000 0,1.000000 0.000000 0,-1.000000 0.000000 0,1.000000 0.000000 0,2.000000 0.000000 0,7.000000 0.000000 0,6.000000 0.000000 0,7.000000 0.000000 0,-1.000000 0.000000 0,-6.000000 0.000000 0,-6.000000 0.000000 0,-6.000000 0.000000 0,-7.000000 0.000000 0,-6.000000 0.000000 0,-6.000000 0.000000 0,-6.000000 0.000000 0,-1.000000 0.000000 0,7.000000 0.000000 0,6.000000 0.000000 0,7.000000 0.000000 0,2.000000 0.000000 0,1.000000 0.000000 0,-1.000000 0.000000 0,1.000000 0.000000 0,-1.000000 0.000000 0,1.000000 0.000000 0,-1.000000 0.000000 0,1.000000 0.000000 0,-3.000000-2.000000 0,-2.000000-3.000000 0,-3.000000-3.000000 0,-3.000000-2.000000 0,-4.000000-1.000000 0,-3.000000 3.000000 0,-3.000000 3.000000 0,-2.000000 4.000000 0,-3.000000 1.000000 0,1.000000 0.000000 0,-1.000000 0.000000 0,1.000000 0.000000 0,2.000000 0.000000 0,7.000000 0.000000 0,6.000000 0.000000 0,7.000000 0.000000 0,4.000000 0.000000 0,3.000000 0.000000 0,3.000000 0.000000 0,4.000000 0.000000 0,-3.000000 0.000000 0,-5.000000 0.000000 0,-7.000000 0.000000 0,-5.000000 0.000000 0,-4.000000 0.000000 0,0.000000 0.000000 0,0.000000 0.000000 0,0.000000 0.000000 0,0.000000 0.000000 0,0.000000 0.000000 0,0.000000 0.000000 0,0.000000 0.000000 0,1.000000 1.000000 0,4.000000 4.000000 0,3.000000 3.000000 0,3.000000 3.000000 0,1.000000-1.000000 0,1.000000-2.000000 0,-1.000000-3.000000 0,1.000000-3.000000 0,-1.000000-2.000000 0,1.000000 0.000000 0,-1.000000 0.000000 0,1.000000 0.000000 0,-6.000000 1.000000 0,-8.000000 4.000000 0,-10.000000 3.000000 0,-9.000000 3.000000 0,-5.000000-1.000000 0,0.000000-2.000000 0,0.000000-3.000000 0,0.000000-3.000000 0,4.000000-2.000000 0,10.000000 0.000000 0,10.000000 0.000000 0,9.000000 0.000000 0,2.000000 0.000000 0,-2.000000 0.000000 0,-3.000000 0.000000 0,-3.000000 0.000000 0,-1.000000 0.000000 0,4.000000 0.000000 0,3.000000 0.000000 0,3.000000 0.000000 0,-4.000000 0.000000 0,-8.000000 0.000000 0,-10.000000 0.000000 0,-9.000000 0.000000 0,-5.000000 0.000000 0,0.000000 0.000000 0,0.000000 0.000000 0,0.000000 0.000000 0,0.000000 0.000000 0,0.000000 0.000000 0,0.000000 0.000000 0,0.000000 0.000000 0,1.000000 0.000000 0,4.000000 0.000000 0,3.000000 0.000000 0,3.000000 0.000000 0,3.000000 0.000000 0,3.000000 0.000000 0,3.000000 0.000000 0,4.000000 0.000000 0,2.000000 0.000000 0,4.000000 0.000000 0,3.000000 0.000000 0,3.000000 0.000000 0,-4.000000 0.000000 0,-8.000000 0.000000 0,-10.000000 0.000000 0,-9.000000 0.000000 0,-7.000000 0.000000 0,-3.000000 0.000000 0,-3.000000 0.000000 0,-2.000000 0.000000 0,-1.000000 0.000000 0,3.000000 0.000000 0,3.000000 0.000000 0,4.000000 0.000000 0,1.000000 0.000000 0,0.000000 0.000000 0,0.000000 0.000000 0,0.000000 0.000000 0,1.000000 1.000000 0,4.000000 4.000000 0,3.000000 3.000000 0,3.000000 3.000000 0,3.000000-1.000000 0,3.000000-2.000000 0,3.000000-3.000000 0,4.000000-3.000000 0,-3.000000-2.000000 0,-5.000000 0.000000 0,-7.000000 0.000000 0,-5.000000 0.000000 0,-6.000000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0,-7.000000 0.000000 0,-9.000000 0.000000 0,-10.000000 0.000000 0,-8.000000 0.000000 0,-4.000000 0.000000 0,3.000000 0.000000 0,3.000000 0.000000 0,4.000000 0.000000 0,1.000000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0,-1.000000-2.000000 0,3.000000-3.000000 0,3.000000-3.000000 0,4.000000-2.000000 0,2.000000-3.000000 0,4.000000 1.000000 0,3.000000-1.000000 0,3.000000 1.000000 0,-2.000000-3.000000 0,-6.000000-2.000000 0,-6.000000-3.000000 0,-6.000000-3.000000 0,-6.000000-4.000000 0,-2.000000-3.000000 0,-3.000000-3.000000 0,-3.000000-2.000000 0,-1.000000-3.000000 0,4.000000 1.000000 0,3.000000-1.000000 0,3.000000 1.000000 0,-8.000000 8.000000-21,-19.000000 20.000000-38,-18.000000 18.000000-41,-19.000000 20.000000-40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0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38550.000000 51800.000000 1000,'-96.000000'21.000000'0,"10.000000"-5.000000"0 ,10.000000-7.000000 0,9.000000-5.000000 0,6.000000-4.000000 0,3.000000 0.000000 0,3.000000 0.000000 0,4.000000 0.000000 0,1.000000-2.000000 0,0.000000-3.000000 0,0.000000-3.000000 0,0.000000-2.000000 0,-2.000000-3.000000 0,-3.000000 1.000000 0,-3.000000-1.000000 0,-2.000000 1.000000 0,-3.000000-3.000000 0,1.000000-2.000000 0,-1.000000-3.000000 0,1.000000-3.000000 0,-3.000000-2.000000 0,-2.000000 0.000000 0,-3.000000 0.000000 0,-3.000000 0.000000 0,-2.000000 0.000000 0,0.000000 0.000000 0,0.000000 0.000000 0,0.000000 0.000000 0,3.000000-2.000000 0,6.000000-3.000000 0,7.000000-3.000000 0,6.000000-2.000000 0,4.000000-5.000000 0,4.000000-2.000000 0,3.000000-3.000000 0,3.000000-3.000000 0,1.000000-1.000000 0,1.000000 4.000000 0,-1.000000 3.000000 0,1.000000 3.000000 0,4.000000 1.000000 0,9.000000 1.000000 0,10.000000-1.000000 0,10.000000 1.000000 0,4.000000-1.000000 0,0.000000 1.000000 0,0.000000-1.000000 0,0.000000 1.000000 0,1.000000-4.000000 0,4.000000-6.000000 0,3.000000-6.000000 0,3.000000-6.000000 0,4.000000 1.000000 0,7.000000 9.000000 0,6.000000 10.000000 0,7.000000 10.000000 0,2.000000 2.000000 0,1.000000-3.000000 0,-1.000000-3.000000 0,1.000000-2.000000 0,-1.000000-1.000000 0,1.000000 3.000000 0,-1.000000 3.000000 0,1.000000 4.000000 0,1.000000-1.000000 0,3.000000-3.000000 0,3.000000-3.000000 0,4.000000-2.000000 0,1.000000-5.000000 0,0.000000-2.000000 0,0.000000-3.000000 0,0.000000-3.000000 0,3.000000-2.000000 0,6.000000 0.000000 0,7.000000 0.000000 0,6.000000 0.000000 0,3.000000-2.000000 0,0.000000-3.000000 0,0.000000-3.000000 0,0.000000-2.000000 0,1.000000-1.000000 0,4.000000 3.000000 0,3.000000 3.000000 0,3.000000 4.000000 0,-2.000000 1.000000 0,-6.000000 0.000000 0,-6.000000 0.000000 0,-6.000000 0.000000 0,-2.000000 0.000000 0,3.000000 0.000000 0,3.000000 0.000000 0,4.000000 0.000000 0,-4.000000 4.000000 0,-9.000000 10.000000 0,-10.000000 10.000000 0,-8.000000 9.000000 0,-6.000000 4.000000 0,1.000000 1.000000 0,-1.000000-1.000000 0,1.000000 1.000000 0,1.000000 1.000000 0,3.000000 3.000000 0,3.000000 3.000000 0,4.000000 4.000000 0,-1.000000 1.000000 0,-3.000000 0.000000 0,-3.000000 0.000000 0,-2.000000 0.000000 0,-3.000000 1.000000 0,1.000000 4.000000 0,-1.000000 3.000000 0,1.000000 3.000000 0,-1.000000 3.000000 0,1.000000 3.000000 0,-1.000000 3.000000 0,1.000000 4.000000 0,1.000000 2.000000 0,3.000000 4.000000 0,3.000000 3.000000 0,4.000000 3.000000 0,-1.000000 1.000000 0,-3.000000 1.000000 0,-3.000000-1.000000 0,-2.000000 1.000000 0,-5.000000 2.000000 0,-2.000000 7.000000 0,-3.000000 6.000000 0,-3.000000 7.000000 0,-6.000000-1.000000 0,-5.000000-6.000000 0,-7.000000-6.000000 0,-5.000000-6.000000 0,-4.000000-4.000000 0,0.000000 1.000000 0,0.000000-1.000000 0,0.000000 1.000000 0,0.000000 1.000000 0,0.000000 3.000000 0,0.000000 3.000000 0,0.000000 4.000000 0,1.000000 1.000000 0,4.000000 0.000000 0,3.000000 0.000000 0,3.000000 0.000000 0,-1.000000 0.000000 0,-2.000000 0.000000 0,-3.000000 0.000000 0,-3.000000 0.000000 0,-2.000000 0.000000 0,0.000000 0.000000 0,0.000000 0.000000 0,0.000000 0.000000 0,0.000000-2.000000 0,0.000000-3.000000 0,0.000000-3.000000 0,0.000000-2.000000 0,0.000000 0.000000 0,0.000000 7.000000 0,0.000000 6.000000 0,0.000000 7.000000 0,0.000000-1.000000 0,0.000000-6.000000 0,0.000000-6.000000 0,0.000000-6.000000 0,-4.000000-4.000000 0,-5.000000 1.000000 0,-7.000000-1.000000 0,-5.000000 1.000000 0,-4.000000-1.000000 0,0.000000 1.000000 0,0.000000-1.000000 0,0.000000 1.000000 0,-2.000000-1.000000 0,-3.000000 1.000000 0,-3.000000-1.000000 0,-2.000000 1.000000 0,-5.000000 1.000000 0,-2.000000 3.000000 0,-3.000000 3.000000 0,-3.000000 4.000000 0,-1.000000-3.000000 0,4.000000-5.000000 0,3.000000-7.000000 0,3.000000-5.000000 0,1.000000-4.000000 0,1.000000 0.000000 0,-1.000000 0.000000 0,1.000000 0.000000 0,-1.000000-2.000000 0,1.000000-3.000000 0,-1.000000-3.000000 0,1.000000-2.000000 0,-1.000000-3.000000 0,1.000000 1.000000 0,-1.000000-1.000000 0,1.000000 1.000000 0,-4.000000 1.000000 0,-6.000000 3.000000 0,-6.000000 3.000000 0,-6.000000 4.000000 0,-2.000000-3.000000 0,3.000000-5.000000 0,3.000000-7.000000 0,4.000000-5.000000 0,1.000000-4.000000 0,0.000000 0.000000 0,0.000000 0.000000 0,0.000000 0.000000 0,1.000000 0.000000 0,4.000000 0.000000 0,3.000000 0.000000 0,3.000000 0.000000 0,-1.000000 0.000000 0,-2.000000 0.000000 0,-3.000000 0.000000 0,-3.000000 0.000000 0,-1.000000 0.000000 0,4.000000 0.000000 0,3.000000 0.000000 0,3.000000 0.000000 0,1.000000-2.000000 0,1.000000-3.000000 0,-1.000000-3.000000 0,1.000000-2.000000 0,-1.000000-1.000000 0,1.000000 3.000000 0,-1.000000 3.000000 0,1.000000 4.000000 0,8.000000 2.000000-21,20.000000 4.000000-38,18.000000 3.000000-41,20.000000 3.000000-40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0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43650.000000 52800.000000 1000,'4.000000'-68.000000'0,"10.000000"17.000000"0 ,10.000000 15.000000 0,9.000000 16.000000 0,4.000000 9.000000 0,1.000000 3.000000 0,-1.000000 3.000000 0,1.000000 4.000000 0,2.000000 1.000000 0,7.000000 0.000000 0,6.000000 0.000000 0,7.000000 0.000000 0,2.000000 0.000000 0,1.000000 0.000000 0,-1.000000 0.000000 0,1.000000 0.000000 0,-4.000000 1.000000 0,-6.000000 4.000000 0,-6.000000 3.000000 0,-6.000000 3.000000 0,-4.000000-1.000000 0,1.000000-2.000000 0,-1.000000-3.000000 0,1.000000-3.000000 0,-1.000000-2.000000 0,1.000000 0.000000 0,-1.000000 0.000000 0,1.000000 0.000000 0,1.000000 1.000000 0,3.000000 4.000000 0,3.000000 3.000000 0,4.000000 3.000000 0,1.000000-1.000000 0,0.000000-2.000000 0,0.000000-3.000000 0,0.000000-3.000000 0,3.000000-2.000000 0,6.000000 0.000000 0,7.000000 0.000000 0,6.000000 0.000000 0,4.000000 0.000000 0,4.000000 0.000000 0,3.000000 0.000000 0,3.000000 0.000000 0,3.000000 0.000000 0,3.000000 0.000000 0,3.000000 0.000000 0,4.000000 0.000000 0,1.000000 0.000000 0,0.000000 0.000000 0,0.000000 0.000000 0,0.000000 0.000000 0,0.000000 0.000000 0,0.000000 0.000000 0,0.000000 0.000000 0,0.000000 0.000000 0,1.000000 0.000000 0,4.000000 0.000000 0,3.000000 0.000000 0,3.000000 0.000000 0,4.000000 0.000000 0,7.000000 0.000000 0,6.000000 0.000000 0,7.000000 0.000000 0,2.000000 0.000000 0,1.000000 0.000000 0,-1.000000 0.000000 0,1.000000 0.000000 0,-3.000000 0.000000 0,-2.000000 0.000000 0,-3.000000 0.000000 0,-3.000000 0.000000 0,-4.000000 0.000000 0,-3.000000 0.000000 0,-3.000000 0.000000 0,-2.000000 0.000000 0,2.000000 0.000000 0,9.000000 0.000000 0,10.000000 0.000000 0,10.000000 0.000000 0,2.000000 0.000000 0,-3.000000 0.000000 0,-3.000000 0.000000 0,-2.000000 0.000000 0,-5.000000 0.000000 0,-2.000000 0.000000 0,-3.000000 0.000000 0,-3.000000 0.000000 0,-4.000000 0.000000 0,-3.000000 0.000000 0,-3.000000 0.000000 0,-2.000000 0.000000 0,0.000000 0.000000 0,7.000000 0.000000 0,6.000000 0.000000 0,7.000000 0.000000 0,4.000000 0.000000 0,3.000000 0.000000 0,3.000000 0.000000 0,4.000000 0.000000 0,-3.000000-2.000000 0,-5.000000-3.000000 0,-7.000000-3.000000 0,-5.000000-2.000000 0,-4.000000-1.000000 0,0.000000 3.000000 0,0.000000 3.000000 0,0.000000 4.000000 0,3.000000-1.000000 0,6.000000-3.000000 0,7.000000-3.000000 0,6.000000-2.000000 0,4.000000-3.000000 0,4.000000 1.000000 0,3.000000-1.000000 0,3.000000 1.000000 0,-4.000000-1.000000 0,-8.000000 1.000000 0,-10.000000-1.000000 0,-9.000000 1.000000 0,-5.000000-1.000000 0,0.000000 1.000000 0,0.000000-1.000000 0,0.000000 1.000000 0,3.000000-1.000000 0,6.000000 1.000000 0,7.000000-1.000000 0,6.000000 1.000000 0,1.000000 1.000000 0,-3.000000 3.000000 0,-3.000000 3.000000 0,-2.000000 4.000000 0,-6.000000 1.000000 0,-6.000000 0.000000 0,-6.000000 0.000000 0,-6.000000 0.000000 0,-4.000000 0.000000 0,1.000000 0.000000 0,-1.000000 0.000000 0,1.000000 0.000000 0,2.000000 1.000000 0,7.000000 4.000000 0,6.000000 3.000000 0,7.000000 3.000000 0,5.000000-1.000000 0,7.000000-2.000000 0,6.000000-3.000000 0,7.000000-3.000000 0,-6.000000-1.000000 0,-15.000000 4.000000 0,-15.000000 3.000000 0,-16.000000 3.000000 0,-7.000000 1.000000 0,4.000000 1.000000 0,3.000000-1.000000 0,3.000000 1.000000 0,3.000000-3.000000 0,3.000000-2.000000 0,3.000000-3.000000 0,4.000000-3.000000 0,1.000000-1.000000 0,0.000000 4.000000 0,0.000000 3.000000 0,0.000000 3.000000 0,-2.000000-1.000000 0,-3.000000-2.000000 0,-3.000000-3.000000 0,-2.000000-3.000000 0,-6.000000-1.000000 0,-6.000000 4.000000 0,-6.000000 3.000000 0,-6.000000 3.000000 0,-6.000000 1.000000 0,-2.000000 1.000000 0,-3.000000-1.000000 0,-3.000000 1.000000 0,-1.000000-3.000000 0,4.000000-2.000000 0,3.000000-3.000000 0,3.000000-3.000000 0,3.000000-1.000000 0,3.000000 4.000000 0,3.000000 3.000000 0,4.000000 3.000000 0,-1.000000-1.000000 0,-3.000000-2.000000 0,-3.000000-3.000000 0,-2.000000-3.000000 0,-5.000000-1.000000 0,-2.000000 4.000000 0,-3.000000 3.000000 0,-3.000000 3.000000 0,-2.000000-1.000000 0,0.000000-2.000000 0,0.000000-3.000000 0,0.000000-3.000000 0,-4.000000-2.000000 0,-5.000000 0.000000 0,-7.000000 0.000000 0,-5.000000 0.000000 0,-3.000000 1.000000 0,4.000000 4.000000 0,3.000000 3.000000 0,3.000000 3.000000 0,1.000000-1.000000 0,1.000000-2.000000 0,-1.000000-3.000000 0,1.000000-3.000000 0,1.000000-2.000000 0,3.000000 0.000000 0,3.000000 0.000000 0,4.000000 0.000000 0,1.000000 0.000000 0,0.000000 0.000000 0,0.000000 0.000000 0,0.000000 0.000000 0,0.000000 0.000000 0,0.000000 0.000000 0,0.000000 0.000000 0,0.000000 0.000000 0,-2.000000 0.000000 0,-3.000000 0.000000 0,-3.000000 0.000000 0,-2.000000 0.000000 0,-5.000000 0.000000 0,-2.000000 0.000000 0,-3.000000 0.000000 0,-3.000000 0.000000 0,-4.000000 0.000000 0,-3.000000 0.000000 0,-3.000000 0.000000 0,-2.000000 0.000000 0,-3.000000 1.000000 0,1.000000 4.000000 0,-1.000000 3.000000 0,1.000000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0,-10.000000 4.000000-21,-19.000000 10.000000-38,-18.000000 10.000000-41,-19.000000 9.000000-40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9:42"/>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3050.000000 10850.000000 1000,'-69.000000'-24.000000'0,"13.000000"4.000000"0 ,12.000000 3.000000 0,13.000000 3.000000 0,4.000000 1.000000 0,-3.000000 1.000000 0,-3.000000-1.000000 0,-2.000000 1.000000 0,-1.000000-1.000000 0,3.000000 1.000000 0,3.000000-1.000000 0,4.000000 1.000000 0,1.000000-1.000000 0,0.000000 1.000000 0,0.000000-1.000000 0,0.000000 1.000000 0,0.000000 4.000000 0,0.000000 9.000000 0,0.000000 10.000000 0,0.000000 10.000000 0,3.000000 5.000000 0,6.000000 4.000000 0,7.000000 3.000000 0,6.000000 3.000000 0,4.000000 3.000000 0,4.000000 3.000000 0,3.000000 3.000000 0,3.000000 4.000000 0,3.000000-3.000000 0,3.000000-5.000000 0,3.000000-7.000000 0,4.000000-5.000000 0,1.000000-3.000000 0,0.000000 4.000000 0,0.000000 3.000000 0,0.000000 3.000000 0,0.000000 1.000000 0,0.000000 1.000000 0,0.000000-1.000000 0,0.000000 1.000000 0,0.000000-1.000000 0,0.000000 1.000000 0,0.000000-1.000000 0,0.000000 1.000000 0,0.000000-1.000000 0,0.000000 1.000000 0,0.000000-1.000000 0,0.000000 1.000000 0,0.000000-1.000000 0,0.000000 1.000000 0,0.000000-1.000000 0,0.000000 1.000000 0,0.000000-3.000000 0,0.000000-2.000000 0,0.000000-3.000000 0,0.000000-3.000000 0,-2.000000-2.000000 0,-3.000000 0.000000 0,-3.000000 0.000000 0,-2.000000 0.000000 0,-1.000000-2.000000 0,3.000000-3.000000 0,3.000000-3.000000 0,4.000000-2.000000 0,-7.000000-8.000000 0,-16.000000-8.000000 0,-15.000000-10.000000 0,-15.000000-9.000000 0,-9.000000-5.000000 0,1.000000 0.000000 0,-1.000000 0.000000 0,1.000000 0.000000 0,1.000000-2.000000 0,3.000000-3.000000 0,3.000000-3.000000 0,4.000000-2.000000 0,-1.000000-1.000000 0,-3.000000 3.000000 0,-3.000000 3.000000 0,-2.000000 4.000000 0,-3.000000-1.000000 0,1.000000-3.000000 0,-1.000000-3.000000 0,1.000000-2.000000 0,-1.000000-5.000000 0,1.000000-2.000000 0,-1.000000-3.000000 0,1.000000-3.000000 0,1.000000-1.000000 0,3.000000 4.000000 0,3.000000 3.000000 0,4.000000 3.000000 0,-1.000000 1.000000 0,-3.000000 1.000000 0,-3.000000-1.000000 0,-2.000000 1.000000 0,-3.000000-1.000000 0,1.000000 1.000000 0,-1.000000-1.000000 0,1.000000 1.000000 0,2.000000 1.000000 0,7.000000 3.000000 0,6.000000 3.000000 0,7.000000 4.000000 0,0.000000-1.000000 0,-2.000000-3.000000 0,-3.000000-3.000000 0,-3.000000-2.000000 0,-1.000000-1.000000 0,4.000000 3.000000 0,3.000000 3.000000 0,3.000000 4.000000 0,1.000000-1.000000 0,1.000000-3.000000 0,-1.000000-3.000000 0,1.000000-2.000000 0,1.000000-5.000000 0,3.000000-2.000000 0,3.000000-3.000000 0,4.000000-3.000000 0,2.000000-1.000000 0,4.000000 4.000000 0,3.000000 3.000000 0,3.000000 3.000000 0,3.000000 3.000000 0,3.000000 3.000000 0,3.000000 3.000000 0,4.000000 4.000000 0,2.000000 2.000000 0,4.000000 4.000000 0,3.000000 3.000000 0,3.000000 3.000000 0,1.000000 1.000000 0,1.000000 1.000000 0,-1.000000-1.000000 0,1.000000 1.000000 0,1.000000-1.000000 0,3.000000 1.000000 0,3.000000-1.000000 0,4.000000 1.000000 0,2.000000-3.000000 0,4.000000-2.000000 0,3.000000-3.000000 0,3.000000-3.000000 0,4.000000-2.000000 0,7.000000 0.000000 0,6.000000 0.000000 0,7.000000 0.000000 0,2.000000 0.000000 0,1.000000 0.000000 0,-1.000000 0.000000 0,1.000000 0.000000 0,-1.000000-2.000000 0,1.000000-3.000000 0,-1.000000-3.000000 0,1.000000-2.000000 0,-1.000000-3.000000 0,1.000000 1.000000 0,-1.000000-1.000000 0,1.000000 1.000000 0,-1.000000-1.000000 0,1.000000 1.000000 0,-1.000000-1.000000 0,1.000000 1.000000 0,-6.000000 1.000000 0,-8.000000 3.000000 0,-10.000000 3.000000 0,-9.000000 4.000000 0,-7.000000 1.000000 0,-3.000000 0.000000 0,-3.000000 0.000000 0,-2.000000 0.000000 0,-5.000000 1.000000 0,-2.000000 4.000000 0,-3.000000 3.000000 0,-3.000000 3.000000 0,-4.000000-1.000000 0,-3.000000-2.000000 0,-3.000000-3.000000 0,-2.000000-3.000000 0,-9.000000 1.000000 0,-12.000000 6.000000 0,-13.000000 7.000000 0,-12.000000 6.000000 0,-7.000000 4.000000 0,1.000000 4.000000 0,-1.000000 3.000000 0,1.000000 3.000000 0,-3.000000 6.000000 0,-2.000000 9.000000 0,-3.000000 10.000000 0,-3.000000 10.000000 0,-4.000000 5.000000 0,-3.000000 4.000000 0,-3.000000 3.000000 0,-2.000000 3.000000 0,-5.000000 4.000000 0,-2.000000 7.000000 0,-3.000000 6.000000 0,-3.000000 7.000000 0,-6.000000 5.000000 0,-5.000000 7.000000 0,-7.000000 6.000000 0,-5.000000 7.000000 0,-8.000000 4.000000 0,-5.000000 3.000000 0,-7.000000 3.000000 0,-5.000000 4.000000 0,-4.000000 1.000000 0,0.000000 0.000000 0,0.000000 0.000000 0,0.000000 0.000000 0,0.000000-4.000000 0,0.000000-5.000000 0,0.000000-7.000000 0,0.000000-5.000000 0,4.000000-6.000000 0,10.000000-3.000000 0,10.000000-3.000000 0,9.000000-2.000000 0,9.000000-6.000000 0,9.000000-6.000000 0,10.000000-6.000000 0,10.000000-6.000000 0,7.000000-6.000000 0,6.000000-2.000000 0,7.000000-3.000000 0,6.000000-3.000000 0,9.000000-13.000000 0,13.000000-22.000000 0,12.000000-22.000000 0,13.000000-21.000000 0,7.000000-15.000000 0,4.000000-6.000000 0,3.000000-6.000000 0,3.000000-6.000000 0,1.000000-9.000000 0,1.000000-8.000000 0,-1.000000-10.000000 0,1.000000-9.000000 0,2.000000-5.000000 0,7.000000 0.000000 0,6.000000 0.000000 0,7.000000 0.000000 0,4.000000 0.000000 0,3.000000 0.000000 0,3.000000 0.000000 0,4.000000 0.000000 0,1.000000-8.000000 0,0.000000-16.000000 0,0.000000-15.000000 0,0.000000-15.000000 0,3.000000-11.000000 0,6.000000-2.000000 0,7.000000-3.000000 0,6.000000-3.000000 0,3.000000-2.000000 0,0.000000 0.000000 0,0.000000 0.000000 0,0.000000 0.000000 0,0.000000 3.000000 0,0.000000 6.000000 0,0.000000 7.000000 0,0.000000 6.000000 0,-4.000000 7.000000 0,-5.000000 10.000000 0,-7.000000 10.000000 0,-5.000000 9.000000 0,-9.000000 10.000000 0,-9.000000 14.000000 0,-10.000000 11.000000 0,-8.000000 14.000000 0,-11.000000 21.000000 0,-8.000000 31.000000 0,-10.000000 32.000000 0,-9.000000 31.000000 0,-9.000000 18.000000 0,-5.000000 7.000000 0,-7.000000 6.000000 0,-5.000000 7.000000 0,-6.000000 5.000000 0,-3.000000 7.000000 0,-3.000000 6.000000 0,-2.000000 7.000000 0,-3.000000 2.000000 0,1.000000 1.000000 0,-1.000000-1.000000 0,1.000000 1.000000 0,-4.000000-3.000000 0,-6.000000-2.000000 0,-6.000000-3.000000 0,-6.000000-3.000000 0,-2.000000-1.000000 0,3.000000 4.000000 0,3.000000 3.000000 0,4.000000 3.000000 0,-1.000000 7.000000 0,-3.000000 14.000000 0,-3.000000 11.000000 0,-2.000000 14.000000 0,-5.000000 2.000000 0,-2.000000-6.000000 0,-3.000000-6.000000 0,-3.000000-6.000000 0,-1.000000-4.000000 0,4.000000 1.000000 0,3.000000-1.000000 0,3.000000 1.000000 0,3.000000-4.000000 0,3.000000-6.000000 0,3.000000-6.000000 0,4.000000-6.000000 0,4.000000-7.000000 0,6.000000-6.000000 0,7.000000-6.000000 0,6.000000-6.000000 0,4.000000-6.000000 0,4.000000-2.000000 0,3.000000-3.000000 0,3.000000-3.000000 0,3.000000-6.000000 0,3.000000-5.000000 0,3.000000-7.000000 0,4.000000-5.000000 0,1.000000-6.000000 0,0.000000-3.000000 0,0.000000-3.000000 0,0.000000-2.000000 0,0.000000-3.000000 0,0.000000 1.000000 0,0.000000-1.000000 0,0.000000 1.000000 0,3.000000-7.000000 0,6.000000-12.000000 0,7.000000-13.000000 0,6.000000-12.000000 0,3.000000-9.000000 0,0.000000-2.000000 0,0.000000-3.000000 0,0.000000-3.000000 0,0.000000-2.000000 0,0.000000 0.000000 0,0.000000 0.000000 0,0.000000 0.000000 0,0.000000-2.000000-20,0.000000-3.000000-40,0.000000-3.000000-40,0.000000-2.000000-40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81200.000000 52450.000000 1000,'71.000000'21.000000'0,"-5.000000"-5.000000"0 ,-7.000000-7.000000 0,-5.000000-5.000000 0,-6.000000-3.000000 0,-3.000000 4.000000 0,-3.000000 3.000000 0,-2.000000 3.000000 0,-3.000000-2.000000 0,1.000000-6.000000 0,-1.000000-6.000000 0,1.000000-6.000000 0,-12.000000-2.000000 0,-21.000000 3.000000 0,-22.000000 3.000000 0,-22.000000 4.000000 0,-10.000000 1.000000 0,4.000000 0.000000 0,3.000000 0.000000 0,3.000000 0.000000 0,-2.000000 1.000000 0,-6.000000 4.000000 0,-6.000000 3.000000 0,-6.000000 3.000000 0,-4.000000 3.000000 0,1.000000 3.000000 0,-1.000000 3.000000 0,1.000000 4.000000 0,-4.000000-1.000000 0,-6.000000-3.000000 0,-6.000000-3.000000 0,-6.000000-2.000000 0,-6.000000-1.000000 0,-2.000000 3.000000 0,-3.000000 3.000000 0,-3.000000 4.000000 0,-7.000000 1.000000 0,-9.000000 0.000000 0,-10.000000 0.000000 0,-8.000000 0.000000 0,-6.000000 0.000000 0,1.000000 0.000000 0,-1.000000 0.000000 0,1.000000 0.000000 0,-3.000000-2.000000 0,-2.000000-3.000000 0,-3.000000-3.000000 0,-3.000000-2.000000 0,-1.000000-3.000000 0,4.000000 1.000000 0,3.000000-1.000000 0,3.000000 1.000000 0,-2.000000-3.000000 0,-6.000000-2.000000 0,-6.000000-3.000000 0,-6.000000-3.000000 0,-1.000000-4.000000 0,7.000000-3.000000 0,6.000000-3.000000 0,7.000000-2.000000 0,5.000000-3.000000 0,7.000000 1.000000 0,6.000000-1.000000 0,7.000000 1.000000 0,0.000000-3.000000 0,-2.000000-2.000000 0,-3.000000-3.000000 0,-3.000000-3.000000 0,-4.000000-2.000000 0,-3.000000 0.000000 0,-3.000000 0.000000 0,-2.000000 0.000000 0,2.000000 0.000000 0,9.000000 0.000000 0,10.000000 0.000000 0,10.000000 0.000000 0,7.000000 0.000000 0,6.000000 0.000000 0,7.000000 0.000000 0,6.000000 0.000000 0,4.000000-2.000000 0,4.000000-3.000000 0,3.000000-3.000000 0,3.000000-2.000000 0,3.000000-1.000000 0,3.000000 3.000000 0,3.000000 3.000000 0,4.000000 4.000000 0,-1.000000-1.000000 0,-3.000000-3.000000 0,-3.000000-3.000000 0,-2.000000-2.000000 0,-1.000000-3.000000 0,3.000000 1.000000 0,3.000000-1.000000 0,4.000000 1.000000 0,1.000000-1.000000 0,0.000000 1.000000 0,0.000000-1.000000 0,0.000000 1.000000 0,3.000000-1.000000 0,6.000000 1.000000 0,7.000000-1.000000 0,6.000000 1.000000 0,3.000000-3.000000 0,0.000000-2.000000 0,0.000000-3.000000 0,0.000000-3.000000 0,1.000000-2.000000 0,4.000000 0.000000 0,3.000000 0.000000 0,3.000000 0.000000 0,3.000000-2.000000 0,3.000000-3.000000 0,3.000000-3.000000 0,4.000000-2.000000 0,1.000000-1.000000 0,0.000000 3.000000 0,0.000000 3.000000 0,0.000000 4.000000 0,1.000000 1.000000 0,4.000000 0.000000 0,3.000000 0.000000 0,3.000000 0.000000 0,3.000000-2.000000 0,3.000000-3.000000 0,3.000000-3.000000 0,4.000000-2.000000 0,2.000000-3.000000 0,4.000000 1.000000 0,3.000000-1.000000 0,3.000000 1.000000 0,3.000000-1.000000 0,3.000000 1.000000 0,3.000000-1.000000 0,4.000000 1.000000 0,2.000000-3.000000 0,4.000000-2.000000 0,3.000000-3.000000 0,3.000000-3.000000 0,3.000000-4.000000 0,3.000000-3.000000 0,3.000000-3.000000 0,4.000000-2.000000 0,2.000000-1.000000 0,4.000000 3.000000 0,3.000000 3.000000 0,3.000000 4.000000 0,1.000000 2.000000 0,1.000000 4.000000 0,-1.000000 3.000000 0,1.000000 3.000000 0,2.000000-1.000000 0,7.000000-2.000000 0,6.000000-3.000000 0,7.000000-3.000000 0,8.000000 1.000000 0,14.000000 6.000000 0,11.000000 7.000000 0,14.000000 6.000000 0,5.000000 1.000000 0,1.000000-3.000000 0,-1.000000-3.000000 0,1.000000-2.000000 0,-1.000000-1.000000 0,1.000000 3.000000 0,-1.000000 3.000000 0,1.000000 4.000000 0,2.000000 1.000000 0,7.000000 0.000000 0,6.000000 0.000000 0,7.000000 0.000000 0,0.000000 1.000000 0,-2.000000 4.000000 0,-3.000000 3.000000 0,-3.000000 3.000000 0,-6.000000 3.000000 0,-5.000000 3.000000 0,-7.000000 3.000000 0,-5.000000 4.000000 0,-3.000000 4.000000 0,4.000000 6.000000 0,3.000000 7.000000 0,3.000000 6.000000 0,3.000000 3.000000 0,3.000000 0.000000 0,3.000000 0.000000 0,4.000000 0.000000 0,-6.000000 4.000000 0,-11.000000 10.000000 0,-14.000000 10.000000 0,-11.000000 9.000000 0,-11.000000 6.000000 0,-5.000000 3.000000 0,-7.000000 3.000000 0,-5.000000 4.000000 0,-1.000000 1.000000 0,6.000000 0.000000 0,7.000000 0.000000 0,6.000000 0.000000 0,3.000000 1.000000 0,0.000000 4.000000 0,0.000000 3.000000 0,0.000000 3.000000 0,-5.000000-1.000000 0,-9.000000-2.000000 0,-10.000000-3.000000 0,-8.000000-3.000000 0,-9.000000-1.000000 0,-6.000000 4.000000 0,-6.000000 3.000000 0,-6.000000 3.000000 0,-6.000000 1.000000 0,-2.000000 1.000000 0,-3.000000-1.000000 0,-3.000000 1.000000 0,-4.000000-1.000000 0,-3.000000 1.000000 0,-3.000000-1.000000 0,-2.000000 1.000000 0,-3.000000 1.000000 0,1.000000 3.000000 0,-1.000000 3.000000 0,1.000000 4.000000 0,-1.000000 2.000000 0,1.000000 4.000000 0,-1.000000 3.000000 0,1.000000 3.000000 0,-3.000000-1.000000 0,-2.000000-2.000000 0,-3.000000-3.000000 0,-3.000000-3.000000 0,-4.000000-2.000000 0,-3.000000 0.000000 0,-3.000000 0.000000 0,-2.000000 0.000000 0,-5.000000 0.000000 0,-2.000000 0.000000 0,-3.000000 0.000000 0,-3.000000 0.000000 0,-2.000000-4.000000 0,0.000000-5.000000 0,0.000000-7.000000 0,0.000000-5.000000 0,-2.000000-4.000000 0,-3.000000 0.000000 0,-3.000000 0.000000 0,-2.000000 0.000000 0,-5.000000 1.000000 0,-2.000000 4.000000 0,-3.000000 3.000000 0,-3.000000 3.000000 0,-1.000000 1.000000 0,4.000000 1.000000 0,3.000000-1.000000 0,3.000000 1.000000 0,-2.000000-3.000000 0,-6.000000-2.000000 0,-6.000000-3.000000 0,-6.000000-3.000000 0,-2.000000-1.000000 0,3.000000 4.000000 0,3.000000 3.000000 0,4.000000 3.000000 0,-3.000000-1.000000 0,-5.000000-2.000000 0,-7.000000-3.000000 0,-5.000000-3.000000 0,-4.000000-2.000000 0,0.000000 0.000000 0,0.000000 0.000000 0,0.000000 0.000000 0,-2.000000-2.000000 0,-3.000000-3.000000 0,-3.000000-3.000000 0,-2.000000-2.000000 0,-5.000000-5.000000 0,-2.000000-2.000000 0,-3.000000-3.000000 0,-3.000000-3.000000 0,-7.000000-2.000000 0,-9.000000 0.000000 0,-10.000000 0.000000 0,-8.000000 0.000000 0,-8.000000 0.000000 0,-2.000000 0.000000 0,-3.000000 0.000000 0,-3.000000 0.000000 0,-1.000000-4.000000 0,4.000000-5.000000 0,3.000000-7.000000 0,3.000000-5.000000 0,3.000000-3.000000 0,3.000000 4.000000 0,3.000000 3.000000 0,4.000000 3.000000 0,-1.000000-1.000000 0,-3.000000-2.000000 0,-3.000000-3.000000 0,-2.000000-3.000000 0,-5.000000-2.000000 0,-2.000000 0.000000 0,-3.000000 0.000000 0,-3.000000 0.000000 0,-4.000000-2.000000 0,-3.000000-3.000000 0,-3.000000-3.000000 0,-2.000000-2.000000 0,-1.000000-3.000000 0,3.000000 1.000000 0,3.000000-1.000000 0,4.000000 1.000000 0,5.000000-3.000000 0,10.000000-2.000000 0,10.000000-3.000000 0,9.000000-3.000000 0,6.000000-2.000000 0,3.000000 0.000000 0,3.000000 0.000000 0,4.000000 0.000000 0,-1.000000 1.000000 0,-3.000000 4.000000 0,-3.000000 3.000000 0,-2.000000 3.000000 0,0.000000 1.000000 0,7.000000 1.000000 0,6.000000-1.000000 0,7.000000 1.000000 0,4.000000-1.000000 0,3.000000 1.000000 0,3.000000-1.000000 0,4.000000 1.000000 0,2.000000 1.000000 0,4.000000 3.000000 0,3.000000 3.000000 0,3.000000 4.000000 0,4.000000 5.000000 0,7.000000 10.000000 0,6.000000 10.000000 0,7.000000 9.000000 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83550.000000 52650.000000 1000,'50.000000'-71.000000'0,"0.000000"10.000000"0 ,0.000000 10.000000 0,0.000000 9.000000 0,3.000000 6.000000 0,6.000000 3.000000 0,7.000000 3.000000 0,6.000000 4.000000 0,4.000000 2.000000 0,4.000000 4.000000 0,3.000000 3.000000 0,3.000000 3.000000 0,1.000000 1.000000 0,1.000000 1.000000 0,-1.000000-1.000000 0,1.000000 1.000000 0,1.000000-1.000000 0,3.000000 1.000000 0,3.000000-1.000000 0,4.000000 1.000000 0,-3.000000-1.000000 0,-5.000000 1.000000 0,-7.000000-1.000000 0,-5.000000 1.000000 0,-6.000000-1.000000 0,-3.000000 1.000000 0,-3.000000-1.000000 0,-2.000000 1.000000 0,0.000000-1.000000 0,7.000000 1.000000 0,6.000000-1.000000 0,7.000000 1.000000 0,4.000000-1.000000 0,3.000000 1.000000 0,3.000000-1.000000 0,4.000000 1.000000 0,2.000000-1.000000 0,4.000000 1.000000 0,3.000000-1.000000 0,3.000000 1.000000 0,1.000000 1.000000 0,1.000000 3.000000 0,-1.000000 3.000000 0,1.000000 4.000000 0,-6.000000 1.000000 0,-8.000000 0.000000 0,-10.000000 0.000000 0,-9.000000 0.000000 0,-4.000000 1.000000 0,4.000000 4.000000 0,3.000000 3.000000 0,3.000000 3.000000 0,4.000000 3.000000 0,7.000000 3.000000 0,6.000000 3.000000 0,7.000000 4.000000 0,2.000000-1.000000 0,1.000000-3.000000 0,-1.000000-3.000000 0,1.000000-2.000000 0,-3.000000-1.000000 0,-2.000000 3.000000 0,-3.000000 3.000000 0,-3.000000 4.000000 0,-4.000000 1.000000 0,-3.000000 0.000000 0,-3.000000 0.000000 0,-2.000000 0.000000 0,-6.000000-2.000000 0,-6.000000-3.000000 0,-6.000000-3.000000 0,-6.000000-2.000000 0,-2.000000-3.000000 0,3.000000 1.000000 0,3.000000-1.000000 0,4.000000 1.000000 0,1.000000-1.000000 0,0.000000 1.000000 0,0.000000-1.000000 0,0.000000 1.000000 0,1.000000-3.000000 0,4.000000-2.000000 0,3.000000-3.000000 0,3.000000-3.000000 0,3.000000-2.000000 0,3.000000 0.000000 0,3.000000 0.000000 0,4.000000 0.000000 0,-3.000000 0.000000 0,-5.000000 0.000000 0,-7.000000 0.000000 0,-5.000000 0.000000 0,-6.000000 0.000000 0,-3.000000 0.000000 0,-3.000000 0.000000 0,-2.000000 0.000000 0,-1.000000 0.000000 0,3.000000 0.000000 0,3.000000 0.000000 0,4.000000 0.000000 0,2.000000-2.000000 0,4.000000-3.000000 0,3.000000-3.000000 0,3.000000-2.000000 0,1.000000-3.000000 0,1.000000 1.000000 0,-1.000000-1.000000 0,1.000000 1.000000 0,2.000000 1.000000 0,7.000000 3.000000 0,6.000000 3.000000 0,7.000000 4.000000 0,0.000000-1.000000 0,-2.000000-3.000000 0,-3.000000-3.000000 0,-3.000000-2.000000 0,-6.000000-1.000000 0,-5.000000 3.000000 0,-7.000000 3.000000 0,-5.000000 4.000000 0,-4.000000-1.000000 0,0.000000-3.000000 0,0.000000-3.000000 0,0.000000-2.000000 0,1.000000-1.000000 0,4.000000 3.000000 0,3.000000 3.000000 0,3.000000 4.000000 0,-1.000000 1.000000 0,-2.000000 0.000000 0,-3.000000 0.000000 0,-3.000000 0.000000 0,-1.000000 0.000000 0,4.000000 0.000000 0,3.000000 0.000000 0,3.000000 0.000000 0,-1.000000-2.000000 0,-2.000000-3.000000 0,-3.000000-3.000000 0,-3.000000-2.000000 0,-4.000000-1.000000 0,-3.000000 3.000000 0,-3.000000 3.000000 0,-2.000000 4.000000 0,-3.000000 1.000000 0,1.000000 0.000000 0,-1.000000 0.000000 0,1.000000 0.000000 0,-3.000000 0.000000 0,-2.000000 0.000000 0,-3.000000 0.000000 0,-3.000000 0.000000 0,-1.000000-2.000000 0,4.000000-3.000000 0,3.000000-3.000000 0,3.000000-2.000000 0,1.000000-1.000000 0,1.000000 3.000000 0,-1.000000 3.000000 0,1.000000 4.000000 0,2.000000-1.000000 0,7.000000-3.000000 0,6.000000-3.000000 0,7.000000-2.000000 0,0.000000-3.000000 0,-2.000000 1.000000 0,-3.000000-1.000000 0,-3.000000 1.000000 0,-2.000000 1.000000 0,0.000000 3.000000 0,0.000000 3.000000 0,0.000000 4.000000 0,-2.000000-3.000000 0,-3.000000-5.000000 0,-3.000000-7.000000 0,-2.000000-5.000000 0,-6.000000-3.000000 0,-6.000000 4.000000 0,-6.000000 3.000000 0,-6.000000 3.000000 0,-4.000000 1.000000 0,1.000000 1.000000 0,-1.000000-1.000000 0,1.000000 1.000000 0,2.000000-1.000000 0,7.000000 1.000000 0,6.000000-1.000000 0,7.000000 1.000000 0,-1.000000-1.000000 0,-6.000000 1.000000 0,-6.000000-1.000000 0,-6.000000 1.000000 0,-2.000000 1.000000 0,3.000000 3.000000 0,3.000000 3.000000 0,4.000000 4.000000 0,1.000000-1.000000 0,0.000000-3.000000 0,0.000000-3.000000 0,0.000000-2.000000 0,1.000000-1.000000 0,4.000000 3.000000 0,3.000000 3.000000 0,3.000000 4.000000 0,1.000000-1.000000 0,1.000000-3.000000 0,-1.000000-3.000000 0,1.000000-2.000000 0,-1.000000-3.000000 0,1.000000 1.000000 0,-1.000000-1.000000 0,1.000000 1.000000 0,-4.000000 1.000000 0,-6.000000 3.000000 0,-6.000000 3.000000 0,-6.000000 4.000000 0,-4.000000-1.000000 0,1.000000-3.000000 0,-1.000000-3.000000 0,1.000000-2.000000 0,1.000000-5.000000 0,3.000000-2.000000 0,3.000000-3.000000 0,4.000000-3.000000 0,1.000000-4.000000 0,0.000000-3.000000 0,0.000000-3.000000 0,0.000000-2.000000 0,1.000000 0.000000 0,4.000000 7.000000 0,3.000000 6.000000 0,3.000000 7.000000 0,-2.000000 2.000000 0,-6.000000 1.000000 0,-6.000000-1.000000 0,-6.000000 1.000000 0,-2.000000 1.000000 0,3.000000 3.000000 0,3.000000 3.000000 0,4.000000 4.000000 0,-1.000000-1.000000 0,-3.000000-3.000000 0,-3.000000-3.000000 0,-2.000000-2.000000 0,-3.000000-1.000000 0,1.000000 3.000000 0,-1.000000 3.000000 0,1.000000 4.000000 0,1.000000 1.000000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0,0.000000 1.000000 0,7.000000 1.000000 0,6.000000-1.000000 0,7.000000 1.000000 0,2.000000-3.000000 0,1.000000-2.000000 0,-1.000000-3.000000 0,1.000000-3.000000 0,-1.000000-1.000000 0,1.000000 4.000000 0,-1.000000 3.000000 0,1.000000 3.000000 0,-3.000000 1.000000 0,-2.000000 1.000000 0,-3.000000-1.000000 0,-3.000000 1.000000 0,-4.000000-3.000000 0,-3.000000-2.000000 0,-3.000000-3.000000 0,-2.000000-3.000000 0,-9.000000 2.000000 0,-12.000000 10.000000 0,-13.000000 10.000000 0,-12.000000 9.000000 0,-12.000000 2.000000-21,-8.000000-2.000000-38,-10.000000-3.000000-41,-9.000000-3.000000-40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3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63900.000000 54550.000000 1000,'-400.000000'-450.000000'-641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3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58400.000000 51950.000000 1000,'-44.000000'-71.000000'0,"13.000000"10.000000"0 ,12.000000 10.000000 0,13.000000 9.000000 0,6.000000 1.000000 0,0.000000-6.000000 0,0.000000-6.000000 0,0.000000-6.000000 0,4.000000-2.000000 0,10.000000 3.000000 0,10.000000 3.000000 0,9.000000 4.000000 0,4.000000 4.000000 0,1.000000 6.000000 0,-1.000000 7.000000 0,1.000000 6.000000 0,-1.000000 4.000000 0,1.000000 4.000000 0,-1.000000 3.000000 0,1.000000 3.000000 0,1.000000 1.000000 0,3.000000 1.000000 0,3.000000-1.000000 0,4.000000 1.000000 0,5.000000-1.000000 0,10.000000 1.000000 0,10.000000-1.000000 0,9.000000 1.000000 0,4.000000 1.000000 0,1.000000 3.000000 0,-1.000000 3.000000 0,1.000000 4.000000 0,8.000000 2.000000 0,20.000000 4.000000 0,18.000000 3.000000 0,20.000000 3.000000 0,17.000000 7.000000 0,20.000000 14.000000 0,18.000000 11.000000 0,20.000000 14.000000 0,16.000000 16.000000 0,16.000000 22.000000 0,15.000000 22.000000 0,17.000000 23.000000 0,16.000000 14.000000 0,19.000000 10.000000 0,19.000000 10.000000 0,19.000000 9.000000 0,-10.000000-7.000000 0,-37.000000-21.000000 0,-38.000000-22.000000 0,-37.000000-22.000000 0,-55.000000-33.000000 0,-72.000000-44.000000 0,-72.000000-43.000000 0,-71.000000-44.000000 0,-57.000000-44.000000 0,-41.000000-44.000000 0,-40.000000-43.000000 0,-40.000000-44.000000 0,-9.000000-8.000000 0,26.000000 28.000000 0,24.000000 28.000000 0,26.000000 29.000000 0,10.000000 13.000000-21,-3.000000 1.000000-38,-3.000000-1.000000-41,-2.000000 1.000000-40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6550.000000 24700.000000 1000,'70.000000'18.000000'0,"-9.000000"-11.000000"0 ,-10.000000-14.000000 0,-8.000000-11.000000 0,-6.000000-6.000000 0,1.000000 4.000000 0,-1.000000 3.000000 0,1.000000 3.000000 0,1.000000 3.000000 0,3.000000 3.000000 0,3.000000 3.000000 0,4.000000 4.000000 0,-1.000000 1.000000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0,2.000000 0.000000 0,9.000000 0.000000 0,10.000000 0.000000 0,10.000000 0.000000 0,-1.000000 0.000000 0,-9.000000 0.000000 0,-10.000000 0.000000 0,-8.000000 0.000000 0,-6.000000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0,3.000000 4.000000 0,3.000000 3.000000 0,4.000000 3.000000 0,1.000000 1.000000 0,0.000000 1.000000 0,0.000000-1.000000 0,0.000000 1.000000 0,-2.000000-3.000000 0,-3.000000-2.000000 0,-3.000000-3.000000 0,-2.000000-3.000000 0,-1.000000-1.000000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0,2.000000-1.000000 0,7.000000-2.000000 0,6.000000-3.000000 0,7.000000-3.000000 0,0.000000-2.000000 0,-2.000000 0.000000 0,-3.000000 0.000000 0,-3.000000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0,0.000000-2.000000 0,0.000000-3.000000 0,0.000000-3.000000 0,0.000000-2.000000 0,0.000000-1.000000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0,-3.000000-3.000000 0,-3.000000-3.000000 0,-2.000000-2.000000 0,0.000000-1.000000 0,7.000000 3.000000 0,6.000000 3.000000 0,7.000000 4.000000 0,0.000000-1.000000 0,-2.000000-3.000000 0,-3.000000-3.000000 0,-3.000000-2.000000 0,-1.000000-3.000000 0,4.000000 1.000000 0,3.000000-1.000000 0,3.000000 1.000000 0,1.000000-1.000000 0,1.000000 1.000000 0,-1.000000-1.000000 0,1.000000 1.000000 0,-4.000000 1.000000 0,-6.000000 3.000000 0,-6.000000 3.000000 0,-6.000000 4.000000 0,-4.000000-1.000000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0,-2.000000-2.000000 0,0.000000-3.000000 0,0.000000-3.000000 0,0.000000-2.000000 0,0.000000-1.000000 0,0.000000 3.000000 0,0.000000 3.000000 0,0.000000 4.000000 0,-2.000000 1.000000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0,2.000000 0.000000 0,4.000000 0.000000 0,3.000000 0.000000 0,3.000000 0.000000 0,-1.000000-2.000000 0,-2.000000-3.000000 0,-3.000000-3.000000 0,-3.000000-2.000000 0,-2.000000-1.000000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0,0.000000-2.000000 0,0.000000-3.000000 0,0.000000-3.000000 0,0.000000-2.000000 0,0.000000-1.000000 0,0.000000 3.000000 0,0.000000 3.000000 0,0.000000 4.000000 0,0.000000 1.000000 0,0.000000 0.000000 0,0.000000 0.000000 0,0.000000 0.000000 0,-2.000000-2.000000 0,-3.000000-3.000000 0,-3.000000-3.000000 0,-2.000000-2.000000 0,-1.000000-1.000000 0,3.000000 3.000000 0,3.000000 3.000000 0,4.000000 4.000000 0,2.000000 1.000000 0,4.000000 0.000000 0,3.000000 0.000000 0,3.000000 0.000000 0,1.000000-2.000000 0,1.000000-3.000000 0,-1.000000-3.000000 0,1.000000-2.000000 0,-3.000000-1.000000 0,-2.000000 3.000000 0,-3.000000 3.000000 0,-3.000000 4.000000 0,-4.000000 1.000000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1.000000 0,1.000000 4.000000 0,-1.000000 3.000000 0,1.000000 3.000000 0,2.000000 1.000000 0,7.000000 1.000000 0,6.000000-1.000000 0,7.000000 1.000000 0,4.000000-3.000000 0,3.000000-2.000000 0,3.000000-3.000000 0,4.000000-3.000000 0,-4.000000-1.000000 0,-9.000000 4.000000 0,-10.000000 3.000000 0,-8.000000 3.000000 0,-4.000000-1.000000 0,3.000000-2.000000 0,3.000000-3.000000 0,4.000000-3.000000 0,1.000000-1.000000 0,0.000000 4.000000 0,0.000000 3.000000 0,0.000000 3.000000 0,1.000000-1.000000 0,4.000000-2.000000 0,3.000000-3.000000 0,3.000000-3.000000 0,-2.000000-1.000000 0,-6.000000 4.000000 0,-6.000000 3.000000 0,-6.000000 3.000000 0,-2.000000-1.000000 0,3.000000-2.000000 0,3.000000-3.000000 0,4.000000-3.000000 0,1.000000-2.000000 0,0.000000 0.000000 0,0.000000 0.000000 0,0.000000 0.000000 0,1.000000 1.000000 0,4.000000 4.000000 0,3.000000 3.000000 0,3.000000 3.000000 0,-2.000000 1.000000 0,-6.000000 1.000000 0,-6.000000-1.000000 0,-6.000000 1.000000 0,-1.000000-1.000000 0,7.000000 1.000000 0,6.000000-1.000000 0,7.000000 1.000000 0,-1.000000-1.000000 0,-6.000000 1.000000 0,-6.000000-1.000000 0,-6.000000 1.000000 0,-2.000000-3.000000 0,3.000000-2.000000 0,3.000000-3.000000 0,4.000000-3.000000 0,-1.000000-1.000000 0,-3.000000 4.000000 0,-3.000000 3.000000 0,-2.000000 3.000000 0,-3.000000-1.000000 0,1.000000-2.000000 0,-1.000000-3.000000 0,1.000000-3.000000 0,1.000000-1.000000 0,3.000000 4.000000 0,3.000000 3.000000 0,4.000000 3.000000 0,-1.000000-1.000000 0,-3.000000-2.000000 0,-3.000000-3.000000 0,-2.000000-3.000000 0,-3.000000-2.000000 0,1.000000 0.000000 0,-1.000000 0.000000 0,1.000000 0.000000 0,-1.000000 0.000000 0,1.000000 0.000000 0,-1.000000 0.000000 0,1.000000 0.000000 0,-1.000000 1.000000 0,1.000000 4.000000 0,-1.000000 3.000000 0,1.000000 3.000000 0,-1.000000 1.000000 0,1.000000 1.000000 0,-1.000000-1.000000 0,1.000000 1.000000 0,1.000000-3.000000 0,3.000000-2.000000 0,3.000000-3.000000 0,4.000000-3.000000 0,1.000000-1.000000 0,0.000000 4.000000 0,0.000000 3.000000 0,0.000000 3.000000 0,1.000000-1.000000 0,4.000000-2.000000 0,3.000000-3.000000 0,3.000000-3.000000 0,-2.000000-1.000000 0,-6.000000 4.000000 0,-6.000000 3.000000 0,-6.000000 3.000000 0,-4.000000-1.000000 0,1.000000-2.000000 0,-1.000000-3.000000 0,1.000000-3.000000 0,2.000000-2.000000 0,7.000000 0.000000 0,6.000000 0.000000 0,7.000000 0.000000 0,-1.000000 0.000000 0,-6.000000 0.000000 0,-6.000000 0.000000 0,-6.000000 0.000000 0,-2.000000 0.000000 0,3.000000 0.000000 0,3.000000 0.000000 0,4.000000 0.000000 0,1.000000 0.000000 0,0.000000 0.000000 0,0.000000 0.000000 0,0.000000 0.000000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3: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6500.000000 28350.000000 1000,'70.000000'-49.000000'0,"-9.000000"4.000000"0 ,-10.000000 3.000000 0,-8.000000 3.000000 0,-6.000000 6.000000 0,1.000000 9.000000 0,-1.000000 10.000000 0,1.000000 10.000000 0,-1.000000 4.000000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0,0.000000 1.000000 0,0.000000 1.000000 0,0.000000-1.000000 0,0.000000 1.000000 0,0.000000-3.000000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0,2.000000 1.000000 0,7.000000 4.000000 0,6.000000 3.000000 0,7.000000 3.000000 0,2.000000-1.000000 0,1.000000-2.000000 0,-1.000000-3.000000 0,1.000000-3.000000 0,-1.000000-2.000000 0,1.000000 0.000000 0,-1.000000 0.000000 0,1.000000 0.000000 0,-1.000000-2.000000 0,1.000000-3.000000 0,-1.000000-3.000000 0,1.000000-2.000000 0,-1.000000-1.000000 0,1.000000 3.000000 0,-1.000000 3.000000 0,1.000000 4.000000 0,-4.000000 1.000000 0,-6.000000 0.000000 0,-6.000000 0.000000 0,-6.000000 0.000000 0,-1.000000-2.000000 0,7.000000-3.000000 0,6.000000-3.000000 0,7.000000-2.000000 0,-1.000000-1.000000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0,0.000000 0.000000 0,7.000000 0.000000 0,6.000000 0.000000 0,7.000000 0.000000 0,-1.000000-2.000000 0,-6.000000-3.000000 0,-6.000000-3.000000 0,-6.000000-2.000000 0,-1.000000-1.000000 0,7.000000 3.000000 0,6.000000 3.000000 0,7.000000 4.000000 0,4.000000-1.000000 0,3.000000-3.000000 0,3.000000-3.000000 0,4.000000-2.000000 0,-1.000000-3.000000 0,-3.000000 1.000000 0,-3.000000-1.000000 0,-2.000000 1.000000 0,-1.000000-1.000000 0,3.000000 1.000000 0,3.000000-1.000000 0,4.000000 1.000000 0,2.000000 1.000000 0,4.000000 3.000000 0,3.000000 3.000000 0,3.000000 4.000000 0,-2.000000-1.000000 0,-6.000000-3.000000 0,-6.000000-3.000000 0,-6.000000-2.000000 0,-6.000000-1.000000 0,-2.000000 3.000000 0,-3.000000 3.000000 0,-3.000000 4.000000 0,-2.000000-1.000000 0,0.000000-3.000000 0,0.000000-3.000000 0,0.000000-2.000000 0,-2.000000-1.000000 0,-3.000000 3.000000 0,-3.000000 3.000000 0,-2.000000 4.000000 0,-1.000000 1.000000 0,3.000000 0.000000 0,3.000000 0.000000 0,4.000000 0.000000 0,-1.000000 0.000000 0,-3.000000 0.000000 0,-3.000000 0.000000 0,-2.000000 0.000000 0,0.000000 0.000000 0,7.000000 0.000000 0,6.000000 0.000000 0,7.000000 0.000000 0,-1.000000 1.000000 0,-6.000000 4.000000 0,-6.000000 3.000000 0,-6.000000 3.000000 0,-4.000000-1.000000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0,-1.000000 1.000000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0,1.000000-2.000000 0,4.000000-3.000000 0,3.000000-3.000000 0,3.000000-2.000000 0,1.000000-1.000000 0,1.000000 3.000000 0,-1.000000 3.000000 0,1.000000 4.000000 0,-1.000000 1.000000 0,1.000000 0.000000 0,-1.000000 0.000000 0,1.000000 0.000000 0,-3.000000 0.000000 0,-2.000000 0.000000 0,-3.000000 0.000000 0,-3.000000 0.000000 0,-2.000000-2.000000 0,0.000000-3.000000 0,0.000000-3.000000 0,0.000000-2.000000 0,-2.000000-1.000000 0,-3.000000 3.000000 0,-3.000000 3.000000 0,-2.000000 4.000000 0,-1.000000 1.000000 0,3.000000 0.000000 0,3.000000 0.000000 0,4.000000 0.000000 0,-1.000000 0.000000 0,-3.000000 0.000000 0,-3.000000 0.000000 0,-2.000000 0.000000 0,-1.000000 0.000000 0,3.000000 0.000000 0,3.000000 0.000000 0,4.000000 0.000000 0,-1.000000-2.000000 0,-3.000000-3.000000 0,-3.000000-3.000000 0,-2.000000-2.000000 0,-1.000000-1.000000 0,3.000000 3.000000 0,3.000000 3.000000 0,4.000000 4.000000 0,2.000000 1.000000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0,-2.000000 0.000000 0,-6.000000 0.000000 0,-6.000000 0.000000 0,-6.000000 0.000000 0,-4.000000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0,-3.000000-3.000000 0,-3.000000-3.000000 0,-2.000000-2.000000 0,-1.000000-1.000000 0,3.000000 3.000000 0,3.000000 3.000000 0,4.000000 4.000000 0,2.000000 1.000000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0,0.000000 1.000000 0,7.000000 4.000000 0,6.000000 3.000000 0,7.000000 3.000000 0,-1.000000-1.000000 0,-6.000000-2.000000 0,-6.000000-3.000000 0,-6.000000-3.000000 0,-2.000000-1.000000 0,3.000000 4.000000 0,3.000000 3.000000 0,4.000000 3.000000 0,1.000000-1.000000 0,0.000000-2.000000 0,0.000000-3.000000 0,0.000000-3.000000 0,0.000000-2.000000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1.000000 0,1.000000 4.000000 0,-1.000000 3.000000 0,1.000000 3.000000 0,-1.000000-1.000000 0,1.000000-2.000000 0,-1.000000-3.000000 0,1.000000-3.000000 0,2.000000-1.000000 0,7.000000 4.000000 0,6.000000 3.000000 0,7.000000 3.000000 0,-1.000000-1.000000 0,-6.000000-2.000000 0,-6.000000-3.000000 0,-6.000000-3.000000 0,-4.000000-2.000000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0,-2.000000 1.000000 0,-3.000000 4.000000 0,-3.000000 3.000000 0,-2.000000 3.000000 0,-3.000000-1.000000 0,1.000000-2.000000 0,-1.000000-3.000000 0,1.000000-3.000000 0,-1.000000-2.000000 0,1.000000 0.000000 0,-1.000000 0.000000 0,1.000000 0.000000 0,1.000000 1.000000 0,3.000000 4.000000 0,3.000000 3.000000 0,4.000000 3.000000 0,-1.000000 1.000000 0,-3.000000 1.000000 0,-3.000000-1.000000 0,-2.000000 1.000000 0,-1.000000-3.000000 0,3.000000-2.000000 0,3.000000-3.000000 0,4.000000-3.000000 0,2.000000-1.000000 0,4.000000 4.000000 0,3.000000 3.000000 0,3.000000 3.000000 0,-2.000000 1.000000 0,-6.000000 1.000000 0,-6.000000-1.000000 0,-6.000000 1.000000 0,-4.000000-3.000000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0,-1.000000 1.000000 0,-3.000000 4.000000 0,-3.000000 3.000000 0,-2.000000 3.000000 0,-1.000000-1.000000 0,3.000000-2.000000 0,3.000000-3.000000 0,4.000000-3.000000 0,-1.000000-2.000000 0,-3.000000 0.000000 0,-3.000000 0.000000 0,-2.000000 0.000000 0,-3.000000 1.000000 0,1.000000 4.000000 0,-1.000000 3.000000 0,1.000000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1.000000 0,7.000000 4.000000 0,6.000000 3.000000 0,7.000000 3.000000 0,-1.000000-1.000000 0,-6.000000-2.000000 0,-6.000000-3.000000 0,-6.000000-3.000000 0,-4.000000-2.000000 0,1.000000 0.000000 0,-1.000000 0.000000 0,1.000000 0.000000 0,4.000000 1.000000 0,9.000000 4.000000 0,10.000000 3.000000 0,10.000000 3.000000 0,-1.000000-1.000000 0,-9.000000-2.000000 0,-10.000000-3.000000 0,-8.000000-3.000000 0,-6.000000-2.000000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0,-10.000000 1.000000-21,-19.000000 4.000000-38,-18.000000 3.000000-41,-19.000000 3.000000-40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3T09:23: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6300.000000 31900.000000,'772.000000'-13.000000,"0.000000"1.000000,1.000000-1.000000,0.000000 1.000000,-1.000000-1.000000,0.000000 1.000000,1.000000-1.000000,0.000000 1.000000,-1.000000-1.000000,1.000000 1.000000,-1.000000-1.000000,0.000000 1.000000,1.000000-1.000000,0.000000 1.000000,-1.000000-1.000000,0.000000 1.000000,1.000000-1.000000,0.000000 1.000000,-1.000000-1.000000,1.000000 1.000000,-1.000000-1.000000,0.000000 1.000000,1.000000-1.000000,0.000000 1.000000,-1.000000-1.000000,0.000000 1.000000,1.000000-1.000000,0.000000 1.000000,-1.000000-1.000000,1.000000 1.000000,-1.000000-1.000000,0.000000 1.000000,1.000000-1.000000,0.000000 1.000000,-1.000000-1.000000,0.000000 1.000000,1.000000-1.000000,0.000000 1.000000,-1.000000-1.000000,1.000000 1.000000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3: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49400.000000 31500.000000 1000,'70.000000'-24.000000'0,"-9.000000"4.000000"0 ,-10.000000 3.000000 0,-8.000000 3.000000 0,-17.000000 3.000000 0,-21.000000 3.000000 0,-22.000000 3.000000 0,-22.000000 4.000000 0,-10.000000 2.000000 0,4.000000 4.000000 0,3.000000 3.000000 0,3.000000 3.000000 0,-1.000000-1.000000 0,-2.000000-2.000000 0,-3.000000-3.000000 0,-3.000000-3.000000 0,-4.000000-2.000000 0,-3.000000 0.000000 0,-3.000000 0.000000 0,-2.000000 0.000000 0,-6.000000 0.000000 0,-6.000000 0.000000 0,-6.000000 0.000000 0,-6.000000 0.000000 0,-7.000000 0.000000 0,-6.000000 0.000000 0,-6.000000 0.000000 0,-6.000000 0.000000 0,-7.000000-2.000000 0,-6.000000-3.000000 0,-6.000000-3.000000 0,-6.000000-2.000000 0,-4.000000-1.000000 0,1.000000 3.000000 0,-1.000000 3.000000 0,1.000000 4.000000 0,1.000000-3.000000 0,3.000000-5.000000 0,3.000000-7.000000 0,4.000000-5.000000 0,4.000000-3.000000 0,6.000000 4.000000 0,7.000000 3.000000 0,6.000000 3.000000 0,1.000000 1.000000 0,-3.000000 1.000000 0,-3.000000-1.000000 0,-2.000000 1.000000 0,0.000000-1.000000 0,7.000000 1.000000 0,6.000000-1.000000 0,7.000000 1.000000 0,4.000000 1.000000 0,3.000000 3.000000 0,3.000000 3.000000 0,4.000000 4.000000 0,2.000000-1.000000 0,4.000000-3.000000 0,3.000000-3.000000 0,3.000000-2.000000 0,3.000000-3.000000 0,3.000000 1.000000 0,3.000000-1.000000 0,4.000000 1.000000 0,2.000000 1.000000 0,4.000000 3.000000 0,3.000000 3.000000 0,3.000000 4.000000 0,1.000000 7.000000 0,1.000000 13.000000 0,-1.000000 12.000000 0,1.000000 13.000000 0,2.000000 4.000000-21,7.000000-3.000000-38,6.000000-3.000000-41,7.000000-2.000000-40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4: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6200.000000 35600.000000 1000,'6.000000'-68.000000'0,"13.000000"17.000000"0 ,12.000000 15.000000 0,13.000000 16.000000 0,6.000000 7.000000 0,0.000000 1.000000 0,0.000000-1.000000 0,0.000000 1.000000 0,1.000000 1.000000 0,4.000000 3.000000 0,3.000000 3.000000 0,3.000000 4.000000 0,4.000000 1.000000 0,7.000000 0.000000 0,6.000000 0.000000 0,7.000000 0.000000 0,2.000000 0.000000 0,1.000000 0.000000 0,-1.000000 0.000000 0,1.000000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0,4.000000 0.000000 0,10.000000 0.000000 0,10.000000 0.000000 0,9.000000 0.000000 0,4.000000-2.000000 0,1.000000-3.000000 0,-1.000000-3.000000 0,1.000000-2.000000 0,-4.000000-3.000000 0,-6.000000 1.000000 0,-6.000000-1.000000 0,-6.000000 1.000000 0,-4.000000 1.000000 0,1.000000 3.000000 0,-1.000000 3.000000 0,1.000000 4.000000 0,4.000000-1.000000 0,9.000000-3.000000 0,10.000000-3.000000 0,10.000000-2.000000 0,2.000000-3.000000 0,-3.000000 1.000000 0,-3.000000-1.000000 0,-2.000000 1.000000 0,-6.000000 1.000000 0,-6.000000 3.000000 0,-6.000000 3.000000 0,-6.000000 4.000000 0,-4.000000-1.000000 0,1.000000-3.000000 0,-1.000000-3.000000 0,1.000000-2.000000 0,1.000000-3.000000 0,3.000000 1.000000 0,3.000000-1.000000 0,4.000000 1.000000 0,4.000000-3.000000 0,6.000000-2.000000 0,7.000000-3.000000 0,6.000000-3.000000 0,1.000000-1.000000 0,-3.000000 4.000000 0,-3.000000 3.000000 0,-2.000000 3.000000 0,-6.000000-1.000000 0,-6.000000-2.000000 0,-6.000000-3.000000 0,-6.000000-3.000000 0,-1.000000-2.000000 0,7.000000 0.000000 0,6.000000 0.000000 0,7.000000 0.000000 0,4.000000 0.000000 0,3.000000 0.000000 0,3.000000 0.000000 0,4.000000 0.000000 0,-4.000000 0.000000 0,-9.000000 0.000000 0,-10.000000 0.000000 0,-8.000000 0.000000 0,-11.000000 3.000000 0,-8.000000 6.000000 0,-10.000000 7.000000 0,-9.000000 6.000000 0,-5.000000 1.000000 0,0.000000-3.000000 0,0.000000-3.000000 0,0.000000-2.000000 0,1.000000-1.000000 0,4.000000 3.000000 0,3.000000 3.000000 0,3.000000 4.000000 0,1.000000 1.000000 0,1.000000 0.000000 0,-1.000000 0.000000 0,1.000000 0.000000 0,1.000000-2.000000 0,3.000000-3.000000 0,3.000000-3.000000 0,4.000000-2.000000 0,-4.000000-1.000000 0,-9.000000 3.000000 0,-10.000000 3.000000 0,-8.000000 4.000000 0,-6.000000 1.000000 0,1.000000 0.000000 0,-1.000000 0.000000 0,1.000000 0.000000 0,-3.000000-2.000000 0,-2.000000-3.000000 0,-3.000000-3.000000 0,-3.000000-2.000000 0,-2.000000-1.000000 0,0.000000 3.000000 0,0.000000 3.000000 0,0.000000 4.000000 0,-2.000000 1.000000 0,-3.000000 0.000000 0,-3.000000 0.000000 0,-2.000000 0.000000 0,-1.000000 1.000000 0,3.000000 4.000000 0,3.000000 3.000000 0,4.000000 3.000000 0,-3.000000 6.000000 0,-5.000000 9.000000 0,-7.000000 10.000000 0,-5.000000 10.000000 0,-8.000000 2.000000 0,-5.000000-3.000000 0,-7.000000-3.000000 0,-5.000000-2.000000 0,-9.000000-1.000000-21,-9.000000 3.000000-38,-10.000000 3.000000-41,-8.000000 4.000000-40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4: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48700.000000 42450.000000 1000,'70.000000'-46.000000'0,"-9.000000"10.000000"0 ,-10.000000 10.000000 0,-8.000000 9.000000 0,-20.000000 4.000000 0,-28.000000 1.000000 0,-28.000000-1.000000 0,-27.000000 1.000000 0,-14.000000 4.000000 0,4.000000 9.000000 0,3.000000 10.000000 0,3.000000 10.000000 0,-1.000000 2.000000 0,-2.000000-3.000000 0,-3.000000-3.000000 0,-3.000000-2.000000 0,-6.000000-3.000000 0,-5.000000 1.000000 0,-7.000000-1.000000 0,-5.000000 1.000000 0,-4.000000 1.000000 0,0.000000 3.000000 0,0.000000 3.000000 0,0.000000 4.000000 0,-2.000000-1.000000 0,-3.000000-3.000000 0,-3.000000-3.000000 0,-2.000000-2.000000 0,-3.000000-3.000000 0,1.000000 1.000000 0,-1.000000-1.000000 0,1.000000 1.000000 0,-6.000000-1.000000 0,-8.000000 1.000000 0,-10.000000-1.000000 0,-9.000000 1.000000 0,-7.000000-3.000000 0,-3.000000-2.000000 0,-3.000000-3.000000 0,-2.000000-3.000000 0,2.000000-2.000000 0,9.000000 0.000000 0,10.000000 0.000000 0,10.000000 0.000000 0,4.000000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 0.000000 0,-3.000000 0.000000 0,-3.000000 0.000000 0,-2.000000 0.000000 0,-6.000000-2.000000 0,-6.000000-3.000000 0,-6.000000-3.000000 0,-6.000000-2.000000 0,-2.000000-3.000000 0,3.000000 1.000000 0,3.000000-1.000000 0,4.000000 1.000000 0,4.000000 1.000000 0,6.000000 3.000000 0,7.000000 3.000000 0,6.000000 4.000000 0,1.000000-1.000000 0,-3.000000-3.000000 0,-3.000000-3.000000 0,-2.000000-2.000000 0,-5.000000-3.000000 0,-2.000000 1.000000 0,-3.000000-1.000000 0,-3.000000 1.000000 0,5.000000-1.000000 0,17.000000 1.000000 0,15.000000-1.000000 0,16.000000 1.000000 0,9.000000-1.000000 0,3.000000 1.000000 0,3.000000-1.000000 0,4.000000 1.000000 0,-1.000000 1.000000 0,-3.000000 3.000000 0,-3.000000 3.000000 0,-2.000000 4.000000 0,-1.000000 1.000000 0,3.000000 0.000000 0,3.000000 0.000000 0,4.000000 0.000000 0,-3.000000 0.000000 0,-5.000000 0.000000 0,-7.000000 0.000000 0,-5.000000 0.000000 0,-4.000000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0,2.000000 0.000000 0,9.000000 0.000000 0,10.000000 0.000000 0,10.000000 0.000000 0,4.000000 0.000000 0,0.000000 0.000000 0,0.000000 0.000000 0,0.000000 0.000000 0,0.000000 0.000000 0,0.000000 0.000000 0,0.000000 0.000000 0,0.000000 0.000000 0,1.000000 0.000000 0,4.000000 0.000000 0,3.000000 0.000000 0,3.000000 0.000000 0,-2.000000 0.000000 0,-6.000000 0.000000 0,-6.000000 0.000000 0,-6.000000 0.000000 0,-6.000000 0.000000 0,-2.000000 0.000000 0,-3.000000 0.000000 0,-3.000000 0.000000 0,-2.000000-2.000000 0,0.000000-3.000000 0,0.000000-3.000000 0,0.000000-2.000000 0,1.000000-1.000000 0,4.000000 3.000000 0,3.000000 3.000000 0,3.000000 4.000000 0,3.000000-1.000000 0,3.000000-3.000000 0,3.000000-3.000000 0,4.000000-2.000000 0,1.000000-1.000000 0,0.000000 3.000000 0,0.000000 3.000000 0,0.000000 4.000000 0,0.000000 1.000000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0,-1.000000-2.000000 0,1.000000-3.000000 0,-1.000000-3.000000 0,1.000000-2.000000 0,-1.000000-1.000000 0,1.000000 3.000000 0,-1.000000 3.000000 0,1.000000 4.000000 0,-3.000000 1.000000 0,-2.000000 0.000000 0,-3.000000 0.000000 0,-3.000000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0,2.000000 0.000000 0,1.000000 0.000000 0,-1.000000 0.000000 0,1.000000 0.000000 0,8.000000 0.000000 0,20.000000 0.000000 0,18.000000 0.000000 0,20.000000 0.000000 0,8.000000 0.000000 0,1.000000 0.000000 0,-1.000000 0.000000 0,1.000000 0.000000 0,1.000000 4.000000-21,3.000000 10.000000-38,3.000000 10.000000-41,4.000000 9.000000-40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9:57"/>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5700.000000 15450.000000 1000,'-47.000000'-24.000000'0,"6.000000"4.000000"0 ,7.000000 3.000000 0,6.000000 3.000000 0,9.000000 1.000000 0,13.000000 1.000000 0,12.000000-1.000000 0,13.000000 1.000000 0,9.000000 1.000000 0,6.000000 3.000000 0,7.000000 3.000000 0,6.000000 4.000000 0,-1.000000 2.000000 0,-5.000000 4.000000 0,-7.000000 3.000000 0,-5.000000 3.000000 0,-1.000000-1.000000 0,6.000000-2.000000 0,7.000000-3.000000 0,6.000000-3.000000 0,3.000000-2.000000 0,0.000000 0.000000 0,0.000000 0.000000 0,0.000000 0.000000 0,0.000000 0.000000 0,0.000000 0.000000 0,0.000000 0.000000 0,0.000000 0.000000 0,-2.000000 0.000000 0,-3.000000 0.000000 0,-3.000000 0.000000 0,-2.000000 0.000000 0,-3.000000 0.000000 0,1.000000 0.000000 0,-1.000000 0.000000 0,1.000000 0.000000 0,4.000000 1.000000 0,9.000000 4.000000 0,10.000000 3.000000 0,10.000000 3.000000 0,-1.000000-1.000000 0,-9.000000-2.000000 0,-10.000000-3.000000 0,-8.000000-3.000000 0,-6.000000-2.000000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0,-3.000000 1.000000 0,-2.000000 4.000000 0,-3.000000 3.000000 0,-3.000000 3.000000 0,-1.000000-1.000000 0,4.000000-2.000000 0,3.000000-3.000000 0,3.000000-3.000000 0,1.000000-2.000000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0,-3.000000-2.000000 0,-2.000000-3.000000 0,-3.000000-3.000000 0,-3.000000-2.000000 0,-1.000000-1.000000 0,4.000000 3.000000 0,3.000000 3.000000 0,3.000000 4.000000 0,4.000000 1.000000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0,2.000000 0.000000 0,1.000000 0.000000 0,-1.000000 0.000000 0,1.000000 0.000000 0,-4.000000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0,-12.000000 0.000000 0,-19.000000 0.000000 0,-18.000000 0.000000 0,-19.000000 0.000000 0,-10.000000 0.000000 0,1.000000 0.000000 0,-1.000000 0.000000 0,1.000000 0.000000 0,-3.000000 0.000000 0,-2.000000 0.000000 0,-3.000000 0.000000 0,-3.000000 0.000000 0,-1.000000 0.000000 0,4.000000 0.000000 0,3.000000 0.000000 0,3.000000 0.000000 0,-1.000000 0.000000 0,-2.000000 0.000000 0,-3.000000 0.000000 0,-3.000000 0.000000 0,-1.000000 1.000000 0,4.000000 4.000000 0,3.000000 3.000000 0,3.000000 3.000000 0,-1.000000-1.000000 0,-2.000000-2.000000 0,-3.000000-3.000000 0,-3.000000-3.000000 0,-1.000000-1.000000 0,4.000000 4.000000 0,3.000000 3.000000 0,3.000000 3.000000 0,-1.000000-1.000000 0,-2.000000-2.000000 0,-3.000000-3.000000 0,-3.000000-3.000000 0,-1.000000-2.000000 0,4.000000 0.000000 0,3.000000 0.000000 0,3.000000 0.000000 0,3.000000 1.000000 0,3.000000 4.000000 0,3.000000 3.000000 0,4.000000 3.000000 0,-1.000000-1.000000 0,-3.000000-2.000000 0,-3.000000-3.000000 0,-2.000000-3.000000 0,-5.000000-2.000000 0,-2.000000 0.000000 0,-3.000000 0.000000 0,-3.000000 0.000000 0,1.000000 1.000000 0,6.000000 4.000000 0,7.000000 3.000000 0,6.000000 3.000000 0,1.000000-1.000000 0,-3.000000-2.000000 0,-3.000000-3.000000 0,-2.000000-3.000000 0,-5.000000-2.000000 0,-2.000000 0.000000 0,-3.000000 0.000000 0,-3.000000 0.000000 0,-4.000000 0.000000 0,-3.000000 0.000000 0,-3.000000 0.000000 0,-2.000000 0.000000 0,0.000000 1.000000 0,7.000000 4.000000 0,6.000000 3.000000 0,7.000000 3.000000 0,-1.000000-1.000000 0,-6.000000-2.000000 0,-6.000000-3.000000 0,-6.000000-3.000000 0,-2.000000-2.000000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1.000000 0,1.000000 4.000000 0,-1.000000 3.000000 0,1.000000 3.000000 0,1.000000-1.000000 0,3.000000-2.000000 0,3.000000-3.000000 0,4.000000-3.000000 0,2.000000-2.000000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0,-3.000000-2.000000 0,-2.000000-3.000000 0,-3.000000-3.000000 0,-3.000000-2.000000 0,-2.000000-1.000000 0,0.000000 3.000000 0,0.000000 3.000000 0,0.000000 4.000000 0,1.000000 1.000000 0,4.000000 0.000000 0,3.000000 0.000000 0,3.000000 0.000000 0,-1.000000 0.000000 0,-2.000000 0.000000 0,-3.000000 0.000000 0,-3.000000 0.000000 0,1.000000-2.000000 0,6.000000-3.000000 0,7.000000-3.000000 0,6.000000-2.000000 0,-1.000000-1.000000 0,-5.000000 3.000000 0,-7.000000 3.000000 0,-5.000000 4.000000 0,-4.000000 1.000000 0,0.000000 0.000000 0,0.000000 0.000000 0,0.000000 0.000000 0,0.000000-2.000000 0,0.000000-3.000000 0,0.000000-3.000000 0,0.000000-2.000000 0,0.000000-1.000000 0,0.000000 3.000000 0,0.000000 3.000000 0,0.000000 4.000000 0,3.000000-1.000000 0,6.000000-3.000000 0,7.000000-3.000000 0,6.000000-2.000000 0,-1.000000-1.000000 0,-5.000000 3.000000 0,-7.000000 3.000000 0,-5.000000 4.000000 0,-3.000000 1.000000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0,8.000000-2.000000 0,20.000000-3.000000 0,18.000000-3.000000 0,20.000000-2.000000 0,8.000000-1.000000 0,1.000000 3.000000 0,-1.000000 3.000000 0,1.000000 4.000000 0,-1.000000 1.000000 0,1.000000 0.000000 0,-1.000000 0.000000 0,1.000000 0.000000 0,-3.000000-2.000000 0,-2.000000-3.000000 0,-3.000000-3.000000 0,-3.000000-2.000000 0,2.000000-1.000000 0,10.000000 3.000000 0,10.000000 3.000000 0,9.000000 4.000000 0,4.000000 1.000000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1.000000 0,-3.000000 4.000000 0,-3.000000 3.000000 0,-2.000000 3.000000 0,-3.000000-1.000000 0,1.000000-2.000000 0,-1.000000-3.000000 0,1.000000-3.000000 0,2.000000-2.000000 0,7.000000 0.000000 0,6.000000 0.000000 0,7.000000 0.000000 0,-1.000000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0,2.000000 0.000000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0,-10.000000-2.000000-20,-19.000000-3.000000-40,-18.000000-3.000000-40,-19.000000-2.000000-40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4: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6800.000000 49800.000000 1000,'-69.000000'-27.000000'0,"13.000000"-3.000000"0 ,12.000000-3.000000 0,13.000000-2.000000 0,12.000000-3.000000 0,13.000000 1.000000 0,12.000000-1.000000 0,13.000000 1.000000 0,12.000000 1.000000 0,13.000000 3.000000 0,12.000000 3.000000 0,13.000000 4.000000 0,2.000000 4.000000 0,-5.000000 6.000000 0,-7.000000 7.000000 0,-5.000000 6.000000 0,-4.000000 1.000000 0,0.000000-3.000000 0,0.000000-3.000000 0,0.000000-2.000000 0,1.000000-1.000000 0,4.000000 3.000000 0,3.000000 3.000000 0,3.000000 4.000000 0,3.000000-1.000000 0,3.000000-3.000000 0,3.000000-3.000000 0,4.000000-2.000000 0,1.000000-3.000000 0,0.000000 1.000000 0,0.000000-1.000000 0,0.000000 1.000000 0,0.000000-1.000000 0,0.000000 1.000000 0,0.000000-1.000000 0,0.000000 1.000000 0,1.000000-1.000000 0,4.000000 1.000000 0,3.000000-1.000000 0,3.000000 1.000000 0,3.000000 1.000000 0,3.000000 3.000000 0,3.000000 3.000000 0,4.000000 4.000000 0,4.000000-1.000000 0,6.000000-3.000000 0,7.000000-3.000000 0,6.000000-2.000000 0,-1.000000-3.000000 0,-5.000000 1.000000 0,-7.000000-1.000000 0,-5.000000 1.000000 0,-4.000000-1.000000 0,0.000000 1.000000 0,0.000000-1.000000 0,0.000000 1.000000 0,-2.000000-1.000000 0,-3.000000 1.000000 0,-3.000000-1.000000 0,-2.000000 1.000000 0,-3.000000-3.000000 0,1.000000-2.000000 0,-1.000000-3.000000 0,1.000000-3.000000 0,1.000000-1.000000 0,3.000000 4.000000 0,3.000000 3.000000 0,4.000000 3.000000 0,2.000000-1.000000 0,4.000000-2.000000 0,3.000000-3.000000 0,3.000000-3.000000 0,-1.000000-2.000000 0,-2.000000 0.000000 0,-3.000000 0.000000 0,-3.000000 0.000000 0,-4.000000 1.000000 0,-3.000000 4.000000 0,-3.000000 3.000000 0,-2.000000 3.000000 0,-3.000000-1.000000 0,1.000000-2.000000 0,-1.000000-3.000000 0,1.000000-3.000000 0,-1.000000-2.000000 0,1.000000 0.000000 0,-1.000000 0.000000 0,1.000000 0.000000 0,1.000000 1.000000 0,3.000000 4.000000 0,3.000000 3.000000 0,4.000000 3.000000 0,2.000000 1.000000 0,4.000000 1.000000 0,3.000000-1.000000 0,3.000000 1.000000 0,-2.000000 1.000000 0,-6.000000 3.000000 0,-6.000000 3.000000 0,-6.000000 4.000000 0,-6.000000 1.000000 0,-2.000000 0.000000 0,-3.000000 0.000000 0,-3.000000 0.000000 0,-1.000000 0.000000 0,4.000000 0.000000 0,3.000000 0.000000 0,3.000000 0.000000 0,1.000000 1.000000 0,1.000000 4.000000 0,-1.000000 3.000000 0,1.000000 3.000000 0,-1.000000 1.000000 0,1.000000 1.000000 0,-1.000000-1.000000 0,1.000000 1.000000 0,1.000000-1.000000 0,3.000000 1.000000 0,3.000000-1.000000 0,4.000000 1.000000 0,-4.000000-1.000000 0,-9.000000 1.000000 0,-10.000000-1.000000 0,-8.000000 1.000000 0,-6.000000-1.000000 0,1.000000 1.000000 0,-1.000000-1.000000 0,1.000000 1.000000 0,-3.000000-3.000000 0,-2.000000-2.000000 0,-3.000000-3.000000 0,-3.000000-3.000000 0,-2.000000-1.000000 0,0.000000 4.000000 0,0.000000 3.000000 0,0.000000 3.000000 0,0.000000-1.000000 0,0.000000-2.000000 0,0.000000-3.000000 0,0.000000-3.000000 0,3.000000-2.000000 0,6.000000 0.000000 0,7.000000 0.000000 0,6.000000 0.000000 0,4.000000 0.000000 0,4.000000 0.000000 0,3.000000 0.000000 0,3.000000 0.000000 0,1.000000-2.000000 0,1.000000-3.000000 0,-1.000000-3.000000 0,1.000000-2.000000 0,-1.000000-1.000000 0,1.000000 3.000000 0,-1.000000 3.000000 0,1.000000 4.000000 0,-6.000000 1.000000 0,-8.000000 0.000000 0,-10.000000 0.000000 0,-9.000000 0.000000 0,-5.000000-2.000000 0,0.000000-3.000000 0,0.000000-3.000000 0,0.000000-2.000000 0,1.000000-1.000000 0,4.000000 3.000000 0,3.000000 3.000000 0,3.000000 4.000000 0,-1.000000 1.000000 0,-2.000000 0.000000 0,-3.000000 0.000000 0,-3.000000 0.000000 0,1.000000 0.000000 0,6.000000 0.000000 0,7.000000 0.000000 0,6.000000 0.000000 0,1.000000 0.000000 0,-3.000000 0.000000 0,-3.000000 0.000000 0,-2.000000 0.000000 0,-1.000000 0.000000 0,3.000000 0.000000 0,3.000000 0.000000 0,4.000000 0.000000 0,-1.000000 1.000000 0,-3.000000 4.000000 0,-3.000000 3.000000 0,-2.000000 3.000000 0,-5.000000-1.000000 0,-2.000000-2.000000 0,-3.000000-3.000000 0,-3.000000-3.000000 0,-2.000000-2.000000 0,0.000000 0.000000 0,0.000000 0.000000 0,0.000000 0.000000 0,0.000000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0,-4.000000-2.000000 0,-3.000000 0.000000 0,-3.000000 0.000000 0,-2.000000 0.000000 0,-3.000000 0.000000 0,1.000000 0.000000 0,-1.000000 0.000000 0,1.000000 0.000000 0,2.000000 1.000000 0,7.000000 4.000000 0,6.000000 3.000000 0,7.000000 3.000000 0,2.000000 1.000000 0,1.000000 1.000000 0,-1.000000-1.000000 0,1.000000 1.000000 0,-3.000000-1.000000 0,-2.000000 1.000000 0,-3.000000-1.000000 0,-3.000000 1.000000 0,-4.000000-3.000000 0,-3.000000-2.000000 0,-3.000000-3.000000 0,-2.000000-3.000000 0,0.000000-2.000000 0,7.000000 0.000000 0,6.000000 0.000000 0,7.000000 0.000000 0,-1.000000 0.000000 0,-6.000000 0.000000 0,-6.000000 0.000000 0,-6.000000 0.000000 0,-2.000000 1.000000 0,3.000000 4.000000 0,3.000000 3.000000 0,4.000000 3.000000 0,1.000000-1.000000 0,0.000000-2.000000 0,0.000000-3.000000 0,0.000000-3.000000 0,-2.000000-2.000000 0,-3.000000 0.000000 0,-3.000000 0.000000 0,-2.000000 0.000000 0,-3.000000 0.000000 0,1.000000 0.000000 0,-1.000000 0.000000 0,1.000000 0.000000 0,-7.000000 7.000000 0,-12.000000 17.000000 0,-13.000000 15.000000 0,-12.000000 16.000000 0,-10.000000 7.000000-21,-6.000000 1.000000-38,-6.000000-1.000000-41,-6.000000 1.000000-40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4: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14400.000000 52950.000000 1000,'17.000000'-71.000000'0,"-16.000000"10.000000"0 ,-15.000000 10.000000 0,-15.000000 9.000000 0,-9.000000 9.000000 0,1.000000 9.000000 0,-1.000000 10.000000 0,1.000000 10.000000 0,-1.000000 4.000000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0,2.000000-2.000000 0,4.000000-3.000000 0,3.000000-3.000000 0,3.000000-2.000000 0,-1.000000-5.000000 0,-2.000000-2.000000 0,-3.000000-3.000000 0,-3.000000-3.000000 0,-2.000000-2.000000 0,0.000000 0.000000 0,0.000000 0.000000 0,0.000000 0.000000 0,1.000000-2.000000 0,4.000000-3.000000 0,3.000000-3.000000 0,3.000000-2.000000 0,1.000000-3.000000 0,1.000000 1.000000 0,-1.000000-1.000000 0,1.000000 1.000000 0,-3.000000-3.000000 0,-2.000000-2.000000 0,-3.000000-3.000000 0,-3.000000-3.000000 0,-1.000000-2.000000 0,4.000000 0.000000 0,3.000000 0.000000 0,3.000000 0.000000 0,3.000000-2.000000 0,3.000000-3.000000 0,3.000000-3.000000 0,4.000000-2.000000 0,1.000000-1.000000 0,0.000000 3.000000 0,0.000000 3.000000 0,0.000000 4.000000 0,1.000000 1.000000 0,4.000000 0.000000 0,3.000000 0.000000 0,3.000000 0.000000 0,3.000000 1.000000 0,3.000000 4.000000 0,3.000000 3.000000 0,4.000000 3.000000 0,1.000000 1.000000 0,0.000000 1.000000 0,0.000000-1.000000 0,0.000000 1.000000 0,0.000000-1.000000 0,0.000000 1.000000 0,0.000000-1.000000 0,0.000000 1.000000 0,3.000000-1.000000 0,6.000000 1.000000 0,7.000000-1.000000 0,6.000000 1.000000 0,7.000000-3.000000 0,10.000000-2.000000 0,10.000000-3.000000 0,9.000000-3.000000 0,1.000000-1.000000 0,-6.000000 4.000000 0,-6.000000 3.000000 0,-6.000000 3.000000 0,-1.000000 3.000000 0,7.000000 3.000000 0,6.000000 3.000000 0,7.000000 4.000000 0,2.000000-1.000000 0,1.000000-3.000000 0,-1.000000-3.000000 0,1.000000-2.000000 0,-1.000000-3.000000 0,1.000000 1.000000 0,-1.000000-1.000000 0,1.000000 1.000000 0,1.000000-1.000000 0,3.000000 1.000000 0,3.000000-1.000000 0,4.000000 1.000000 0,-1.000000 1.000000 0,-3.000000 3.000000 0,-3.000000 3.000000 0,-2.000000 4.000000 0,-3.000000 1.000000 0,1.000000 0.000000 0,-1.000000 0.000000 0,1.000000 0.000000 0,2.000000 1.000000 0,7.000000 4.000000 0,6.000000 3.000000 0,7.000000 3.000000 0,-1.000000 3.000000 0,-6.000000 3.000000 0,-6.000000 3.000000 0,-6.000000 4.000000 0,-2.000000 1.000000 0,3.000000 0.000000 0,3.000000 0.000000 0,4.000000 0.000000 0,1.000000 0.000000 0,0.000000 0.000000 0,0.000000 0.000000 0,0.000000 0.000000 0,-4.000000 1.000000 0,-5.000000 4.000000 0,-7.000000 3.000000 0,-5.000000 3.000000 0,-4.000000 1.000000 0,0.000000 1.000000 0,0.000000-1.000000 0,0.000000 1.000000 0,1.000000 1.000000 0,4.000000 3.000000 0,3.000000 3.000000 0,3.000000 4.000000 0,1.000000-1.000000 0,1.000000-3.000000 0,-1.000000-3.000000 0,1.000000-2.000000 0,1.000000 0.000000 0,3.000000 7.000000 0,3.000000 6.000000 0,4.000000 7.000000 0,1.000000 0.000000 0,0.000000-2.000000 0,0.000000-3.000000 0,0.000000-3.000000 0,-2.000000-1.000000 0,-3.000000 4.000000 0,-3.000000 3.000000 0,-2.000000 3.000000 0,-3.000000 1.000000 0,1.000000 1.000000 0,-1.000000-1.000000 0,1.000000 1.000000 0,-3.000000 1.000000 0,-2.000000 3.000000 0,-3.000000 3.000000 0,-3.000000 4.000000 0,-6.000000-1.000000 0,-5.000000-3.000000 0,-7.000000-3.000000 0,-5.000000-2.000000 0,-6.000000-3.000000 0,-3.000000 1.000000 0,-3.000000-1.000000 0,-2.000000 1.000000 0,-5.000000-1.000000 0,-2.000000 1.000000 0,-3.000000-1.000000 0,-3.000000 1.000000 0,-2.000000-1.000000 0,0.000000 1.000000 0,0.000000-1.000000 0,0.000000 1.000000 0,0.000000-1.000000 0,0.000000 1.000000 0,0.000000-1.000000 0,0.000000 1.000000 0,-2.000000-1.000000 0,-3.000000 1.000000 0,-3.000000-1.000000 0,-2.000000 1.000000 0,-5.000000 1.000000 0,-2.000000 3.000000 0,-3.000000 3.000000 0,-3.000000 4.000000 0,-2.000000-1.000000 0,0.000000-3.000000 0,0.000000-3.000000 0,0.000000-2.000000 0,-4.000000-1.000000 0,-5.000000 3.000000 0,-7.000000 3.000000 0,-5.000000 4.000000 0,-4.000000-1.000000 0,0.000000-3.000000 0,0.000000-3.000000 0,0.000000-2.000000 0,0.000000-3.000000 0,0.000000 1.000000 0,0.000000-1.000000 0,0.000000 1.000000 0,-4.000000-1.000000 0,-5.000000 1.000000 0,-7.000000-1.000000 0,-5.000000 1.000000 0,-3.000000-3.000000 0,4.000000-2.000000 0,3.000000-3.000000 0,3.000000-3.000000 0,-1.000000-2.000000 0,-2.000000 0.000000 0,-3.000000 0.000000 0,-3.000000 0.000000 0,-1.000000 0.000000 0,4.000000 0.000000 0,3.000000 0.000000 0,3.000000 0.000000 0,1.000000 0.000000 0,1.000000 0.000000 0,-1.000000 0.000000 0,1.000000 0.000000 0,-1.000000 0.000000 0,1.000000 0.000000 0,-1.000000 0.000000 0,1.000000 0.000000 0,-3.000000-2.000000 0,-2.000000-3.000000 0,-3.000000-3.000000 0,-3.000000-2.000000 0,-2.000000-3.000000 0,0.000000 1.000000 0,0.000000-1.000000 0,0.000000 1.000000 0,-2.000000-3.000000 0,-3.000000-2.000000 0,-3.000000-3.000000 0,-2.000000-3.000000 0,-3.000000-2.000000 0,1.000000 0.000000 0,-1.000000 0.000000 0,1.000000 0.000000 0,1.000000 0.000000 0,3.000000 0.000000 0,3.000000 0.000000 0,4.000000 0.000000 0,2.000000 0.000000 0,4.000000 0.000000 0,3.000000 0.000000 0,3.000000 0.000000 0,3.000000 0.000000 0,3.000000 0.000000 0,3.000000 0.000000 0,4.000000 0.000000 0,2.000000 0.000000 0,4.000000 0.000000 0,3.000000 0.000000 0,3.000000 0.000000 0,-1.000000 0.000000 0,-2.000000 0.000000 0,-3.000000 0.000000 0,-3.000000 0.000000 0,-1.000000-2.000000 0,4.000000-3.000000 0,3.000000-3.000000 0,3.000000-2.000000 0,-1.000000-1.000000 0,-2.000000 3.000000 0,-3.000000 3.000000 0,-3.000000 4.000000 0,-1.000000-1.000000 0,4.000000-3.000000 0,3.000000-3.000000 0,3.000000-2.000000 0,-1.000000-3.000000 0,-2.000000 1.000000 0,-3.000000-1.000000 0,-3.000000 1.000000 0,-1.000000-3.000000 0,4.000000-2.000000 0,3.000000-3.000000 0,3.000000-3.000000 0,4.000000-4.000000 0,7.000000-3.000000 0,6.000000-3.000000 0,7.000000-2.000000 0,8.000000 0.000000 0,14.000000 7.000000 0,11.000000 6.000000 0,14.000000 7.000000 0,5.000000 2.000000 0,1.000000 1.000000 0,-1.000000-1.000000 0,1.000000 1.000000 0,-1.000000 1.000000 0,1.000000 3.000000 0,-1.000000 3.000000 0,1.000000 4.000000 0,1.000000-1.000000 0,3.000000-3.000000 0,3.000000-3.000000 0,4.000000-2.000000 0,2.000000-3.000000 0,4.000000 1.000000 0,3.000000-1.000000 0,3.000000 1.000000 0,1.000000-1.000000 0,1.000000 1.000000 0,-1.000000-1.000000 0,1.000000 1.000000 0,-1.000000-1.000000 0,1.000000 1.000000 0,-1.000000-1.000000 0,1.000000 1.000000 0,1.000000 1.000000 0,3.000000 3.000000 0,3.000000 3.000000 0,4.000000 4.000000 0,4.000000-1.000000 0,6.000000-3.000000 0,7.000000-3.000000 0,6.000000-2.000000 0,6.000000-3.000000 0,6.000000 1.000000 0,7.000000-1.000000 0,6.000000 1.000000 0,3.000000 1.000000 0,0.000000 3.000000 0,0.000000 3.000000 0,0.000000 4.000000 0,1.000000-1.000000 0,4.000000-3.000000 0,3.000000-3.000000 0,3.000000-2.000000 0,-2.000000-3.000000 0,-6.000000 1.000000 0,-6.000000-1.000000 0,-6.000000 1.000000 0,-1.000000-3.000000 0,7.000000-2.000000 0,6.000000-3.000000 0,7.000000-3.000000 0,5.000000-1.000000 0,7.000000 4.000000 0,6.000000 3.000000 0,7.000000 3.000000 0,-3.000000-1.000000 0,-8.000000-2.000000 0,-10.000000-3.000000 0,-9.000000-3.000000 0,-7.000000-2.000000 0,-3.000000 0.000000 0,-3.000000 0.000000 0,-2.000000 0.000000 0,2.000000 0.000000 0,9.000000 0.000000 0,10.000000 0.000000 0,10.000000 0.000000 0,0.000000 0.000000 0,-5.000000 0.000000 0,-7.000000 0.000000 0,-5.000000 0.000000 0,-4.000000 0.000000 0,0.000000 0.000000 0,0.000000 0.000000 0,0.000000 0.000000 0,-2.000000 0.000000 0,-3.000000 0.000000 0,-3.000000 0.000000 0,-2.000000 0.000000 0,-3.000000 1.000000 0,1.000000 4.000000 0,-1.000000 3.000000 0,1.000000 3.000000 0,2.000000 1.000000 0,7.000000 1.000000 0,6.000000-1.000000 0,7.000000 1.000000 0,5.000000 1.000000 0,7.000000 3.000000 0,6.000000 3.000000 0,7.000000 4.000000 0,-4.000000 1.000000 0,-12.000000 0.000000 0,-13.000000 0.000000 0,-12.000000 0.000000 0,-7.000000 0.000000 0,1.000000 0.000000 0,-1.000000 0.000000 0,1.000000 0.000000 0,4.000000 0.000000 0,9.000000 0.000000 0,10.000000 0.000000 0,10.000000 0.000000 0,-1.000000 1.000000 0,-9.000000 4.000000 0,-10.000000 3.000000 0,-8.000000 3.000000 0,-8.000000 1.000000 0,-2.000000 1.000000 0,-3.000000-1.000000 0,-3.000000 1.000000 0,-4.000000-1.000000 0,-3.000000 1.000000 0,-3.000000-1.000000 0,-2.000000 1.000000 0,-5.000000-1.000000 0,-2.000000 1.000000 0,-3.000000-1.000000 0,-3.000000 1.000000 0,1.000000-1.000000 0,6.000000 1.000000 0,7.000000-1.000000 0,6.000000 1.000000 0,3.000000-3.000000 0,0.000000-2.000000 0,0.000000-3.000000 0,0.000000-3.000000 0,-4.000000-1.000000 0,-5.000000 4.000000 0,-7.000000 3.000000 0,-5.000000 3.000000 0,-4.000000-1.000000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0,-2.000000-3.000000 0,-3.000000 1.000000 0,-3.000000-1.000000 0,-2.000000 1.000000 0,-1.000000 1.000000 0,3.000000 3.000000 0,3.000000 3.000000 0,4.000000 4.000000 0,-1.000000 1.000000 0,-3.000000 0.000000 0,-3.000000 0.000000 0,-2.000000 0.000000 0,-6.000000 7.000000 0,-6.000000 17.000000 0,-6.000000 15.000000 0,-6.000000 16.000000 0,-9.000000 9.000000 0,-8.000000 3.000000 0,-10.000000 3.000000 0,-9.000000 4.000000 0,-5.000000-4.000000 0,0.000000-9.000000 0,0.000000-10.000000 0,0.000000-8.000000 0,0.000000-4.000000-21,0.000000 3.000000-38,0.000000 3.000000-41,0.000000 4.000000-40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4: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7300.000000 56750.000000 1000,'-61.000000'-2.000000'0,"28.000000"-3.000000"0 ,28.000000-3.000000 0,29.000000-2.000000 0,16.000000-3.000000 0,7.000000 1.000000 0,6.000000-1.000000 0,7.000000 1.000000 0,-1.000000-1.000000 0,-6.000000 1.000000 0,-6.000000-1.000000 0,-6.000000 1.000000 0,-2.000000-3.000000 0,3.000000-2.000000 0,3.000000-3.000000 0,4.000000-3.000000 0,1.000000-1.000000 0,0.000000 4.000000 0,0.000000 3.000000 0,0.000000 3.000000 0,1.000000-2.000000 0,4.000000-6.000000 0,3.000000-6.000000 0,3.000000-6.000000 0,1.000000-2.000000 0,1.000000 3.000000 0,-1.000000 3.000000 0,1.000000 4.000000 0,2.000000-1.000000 0,7.000000-3.000000 0,6.000000-3.000000 0,7.000000-2.000000 0,4.000000-3.000000 0,3.000000 1.000000 0,3.000000-1.000000 0,4.000000 1.000000 0,2.000000-1.000000 0,4.000000 1.000000 0,3.000000-1.000000 0,3.000000 1.000000 0,-2.000000 2.000000 0,-6.000000 7.000000 0,-6.000000 6.000000 0,-6.000000 7.000000 0,-4.000000 2.000000 0,1.000000 1.000000 0,-1.000000-1.000000 0,1.000000 1.000000 0,-4.000000 1.000000 0,-6.000000 3.000000 0,-6.000000 3.000000 0,-6.000000 4.000000 0,-2.000000 1.000000 0,3.000000 0.000000 0,3.000000 0.000000 0,4.000000 0.000000 0,2.000000 0.000000 0,4.000000 0.000000 0,3.000000 0.000000 0,3.000000 0.000000 0,4.000000 0.000000 0,7.000000 0.000000 0,6.000000 0.000000 0,7.000000 0.000000 0,2.000000 0.000000 0,1.000000 0.000000 0,-1.000000 0.000000 0,1.000000 0.000000 0,-3.000000-2.000000 0,-2.000000-3.000000 0,-3.000000-3.000000 0,-3.000000-2.000000 0,-2.000000-5.000000 0,0.000000-2.000000 0,0.000000-3.000000 0,0.000000-3.000000 0,4.000000-2.000000 0,10.000000 0.000000 0,10.000000 0.000000 0,9.000000 0.000000 0,6.000000 0.000000 0,3.000000 0.000000 0,3.000000 0.000000 0,4.000000 0.000000 0,-3.000000 0.000000 0,-5.000000 0.000000 0,-7.000000 0.000000 0,-5.000000 0.000000 0,-8.000000 1.000000 0,-5.000000 4.000000 0,-7.000000 3.000000 0,-5.000000 3.000000 0,-6.000000 3.000000 0,-3.000000 3.000000 0,-3.000000 3.000000 0,-2.000000 4.000000 0,-1.000000-1.000000 0,3.000000-3.000000 0,3.000000-3.000000 0,4.000000-2.000000 0,2.000000-1.000000 0,4.000000 3.000000 0,3.000000 3.000000 0,3.000000 4.000000 0,-1.000000-1.000000 0,-2.000000-3.000000 0,-3.000000-3.000000 0,-3.000000-2.000000 0,-4.000000-1.000000 0,-3.000000 3.000000 0,-3.000000 3.000000 0,-2.000000 4.000000 0,-3.000000-1.000000 0,1.000000-3.000000 0,-1.000000-3.000000 0,1.000000-2.000000 0,-1.000000-1.000000 0,1.000000 3.000000 0,-1.000000 3.000000 0,1.000000 4.000000 0,2.000000 1.000000 0,7.000000 0.000000 0,6.000000 0.000000 0,7.000000 0.000000 0,2.000000 0.000000 0,1.000000 0.000000 0,-1.000000 0.000000 0,1.000000 0.000000 0,-6.000000 0.000000 0,-8.000000 0.000000 0,-10.000000 0.000000 0,-9.000000 0.000000 0,-7.000000 0.000000 0,-3.000000 0.000000 0,-3.000000 0.000000 0,-2.000000 0.000000 0,-5.000000 1.000000 0,-2.000000 4.000000 0,-3.000000 3.000000 0,-3.000000 3.000000 0,-4.000000-1.000000 0,-3.000000-2.000000 0,-3.000000-3.000000 0,-2.000000-3.000000 0,-1.000000-2.000000 0,3.000000 0.000000 0,3.000000 0.000000 0,4.000000 0.000000 0,1.000000 0.000000 0,0.000000 0.000000 0,0.000000 0.000000 0,0.000000 0.000000 0,0.000000 0.000000 0,0.000000 0.000000 0,0.000000 0.000000 0,0.000000 0.000000 0,1.000000 0.000000 0,4.000000 0.000000 0,3.000000 0.000000 0,3.000000 0.000000 0,3.000000 0.000000 0,3.000000 0.000000 0,3.000000 0.000000 0,4.000000 0.000000 0,-3.000000 1.000000 0,-5.000000 4.000000 0,-7.000000 3.000000 0,-5.000000 3.000000 0,-4.000000-1.000000 0,0.000000-2.000000 0,0.000000-3.000000 0,0.000000-3.000000 0,0.000000-2.000000 0,0.000000 0.000000 0,0.000000 0.000000 0,0.000000 0.000000 0,-2.000000 1.000000 0,-3.000000 4.000000 0,-3.000000 3.000000 0,-2.000000 3.000000 0,-3.000000-1.000000 0,1.000000-2.000000 0,-1.000000-3.000000 0,1.000000-3.000000 0,1.000000-1.000000 0,3.000000 4.000000 0,3.000000 3.000000 0,4.000000 3.000000 0,1.000000-1.000000 0,0.000000-2.000000 0,0.000000-3.000000 0,0.000000-3.000000 0,0.000000-2.000000 0,0.000000 0.000000 0,0.000000 0.000000 0,0.000000 0.000000 0,0.000000 1.000000 0,0.000000 4.000000 0,0.000000 3.000000 0,0.000000 3.000000 0,0.000000-1.000000 0,0.000000-2.000000 0,0.000000-3.000000 0,0.000000-3.000000 0,0.000000-2.000000 0,0.000000 0.000000 0,0.000000 0.000000 0,0.000000 0.000000 0,0.000000 1.000000 0,0.000000 4.000000 0,0.000000 3.000000 0,0.000000 3.000000 0,0.000000-1.000000 0,0.000000-2.000000 0,0.000000-3.000000 0,0.000000-3.000000 0,-2.000000-2.000000 0,-3.000000 0.000000 0,-3.000000 0.000000 0,-2.000000 0.000000 0,-1.000000 1.000000 0,3.000000 4.000000 0,3.000000 3.000000 0,4.000000 3.000000 0,1.000000-1.000000 0,0.000000-2.000000 0,0.000000-3.000000 0,0.000000-3.000000 0,0.000000-1.000000 0,0.000000 4.000000 0,0.000000 3.000000 0,0.000000 3.000000 0,0.000000 1.000000 0,0.000000 1.000000 0,0.000000-1.000000 0,0.000000 1.000000 0,1.000000-3.000000 0,4.000000-2.000000 0,3.000000-3.000000 0,3.000000-3.000000 0,-1.000000-1.000000 0,-2.000000 4.000000 0,-3.000000 3.000000 0,-3.000000 3.000000 0,-1.000000-1.000000 0,4.000000-2.000000 0,3.000000-3.000000 0,3.000000-3.000000 0,-1.000000-1.000000 0,-2.000000 4.000000 0,-3.000000 3.000000 0,-3.000000 3.000000 0,-2.000000-1.000000 0,0.000000-2.000000 0,0.000000-3.000000 0,0.000000-3.000000 0,0.000000-1.000000 0,0.000000 4.000000 0,0.000000 3.000000 0,0.000000 3.000000 0,0.000000-1.000000 0,0.000000-2.000000 0,0.000000-3.000000 0,0.000000-3.000000 0,-2.000000-2.000000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0,1.000000 0.000000 0,0.000000 0.000000 0,0.000000 0.000000 0,0.000000 0.000000 0,-4.000000 0.000000 0,-5.000000 0.000000 0,-7.000000 0.000000 0,-5.000000 0.000000 0,-4.000000 0.000000 0,0.000000 0.000000 0,0.000000 0.000000 0,0.000000 0.000000 0,1.000000 0.000000 0,4.000000 0.000000 0,3.000000 0.000000 0,3.000000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0,-6.000000 0.000000 0,-2.000000 0.000000 0,-3.000000 0.000000 0,-3.000000 0.000000 0,-1.000000-2.000000 0,4.000000-3.000000 0,3.000000-3.000000 0,3.000000-2.000000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0,2.000000-1.000000 0,4.000000 4.000000 0,3.000000 3.000000 0,3.000000 3.000000 0,3.000000 1.000000 0,3.000000 1.000000 0,3.000000-1.000000 0,4.000000 1.000000 0,-1.000000-1.000000 0,-3.000000 1.000000 0,-3.000000-1.000000 0,-2.000000 1.000000 0,-1.000000-3.000000 0,3.000000-2.000000 0,3.000000-3.000000 0,4.000000-3.000000 0,-1.000000-1.000000 0,-3.000000 4.000000 0,-3.000000 3.000000 0,-2.000000 3.000000 0,-5.000000 1.000000 0,-2.000000 1.000000 0,-3.000000-1.000000 0,-3.000000 1.000000 0,-4.000000-3.000000 0,-3.000000-2.000000 0,-3.000000-3.000000 0,-2.000000-3.000000 0,-3.000000-2.000000 0,1.000000 0.000000 0,-1.000000 0.000000 0,1.000000 0.000000 0,-1.000000 0.000000 0,1.000000 0.000000 0,-1.000000 0.000000 0,1.000000 0.000000 0,1.000000 0.000000 0,3.000000 0.000000 0,3.000000 0.000000 0,4.000000 0.000000 0,1.000000 1.000000 0,0.000000 4.000000 0,0.000000 3.000000 0,0.000000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0,-3.000000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0,-3.000000-3.000000 0,-3.000000-3.000000 0,-2.000000-2.000000 0,0.000000-1.000000 0,7.000000 3.000000 0,6.000000 3.000000 0,7.000000 4.000000 0,-1.000000 1.000000 0,-6.000000 0.000000 0,-6.000000 0.000000 0,-6.000000 0.000000 0,-2.000000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5: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56650.000000 27600.000000 1000,'70.000000'-46.000000'0,"-9.000000"10.000000"0 ,-10.000000 10.000000 0,-8.000000 9.000000 0,-3.000000 6.000000 0,7.000000 3.000000 0,6.000000 3.000000 0,7.000000 4.000000 0,0.000000 1.000000 0,-2.000000 0.000000 0,-3.000000 0.000000 0,-3.000000 0.000000 0,-1.000000-2.000000 0,4.000000-3.000000 0,3.000000-3.000000 0,3.000000-2.000000 0,-1.000000-1.000000 0,-2.000000 3.000000 0,-3.000000 3.000000 0,-3.000000 4.000000 0,-1.000000 1.000000 0,4.000000 0.000000 0,3.000000 0.000000 0,3.000000 0.000000 0,-2.000000-2.000000 0,-6.000000-3.000000 0,-6.000000-3.000000 0,-6.000000-2.000000 0,-4.000000-1.000000 0,1.000000 3.000000 0,-1.000000 3.000000 0,1.000000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0,-1.000000-2.000000 0,1.000000-3.000000 0,-1.000000-3.000000 0,1.000000-2.000000 0,-1.000000-1.000000 0,1.000000 3.000000 0,-1.000000 3.000000 0,1.000000 4.000000 0,-1.000000-1.000000 0,1.000000-3.000000 0,-1.000000-3.000000 0,1.000000-2.000000 0,-1.000000-1.000000 0,1.000000 3.000000 0,-1.000000 3.000000 0,1.000000 4.000000 0,2.000000-1.000000 0,7.000000-3.000000 0,6.000000-3.000000 0,7.000000-2.000000 0,0.000000-3.000000 0,-2.000000 1.000000 0,-3.000000-1.000000 0,-3.000000 1.000000 0,-1.000000-1.000000 0,4.000000 1.000000 0,3.000000-1.000000 0,3.000000 1.000000 0,1.000000 1.000000 0,1.000000 3.000000 0,-1.000000 3.000000 0,1.000000 4.000000 0,-4.000000 1.000000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0,0.000000 1.000000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0,-1.000000-1.000000 0,3.000000-2.000000 0,3.000000-3.000000 0,4.000000-3.000000 0,4.000000-2.000000 0,6.000000 0.000000 0,7.000000 0.000000 0,6.000000 0.000000 0,3.000000 0.000000 0,0.000000 0.000000 0,0.000000 0.000000 0,0.000000 0.000000 0,-5.000000 0.000000 0,-9.000000 0.000000 0,-10.000000 0.000000 0,-8.000000 0.000000 0,-4.000000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1.000000 0,1.000000 4.000000 0,-1.000000 3.000000 0,1.000000 3.000000 0,-4.000000-1.000000 0,-6.000000-2.000000 0,-6.000000-3.000000 0,-6.000000-3.000000 0,-4.000000-2.000000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0,-1.000000-1.000000 0,-6.000000 3.000000 0,-6.000000 3.000000 0,-6.000000 4.000000 0,-4.000000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0,-4.000000-2.000000 0,-3.000000-3.000000 0,-3.000000-3.000000 0,-2.000000-2.000000 0,-3.000000-1.000000 0,1.000000 3.000000 0,-1.000000 3.000000 0,1.000000 4.000000 0,-1.000000 1.000000 0,1.000000 0.000000 0,-1.000000 0.000000 0,1.000000 0.000000 0,-1.000000-2.000000 0,1.000000-3.000000 0,-1.000000-3.000000 0,1.000000-2.000000 0,1.000000-1.000000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0,1.000000 4.000000 0,-1.000000 3.000000 0,1.000000 3.000000 0,2.000000-1.000000 0,7.000000-2.000000 0,6.000000-3.000000 0,7.000000-3.000000 0,0.000000-1.000000 0,-2.000000 4.000000 0,-3.000000 3.000000 0,-3.000000 3.000000 0,-4.000000-1.000000 0,-3.000000-2.000000 0,-3.000000-3.000000 0,-2.000000-3.000000 0,-3.000000-2.000000 0,1.000000 0.000000 0,-1.000000 0.000000 0,1.000000 0.000000 0,-1.000000 0.000000 0,1.000000 0.000000 0,-1.000000 0.000000 0,1.000000 0.000000 0,1.000000 0.000000 0,3.000000 0.000000 0,3.000000 0.000000 0,4.000000 0.000000 0,4.000000 1.000000 0,6.000000 4.000000 0,7.000000 3.000000 0,6.000000 3.000000 0,1.000000-1.000000 0,-3.000000-2.000000 0,-3.000000-3.000000 0,-2.000000-3.000000 0,-3.000000-1.000000 0,1.000000 4.000000 0,-1.000000 3.000000 0,1.000000 3.000000 0,-1.000000 1.000000 0,1.000000 1.000000 0,-1.000000-1.000000 0,1.000000 1.000000 0,-4.000000-3.000000 0,-6.000000-2.000000 0,-6.000000-3.000000 0,-6.000000-3.000000 0,-2.000000-2.000000 0,3.000000 0.000000 0,3.000000 0.000000 0,4.000000 0.000000 0,1.000000 1.000000 0,0.000000 4.000000 0,0.000000 3.000000 0,0.000000 3.000000 0,0.000000-1.000000 0,0.000000-2.000000 0,0.000000-3.000000 0,0.000000-3.000000 0,0.000000-2.000000 0,0.000000 0.000000 0,0.000000 0.000000 0,0.000000 0.000000 0,1.000000 0.000000 0,4.000000 0.000000 0,3.000000 0.000000 0,3.000000 0.000000 0,-2.000000 0.000000 0,-6.000000 0.000000 0,-6.000000 0.000000 0,-6.000000 0.000000 0,-2.000000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0,1.000000-2.000000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0,-10.000000 0.000000 0,-19.000000 0.000000 0,-18.000000 0.000000 0,-19.000000 0.000000 0,-13.000000 0.000000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0,-1.000000-2.000000 0,3.000000-3.000000 0,3.000000-3.000000 0,4.000000-2.000000 0,-3.000000-1.000000 0,-5.000000 3.000000 0,-7.000000 3.000000 0,-5.000000 4.000000 0,-4.000000 1.000000 0,0.000000 0.000000 0,0.000000 0.000000 0,0.000000 0.000000 0,0.000000-2.000000 0,0.000000-3.000000 0,0.000000-3.000000 0,0.000000-2.000000 0,-2.000000-1.000000 0,-3.000000 3.000000 0,-3.000000 3.000000 0,-2.000000 4.000000 0,0.000000 1.000000 0,7.000000 0.000000 0,6.000000 0.000000 0,7.000000 0.000000 0,4.000000-2.000000 0,3.000000-3.000000 0,3.000000-3.000000 0,4.000000-2.000000 0,1.000000-1.000000 0,0.000000 3.000000 0,0.000000 3.000000 0,0.000000 4.000000 0,0.000000 1.000000 0,0.000000 0.000000 0,0.000000 0.000000 0,0.000000 0.000000 0,-2.000000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0,-2.000000 0.000000 0,-3.000000 0.000000 0,-3.000000 0.000000 0,-2.000000 0.000000 0,-1.000000-2.000000 0,3.000000-3.000000 0,3.000000-3.000000 0,4.000000-2.000000 0,-1.000000-1.000000 0,-3.000000 3.000000 0,-3.000000 3.000000 0,-2.000000 4.000000 0,-5.000000 1.000000 0,-2.000000 0.000000 0,-3.000000 0.000000 0,-3.000000 0.000000 0,-1.000000 0.000000 0,4.000000 0.000000 0,3.000000 0.000000 0,3.000000 0.000000 0,-1.000000-2.000000 0,-2.000000-3.000000 0,-3.000000-3.000000 0,-3.000000-2.000000 0,-1.000000-1.000000 0,4.000000 3.000000 0,3.000000 3.000000 0,3.000000 4.000000 0,1.000000 1.000000 0,1.000000 0.000000 0,-1.000000 0.000000 0,1.000000 0.000000 0,1.000000 0.000000 0,3.000000 0.000000 0,3.000000 0.000000 0,4.000000 0.000000 0,-3.000000-2.000000 0,-5.000000-3.000000 0,-7.000000-3.000000 0,-5.000000-2.000000 0,-3.000000-1.000000 0,4.000000 3.000000 0,3.000000 3.000000 0,3.000000 4.000000 0,-2.000000 1.000000 0,-6.000000 0.000000 0,-6.000000 0.000000 0,-6.000000 0.000000 0,-6.000000-2.000000 0,-2.000000-3.000000 0,-3.000000-3.000000 0,-3.000000-2.000000 0,1.000000-1.000000 0,6.000000 3.000000 0,7.000000 3.000000 0,6.000000 4.000000 0,3.000000-1.000000 0,0.000000-3.000000 0,0.000000-3.000000 0,0.000000-2.000000 0,3.000000-1.000000 0,6.000000 3.000000 0,7.000000 3.000000 0,6.000000 4.000000 0,1.000000 1.000000 0,-3.000000 0.000000 0,-3.000000 0.000000 0,-2.000000 0.000000 0,-3.000000 0.000000 0,1.000000 0.000000 0,-1.000000 0.000000 0,1.000000 0.000000 0,-4.000000 0.000000 0,-6.000000 0.000000 0,-6.000000 0.000000 0,-6.000000 0.000000 0,-4.000000-2.000000 0,1.000000-3.000000 0,-1.000000-3.000000 0,1.000000-2.000000 0,-1.000000-1.000000 0,1.000000 3.000000 0,-1.000000 3.000000 0,1.000000 4.000000 0,1.000000 1.000000 0,3.000000 0.000000 0,3.000000 0.000000 0,4.000000 0.000000 0,2.000000 0.000000 0,4.000000 0.000000 0,3.000000 0.000000 0,3.000000 0.000000 0,-1.000000-2.000000 0,-2.000000-3.000000 0,-3.000000-3.000000 0,-3.000000-2.000000 0,-2.000000-1.000000 0,0.000000 3.000000 0,0.000000 3.000000 0,0.000000 4.000000 0,-2.000000 1.000000 0,-3.000000 0.000000 0,-3.000000 0.000000 0,-2.000000 0.000000 0,-3.000000-2.000000 0,1.000000-3.000000 0,-1.000000-3.000000 0,1.000000-2.000000 0,-1.000000-1.000000 0,1.000000 3.000000 0,-1.000000 3.000000 0,1.000000 4.000000 0,2.000000-1.000000 0,7.000000-3.000000 0,6.000000-3.000000 0,7.000000-2.000000 0,2.000000-1.000000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0,-1.000000 0.000000 0,3.000000 0.000000 0,3.000000 0.000000 0,4.000000 0.000000 0,1.000000 0.000000 0,0.000000 0.000000 0,0.000000 0.000000 0,0.000000 0.000000 0,1.000000 0.000000 0,4.000000 0.000000 0,3.000000 0.000000 0,3.000000 0.000000 0,3.000000-2.000000 0,3.000000-3.000000 0,3.000000-3.000000 0,4.000000-2.000000 0,-1.000000-1.000000 0,-3.000000 3.000000 0,-3.000000 3.000000 0,-2.000000 4.000000 0,-3.000000 1.000000 0,1.000000 0.000000 0,-1.000000 0.000000 0,1.000000 0.000000 0,-3.000000 0.000000 0,-2.000000 0.000000 0,-3.000000 0.000000 0,-3.000000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0,-3.000000 0.000000 0,-3.000000 0.000000 0,-2.000000 0.000000 0,-1.000000 1.000000 0,3.000000 4.000000 0,3.000000 3.000000 0,4.000000 3.000000 0,-1.000000-1.000000 0,-3.000000-2.000000 0,-3.000000-3.000000 0,-2.000000-3.000000 0,-5.000000-2.000000 0,-2.000000 0.000000 0,-3.000000 0.000000 0,-3.000000 0.000000 0,-2.000000 1.000000 0,0.000000 4.000000 0,0.000000 3.000000 0,0.000000 3.000000 0,-2.000000-1.000000 0,-3.000000-2.000000 0,-3.000000-3.000000 0,-2.000000-3.000000 0,-1.000000-2.000000 0,3.000000 0.000000 0,3.000000 0.000000 0,4.000000 0.000000 0,2.000000 0.000000 0,4.000000 0.000000 0,3.000000 0.000000 0,3.000000 0.000000 0,3.000000 0.000000 0,3.000000 0.000000 0,3.000000 0.000000 0,4.000000 0.000000 0,-1.000000 1.000000 0,-3.000000 4.000000 0,-3.000000 3.000000 0,-2.000000 3.000000 0,-1.000000-1.000000 0,3.000000-2.000000 0,3.000000-3.000000 0,4.000000-3.000000 0,-3.000000-2.000000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0,6.000000 0.000000 0,7.000000 0.000000 0,6.000000 0.000000 0,3.000000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0,6.000000 0.000000 0,7.000000 0.000000 0,6.000000 0.000000 0,3.000000 0.000000 0,0.000000 0.000000 0,0.000000 0.000000 0,0.000000 0.000000 0,0.000000 0.000000 0,0.000000 0.000000 0,0.000000 0.000000 0,0.000000 0.000000 0,0.000000 0.000000 0,0.000000 0.000000 0,0.000000 0.000000 0,0.000000 0.000000 0,-2.000000 1.000000 0,-3.000000 4.000000 0,-3.000000 3.000000 0,-2.000000 3.000000 0,-5.000000-1.000000 0,-2.000000-2.000000 0,-3.000000-3.000000 0,-3.000000-3.000000 0,-1.000000-2.000000 0,4.000000 0.000000 0,3.000000 0.000000 0,3.000000 0.000000 0,1.000000 0.000000 0,1.000000 0.000000 0,-1.000000 0.000000 0,1.000000 0.000000 0,-1.000000 1.000000 0,1.000000 4.000000 0,-1.000000 3.000000 0,1.000000 3.000000 0,1.000000-1.000000 0,3.000000-2.000000 0,3.000000-3.000000 0,4.000000-3.000000 0,2.000000-2.000000 0,4.000000 0.000000 0,3.000000 0.000000 0,3.000000 0.000000 0,-1.000000 1.000000 0,-2.000000 4.000000 0,-3.000000 3.000000 0,-3.000000 3.000000 0,-1.000000-1.000000 0,4.000000-2.000000 0,3.000000-3.000000 0,3.000000-3.000000 0,1.000000-2.000000 0,1.000000 0.000000 0,-1.000000 0.000000 0,1.000000 0.000000 0,-4.000000 1.000000 0,-6.000000 4.000000 0,-6.000000 3.000000 0,-6.000000 3.000000 0,-2.000000-1.000000 0,3.000000-2.000000 0,3.000000-3.000000 0,4.000000-3.000000 0,1.000000-2.000000 0,0.000000 0.000000 0,0.000000 0.000000 0,0.000000 0.000000 0,-4.000000 1.000000 0,-5.000000 4.000000 0,-7.000000 3.000000 0,-5.000000 3.000000 0,-1.000000-1.000000 0,6.000000-2.000000 0,7.000000-3.000000 0,6.000000-3.000000 0,3.000000-2.000000 0,0.000000 0.000000 0,0.000000 0.000000 0,0.000000 0.000000 0,1.000000 0.000000 0,4.000000 0.000000 0,3.000000 0.000000 0,3.000000 0.000000 0,1.000000 1.000000 0,1.000000 4.000000 0,-1.000000 3.000000 0,1.000000 3.000000 0,-4.000000-1.000000 0,-6.000000-2.000000 0,-6.000000-3.000000 0,-6.000000-3.000000 0,-4.000000-2.000000 0,1.000000 0.000000 0,-1.000000 0.000000 0,1.000000 0.000000 0,1.000000 0.000000 0,3.000000 0.000000 0,3.000000 0.000000 0,4.000000 0.000000 0,2.000000 1.000000 0,4.000000 4.000000 0,3.000000 3.000000 0,3.000000 3.000000 0,-1.000000-1.000000 0,-2.000000-2.000000 0,-3.000000-3.000000 0,-3.000000-3.000000 0,-2.000000-2.000000 0,0.000000 0.000000 0,0.000000 0.000000 0,0.000000 0.000000 0,1.000000 0.000000 0,4.000000 0.000000 0,3.000000 0.000000 0,3.000000 0.000000 0,1.000000 0.000000 0,1.000000 0.000000 0,-1.000000 0.000000 0,1.000000 0.000000 0,-1.000000 1.000000 0,1.000000 4.000000 0,-1.000000 3.000000 0,1.000000 3.000000 0,-4.000000-1.000000 0,-6.000000-2.000000 0,-6.000000-3.000000 0,-6.000000-3.000000 0,-2.000000-1.000000 0,3.000000 4.000000 0,3.000000 3.000000 0,4.000000 3.000000 0,2.000000-1.000000 0,4.000000-2.000000 0,3.000000-3.000000 0,3.000000-3.000000 0,1.000000-1.000000 0,1.000000 4.000000 0,-1.000000 3.000000 0,1.000000 3.000000 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1-13T09:26: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30400.000000 47100.000000,'1490.000000'0.000000,"0.000000"0.000000,-1.000000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7:0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14850.000000 55050.000000 1000,'71.000000'21.000000'0,"-5.000000"-5.000000"0 ,-7.000000-7.000000 0,-5.000000-5.000000 0,-1.000000-8.000000 0,6.000000-5.000000 0,7.000000-7.000000 0,6.000000-5.000000 0,-1.000000-1.000000 0,-5.000000 6.000000 0,-7.000000 7.000000 0,-5.000000 6.000000 0,-1.000000 1.000000 0,6.000000-3.000000 0,7.000000-3.000000 0,6.000000-2.000000 0,4.000000-1.000000 0,4.000000 3.000000 0,3.000000 3.000000 0,3.000000 4.000000 0,1.000000-1.000000 0,1.000000-3.000000 0,-1.000000-3.000000 0,1.000000-2.000000 0,-1.000000-1.000000 0,1.000000 3.000000 0,-1.000000 3.000000 0,1.000000 4.000000 0,1.000000 1.000000 0,3.000000 0.000000 0,3.000000 0.000000 0,4.000000 0.000000 0,1.000000 0.000000 0,0.000000 0.000000 0,0.000000 0.000000 0,0.000000 0.000000 0,1.000000 0.000000 0,4.000000 0.000000 0,3.000000 0.000000 0,3.000000 0.000000 0,-2.000000 0.000000 0,-6.000000 0.000000 0,-6.000000 0.000000 0,-6.000000 0.000000 0,-4.000000 0.000000 0,1.000000 0.000000 0,-1.000000 0.000000 0,1.000000 0.000000 0,-4.000000 0.000000 0,-6.000000 0.000000 0,-6.000000 0.000000 0,-6.000000 0.000000 0,-6.000000 0.000000 0,-2.000000 0.000000 0,-3.000000 0.000000 0,-3.000000 0.000000 0,-2.000000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0,-1.000000-1.000000 0,1.000000 4.000000 0,-1.000000 3.000000 0,1.000000 3.000000 0,-10.000000-1.000000 0,-19.000000-2.000000 0,-18.000000-3.000000 0,-19.000000-3.000000 0,-10.000000-2.000000 0,1.000000 0.000000 0,-1.000000 0.000000 0,1.000000 0.000000 0,-6.000000 0.000000 0,-8.000000 0.000000 0,-10.000000 0.000000 0,-9.000000 0.000000 0,-2.000000 0.000000 0,6.000000 0.000000 0,7.000000 0.000000 0,6.000000 0.000000 0,3.000000 0.000000 0,0.000000 0.000000 0,0.000000 0.000000 0,0.000000 0.000000 0,-2.000000 0.000000 0,-3.000000 0.000000 0,-3.000000 0.000000 0,-2.000000 0.000000 0,-3.000000 0.000000 0,1.000000 0.000000 0,-1.000000 0.000000 0,1.000000 0.000000 0,-3.000000 0.000000 0,-2.000000 0.000000 0,-3.000000 0.000000 0,-3.000000 0.000000 0,-6.000000 0.000000 0,-5.000000 0.000000 0,-7.000000 0.000000 0,-5.000000 0.000000 0,-8.000000 0.000000 0,-5.000000 0.000000 0,-7.000000 0.000000 0,-5.000000 0.000000 0,-3.000000 1.000000 0,4.000000 4.000000 0,3.000000 3.000000 0,3.000000 3.000000 0,1.000000-1.000000 0,1.000000-2.000000 0,-1.000000-3.000000 0,1.000000-3.000000 0,1.000000-2.000000 0,3.000000 0.000000 0,3.000000 0.000000 0,4.000000 0.000000 0,2.000000 1.000000 0,4.000000 4.000000 0,3.000000 3.000000 0,3.000000 3.000000 0,1.000000-1.000000 0,1.000000-2.000000 0,-1.000000-3.000000 0,1.000000-3.000000 0,-1.000000-2.000000 0,1.000000 0.000000 0,-1.000000 0.000000 0,1.000000 0.000000 0,2.000000 0.000000 0,7.000000 0.000000 0,6.000000 0.000000 0,7.000000 0.000000 0,4.000000 0.000000 0,3.000000 0.000000 0,3.000000 0.000000 0,4.000000 0.000000 0,2.000000 1.000000 0,4.000000 4.000000 0,3.000000 3.000000 0,3.000000 3.000000 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7: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25750.000000 43150.000000 1000,'70.000000'-44.000000'0,"-9.000000"13.000000"0 ,-10.000000 12.000000 0,-8.000000 13.000000 0,-3.000000 6.000000 0,7.000000 0.000000 0,6.000000 0.000000 0,7.000000 0.000000 0,4.000000 0.000000 0,3.000000 0.000000 0,3.000000 0.000000 0,4.000000 0.000000 0,5.000000 1.000000 0,10.000000 4.000000 0,10.000000 3.000000 0,9.000000 3.000000 0,1.000000 1.000000 0,-6.000000 1.000000 0,-6.000000-1.000000 0,-6.000000 1.000000 0,-2.000000-3.000000 0,3.000000-2.000000 0,3.000000-3.000000 0,4.000000-3.000000 0,4.000000 1.000000 0,6.000000 6.000000 0,7.000000 7.000000 0,6.000000 6.000000 0,3.000000 1.000000 0,0.000000-3.000000 0,0.000000-3.000000 0,0.000000-2.000000 0,0.000000-3.000000 0,0.000000 1.000000 0,0.000000-1.000000 0,0.000000 1.000000 0,0.000000-1.000000 0,0.000000 1.000000 0,0.000000-1.000000 0,0.000000 1.000000 0,-5.000000-3.000000 0,-9.000000-2.000000 0,-10.000000-3.000000 0,-8.000000-3.000000 0,-3.000000-2.000000 0,7.000000 0.000000 0,6.000000 0.000000 0,7.000000 0.000000 0,5.000000 1.000000 0,7.000000 4.000000 0,6.000000 3.000000 0,7.000000 3.000000 0,0.000000-1.000000 0,-2.000000-2.000000 0,-3.000000-3.000000 0,-3.000000-3.000000 0,-4.000000-1.000000 0,-3.000000 4.000000 0,-3.000000 3.000000 0,-2.000000 3.000000 0,-3.000000-1.000000 0,1.000000-2.000000 0,-1.000000-3.000000 0,1.000000-3.000000 0,-1.000000-2.000000 0,1.000000 0.000000 0,-1.000000 0.000000 0,1.000000 0.000000 0,2.000000 1.000000 0,7.000000 4.000000 0,6.000000 3.000000 0,7.000000 3.000000 0,-1.000000-1.000000 0,-6.000000-2.000000 0,-6.000000-3.000000 0,-6.000000-3.000000 0,-7.000000-1.000000 0,-6.000000 4.000000 0,-6.000000 3.000000 0,-6.000000 3.000000 0,-4.000000-1.000000 0,1.000000-2.000000 0,-1.000000-3.000000 0,1.000000-3.000000 0,-1.000000-2.000000 0,1.000000 0.000000 0,-1.000000 0.000000 0,1.000000 0.000000 0,-1.000000 0.000000 0,1.000000 0.000000 0,-1.000000 0.000000 0,1.000000 0.000000 0,-3.000000 0.000000 0,-2.000000 0.000000 0,-3.000000 0.000000 0,-3.000000 0.000000 0,-4.000000 0.000000 0,-3.000000 0.000000 0,-3.000000 0.000000 0,-2.000000 0.000000 0,-5.000000 0.000000 0,-2.000000 0.000000 0,-3.000000 0.000000 0,-3.000000 0.000000 0,-2.000000 0.000000 0,0.000000 0.000000 0,0.000000 0.000000 0,0.000000 0.000000 0,-11.000000 1.000000 0,-22.000000 4.000000 0,-22.000000 3.000000 0,-21.000000 3.000000 0,-12.000000-1.000000 0,1.000000-2.000000 0,-1.000000-3.000000 0,1.000000-3.000000 0,-1.000000-2.000000 0,1.000000 0.000000 0,-1.000000 0.000000 0,1.000000 0.000000 0,-4.000000 0.000000 0,-6.000000 0.000000 0,-6.000000 0.000000 0,-6.000000 0.000000 0,-7.000000 0.000000 0,-6.000000 0.000000 0,-6.000000 0.000000 0,-6.000000 0.000000 0,-6.000000 0.000000 0,-2.000000 0.000000 0,-3.000000 0.000000 0,-3.000000 0.000000 0,-6.000000 0.000000 0,-5.000000 0.000000 0,-7.000000 0.000000 0,-5.000000 0.000000 0,-4.000000 0.000000 0,0.000000 0.000000 0,0.000000 0.000000 0,0.000000 0.000000 0,-8.000000 0.000000 0,-16.000000 0.000000 0,-15.000000 0.000000 0,-15.000000 0.000000 0,-14.000000 0.000000 0,-8.000000 0.000000 0,-10.000000 0.000000 0,-9.000000 0.000000 0,-7.000000-2.000000 0,-3.000000-3.000000 0,-3.000000-3.000000 0,-2.000000-2.000000 0,-3.000000-1.000000 0,1.000000 3.000000 0,-1.000000 3.000000 0,1.000000 4.000000 0,2.000000-3.000000 0,7.000000-5.000000 0,6.000000-7.000000 0,7.000000-5.000000 0,5.000000-3.000000 0,7.000000 4.000000 0,6.000000 3.000000 0,7.000000 3.000000 0,5.000000 1.000000 0,7.000000 1.000000 0,6.000000-1.000000 0,7.000000 1.000000 0,5.000000-3.000000 0,7.000000-2.000000 0,6.000000-3.000000 0,7.000000-3.000000 0,7.000000-1.000000 0,9.000000 4.000000 0,10.000000 3.000000 0,10.000000 3.000000 0,4.000000 1.000000 0,0.000000 1.000000 0,0.000000-1.000000 0,0.000000 1.000000 0,0.000000 1.000000 0,0.000000 3.000000 0,0.000000 3.000000 0,0.000000 4.000000 0,1.000000 1.000000 0,4.000000 0.000000 0,3.000000 0.000000 0,3.000000 0.000000 0,4.000000 0.000000 0,7.000000 0.000000 0,6.000000 0.000000 0,7.000000 0.000000 0,5.000000 1.000000 0,7.000000 4.000000 0,6.000000 3.000000 0,7.000000 3.000000 0,2.000000 4.000000 0,1.000000 7.000000 0,-1.000000 6.000000 0,1.000000 7.000000 0,1.000000 2.000000 0,3.000000 1.000000 0,3.000000-1.000000 0,4.000000 1.000000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7: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6200.000000 48200.000000 1000,'-61.000000'-25.000000'0,"28.000000"0.000000"0 ,28.000000 0.000000 0,29.000000 0.000000 0,15.000000 3.000000 0,3.000000 6.000000 0,3.000000 7.000000 0,4.000000 6.000000 0,2.000000 6.000000 0,4.000000 6.000000 0,3.000000 7.000000 0,3.000000 6.000000 0,-1.000000 1.000000 0,-2.000000-3.000000 0,-3.000000-3.000000 0,-3.000000-2.000000 0,-1.000000-3.000000 0,4.000000 1.000000 0,3.000000-1.000000 0,3.000000 1.000000 0,1.000000-1.000000 0,1.000000 1.000000 0,-1.000000-1.000000 0,1.000000 1.000000 0,-1.000000-1.000000 0,1.000000 1.000000 0,-1.000000-1.000000 0,1.000000 1.000000 0,-1.000000-3.000000 0,1.000000-2.000000 0,-1.000000-3.000000 0,1.000000-3.000000 0,-3.000000-1.000000 0,-2.000000 4.000000 0,-3.000000 3.000000 0,-3.000000 3.000000 0,-4.000000-1.000000 0,-3.000000-2.000000 0,-3.000000-3.000000 0,-2.000000-3.000000 0,-3.000000-2.000000 0,1.000000 0.000000 0,-1.000000 0.000000 0,1.000000 0.000000 0,1.000000 0.000000 0,3.000000 0.000000 0,3.000000 0.000000 0,4.000000 0.000000 0,-1.000000-2.000000 0,-3.000000-3.000000 0,-3.000000-3.000000 0,-2.000000-2.000000 0,-1.000000-3.000000 0,3.000000 1.000000 0,3.000000-1.000000 0,4.000000 1.000000 0,-1.000000-1.000000 0,-3.000000 1.000000 0,-3.000000-1.000000 0,-2.000000 1.000000 0,-3.000000 1.000000 0,1.000000 3.000000 0,-1.000000 3.000000 0,1.000000 4.000000 0,1.000000 1.000000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0,1.000000-3.000000 0,-1.000000-3.000000 0,1.000000-2.000000 0,2.000000-1.000000 0,7.000000 3.000000 0,6.000000 3.000000 0,7.000000 4.000000 0,2.000000-1.000000 0,1.000000-3.000000 0,-1.000000-3.000000 0,1.000000-2.000000 0,-3.000000-3.000000 0,-2.000000 1.000000 0,-3.000000-1.000000 0,-3.000000 1.000000 0,-2.000000 1.000000 0,0.000000 3.000000 0,0.000000 3.000000 0,0.000000 4.000000 0,-2.000000-1.000000 0,-3.000000-3.000000 0,-3.000000-3.000000 0,-2.000000-2.000000 0,-3.000000-1.000000 0,1.000000 3.000000 0,-1.000000 3.000000 0,1.000000 4.000000 0,-1.000000 1.000000 0,1.000000 0.000000 0,-1.000000 0.000000 0,1.000000 0.000000 0,1.000000 0.000000 0,3.000000 0.000000 0,3.000000 0.000000 0,4.000000 0.000000 0,2.000000-2.000000 0,4.000000-3.000000 0,3.000000-3.000000 0,3.000000-2.000000 0,1.000000-1.000000 0,1.000000 3.000000 0,-1.000000 3.000000 0,1.000000 4.000000 0,-3.000000 1.000000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0,-3.000000-2.000000 0,1.000000-3.000000 0,-1.000000-3.000000 0,1.000000-2.000000 0,-3.000000-1.000000 0,-2.000000 3.000000 0,-3.000000 3.000000 0,-3.000000 4.000000 0,-1.000000-1.000000 0,4.000000-3.000000 0,3.000000-3.000000 0,3.000000-2.000000 0,1.000000-3.000000 0,1.000000 1.000000 0,-1.000000-1.000000 0,1.000000 1.000000 0,-1.000000-1.000000 0,1.000000 1.000000 0,-1.000000-1.000000 0,1.000000 1.000000 0,1.000000 1.000000 0,3.000000 3.000000 0,3.000000 3.000000 0,4.000000 4.000000 0,1.000000-1.000000 0,0.000000-3.000000 0,0.000000-3.000000 0,0.000000-2.000000 0,-2.000000-1.000000 0,-3.000000 3.000000 0,-3.000000 3.000000 0,-2.000000 4.000000 0,-3.000000 1.000000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0,-3.000000 0.000000 0,-2.000000 0.000000 0,-3.000000 0.000000 0,-3.000000 0.000000 0,-1.000000-2.000000 0,4.000000-3.000000 0,3.000000-3.000000 0,3.000000-2.000000 0,3.000000-1.000000 0,3.000000 3.000000 0,3.000000 3.000000 0,4.000000 4.000000 0,2.000000 1.000000 0,4.000000 0.000000 0,3.000000 0.000000 0,3.000000 0.000000 0,-1.000000 0.000000 0,-2.000000 0.000000 0,-3.000000 0.000000 0,-3.000000 0.000000 0,-1.000000 0.000000 0,4.000000 0.000000 0,3.000000 0.000000 0,3.000000 0.000000 0,-2.000000 0.000000 0,-6.000000 0.000000 0,-6.000000 0.000000 0,-6.000000 0.000000 0,-6.000000 0.000000 0,-2.000000 0.000000 0,-3.000000 0.000000 0,-3.000000 0.000000 0,-2.000000 1.000000 0,0.000000 4.000000 0,0.000000 3.000000 0,0.000000 3.000000 0,1.000000-1.000000 0,4.000000-2.000000 0,3.000000-3.000000 0,3.000000-3.000000 0,1.000000-2.000000 0,1.000000 0.000000 0,-1.000000 0.000000 0,1.000000 0.000000 0,2.000000 0.000000 0,7.000000 0.000000 0,6.000000 0.000000 0,7.000000 0.000000 0,2.000000 1.000000 0,1.000000 4.000000 0,-1.000000 3.000000 0,1.000000 3.000000 0,-3.000000-1.000000 0,-2.000000-2.000000 0,-3.000000-3.000000 0,-3.000000-3.000000 0,-2.000000-2.000000 0,0.000000 0.000000 0,0.000000 0.000000 0,0.000000 0.000000 0,-2.000000 0.000000 0,-3.000000 0.000000 0,-3.000000 0.000000 0,-2.000000 0.000000 0,-1.000000 0.000000 0,3.000000 0.000000 0,3.000000 0.000000 0,4.000000 0.000000 0,4.000000 0.000000 0,6.000000 0.000000 0,7.000000 0.000000 0,6.000000 0.000000 0,3.000000 0.000000 0,0.000000 0.000000 0,0.000000 0.000000 0,0.000000 0.000000 0,-2.000000 0.000000 0,-3.000000 0.000000 0,-3.000000 0.000000 0,-2.000000 0.000000 0,-3.000000 0.000000 0,1.000000 0.000000 0,-1.000000 0.000000 0,1.000000 0.000000 0,-4.000000 1.000000 0,-6.000000 4.000000 0,-6.000000 3.000000 0,-6.000000 3.000000 0,-4.000000-1.000000 0,1.000000-2.000000 0,-1.000000-3.000000 0,1.000000-3.000000 0,1.000000-2.000000 0,3.000000 0.000000 0,3.000000 0.000000 0,4.000000 0.000000 0,2.000000 0.000000 0,4.000000 0.000000 0,3.000000 0.000000 0,3.000000 0.000000 0,1.000000 0.000000 0,1.000000 0.000000 0,-1.000000 0.000000 0,1.000000 0.000000 0,-1.000000 1.000000 0,1.000000 4.000000 0,-1.000000 3.000000 0,1.000000 3.000000 0,-4.000000-1.000000 0,-6.000000-2.000000 0,-6.000000-3.000000 0,-6.000000-3.000000 0,-2.000000-2.000000 0,3.000000 0.000000 0,3.000000 0.000000 0,4.000000 0.000000 0,1.000000 0.000000 0,0.000000 0.000000 0,0.000000 0.000000 0,0.000000 0.000000 0,1.000000 0.000000 0,4.000000 0.000000 0,3.000000 0.000000 0,3.000000 0.000000 0,3.000000 0.000000 0,3.000000 0.000000 0,3.000000 0.000000 0,4.000000 0.000000 0,2.000000 1.000000 0,4.000000 4.000000 0,3.000000 3.000000 0,3.000000 3.000000 0,-4.000000-1.000000 0,-8.000000-2.000000 0,-10.000000-3.000000 0,-9.000000-3.000000 0,-7.000000-1.000000 0,-3.000000 4.000000 0,-3.000000 3.000000 0,-2.000000 3.000000 0,-1.000000-1.000000 0,3.000000-2.000000 0,3.000000-3.000000 0,4.000000-3.000000 0,1.000000-2.000000 0,0.000000 0.000000 0,0.000000 0.000000 0,0.000000 0.000000 0,0.000000 0.000000 0,0.000000 0.000000 0,0.000000 0.000000 0,0.000000 0.000000 0,3.000000 0.000000 0,6.000000 0.000000 0,7.000000 0.000000 0,6.000000 0.000000 0,-1.000000 0.000000 0,-5.000000 0.000000 0,-7.000000 0.000000 0,-5.000000 0.000000 0,-4.000000 0.000000 0,0.000000 0.000000 0,0.000000 0.000000 0,0.000000 0.000000 0,0.000000 0.000000 0,0.000000 0.000000 0,0.000000 0.000000 0,0.000000 0.000000 0,-2.000000 0.000000 0,-3.000000 0.000000 0,-3.000000 0.000000 0,-2.000000 0.000000 0,0.000000 0.000000 0,7.000000 0.000000 0,6.000000 0.000000 0,7.000000 0.000000 0,4.000000 0.000000 0,3.000000 0.000000 0,3.000000 0.000000 0,4.000000 0.000000 0,-1.000000 0.000000 0,-3.000000 0.000000 0,-3.000000 0.000000 0,-2.000000 0.000000 0,-3.000000-2.000000 0,1.000000-3.000000 0,-1.000000-3.000000 0,1.000000-2.000000 0,-3.000000-1.000000 0,-2.000000 3.000000 0,-3.000000 3.000000 0,-3.000000 4.000000 0,-4.000000 1.000000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0,-4.000000 0.000000 0,-5.000000 0.000000 0,-7.000000 0.000000 0,-5.000000 0.000000 0,-4.000000 0.000000 0,0.000000 0.000000 0,0.000000 0.000000 0,0.000000 0.000000 0,0.000000 1.000000 0,0.000000 4.000000 0,0.000000 3.000000 0,0.000000 3.000000 0,0.000000-1.000000 0,0.000000-2.000000 0,0.000000-3.000000 0,0.000000-3.000000 0,0.000000-2.000000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0,0.000000-1.000000 0,0.000000 3.000000 0,0.000000 3.000000 0,0.000000 4.000000 0,0.000000 1.000000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0,3.000000 0.000000 0,3.000000 0.000000 0,3.000000 0.000000 0,4.000000 0.000000 0,-1.000000 0.000000 0,-3.000000 0.000000 0,-3.000000 0.000000 0,-2.000000 0.000000 0,-1.000000 0.000000 0,3.000000 0.000000 0,3.000000 0.000000 0,4.000000 0.000000 0,-3.000000 0.000000 0,-5.000000 0.000000 0,-7.000000 0.000000 0,-5.000000 0.000000 0,-4.000000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0,-4.000000 1.000000 0,-6.000000 0.000000 0,-6.000000 0.000000 0,-6.000000 0.000000 0,-1.000000 0.000000 0,7.000000 0.000000 0,6.000000 0.000000 0,7.000000 0.000000 0,0.000000 0.000000 0,-2.000000 0.000000 0,-3.000000 0.000000 0,-3.000000 0.000000 0,1.000000 0.000000 0,6.000000 0.000000 0,7.000000 0.000000 0,6.000000 0.000000 0,4.000000 0.000000 0,4.000000 0.000000 0,3.000000 0.000000 0,3.000000 0.000000 0,1.000000-2.000000 0,1.000000-3.000000 0,-1.000000-3.000000 0,1.000000-2.000000 0,-1.000000-1.000000 0,1.000000 3.000000 0,-1.000000 3.000000 0,1.000000 4.000000 0,-1.000000-1.000000 0,1.000000-3.000000 0,-1.000000-3.000000 0,1.000000-2.000000 0,-3.000000-1.000000 0,-2.000000 3.000000 0,-3.000000 3.000000 0,-3.000000 4.000000 0,-1.000000 1.000000 0,4.000000 0.000000 0,3.000000 0.000000 0,3.000000 0.000000 0,4.000000-2.000000 0,7.000000-3.000000 0,6.000000-3.000000 0,7.000000-2.000000 0,2.000000-1.000000 0,1.000000 3.000000 0,-1.000000 3.000000 0,1.000000 4.000000 0,-1.000000-1.000000 0,1.000000-3.000000 0,-1.000000-3.000000 0,1.000000-2.000000 0,-4.000000-1.000000 0,-6.000000 3.000000 0,-6.000000 3.000000 0,-6.000000 4.000000 0,-6.000000 1.000000 0,-2.000000 0.000000 0,-3.000000 0.000000 0,-3.000000 0.000000 0,1.000000 0.000000 0,6.000000 0.000000 0,7.000000 0.000000 0,6.000000 0.000000 0,4.000000 0.000000 0,4.000000 0.000000 0,3.000000 0.000000 0,3.000000 0.000000 0,-2.000000 0.000000 0,-6.000000 0.000000 0,-6.000000 0.000000 0,-6.000000 0.000000 0,-7.000000 0.000000 0,-6.000000 0.000000 0,-6.000000 0.000000 0,-6.000000 0.000000 0,-4.000000 0.000000 0,1.000000 0.000000 0,-1.000000 0.000000 0,1.000000 0.000000 0,-3.000000 0.000000 0,-2.000000 0.000000 0,-3.000000 0.000000 0,-3.000000 0.000000 0,1.000000 0.000000 0,6.000000 0.000000 0,7.000000 0.000000 0,6.000000 0.000000 0,1.000000 0.000000 0,-3.000000 0.000000 0,-3.000000 0.000000 0,-2.000000 0.000000 0,-1.000000 1.000000 0,3.000000 4.000000 0,3.000000 3.000000 0,4.000000 3.000000 0,-1.000000-1.000000 0,-3.000000-2.000000 0,-3.000000-3.000000 0,-2.000000-3.000000 0,-3.000000-1.000000 0,1.000000 4.000000 0,-1.000000 3.000000 0,1.000000 3.000000 0,-3.000000 1.000000 0,-2.000000 1.000000 0,-3.000000-1.000000 0,-3.000000 1.000000 0,-4.000000-3.000000 0,-3.000000-2.000000 0,-3.000000-3.000000 0,-2.000000-3.000000 0,-1.000000-1.000000 0,3.000000 4.000000 0,3.000000 3.000000 0,4.000000 3.000000 0,-1.000000-1.000000 0,-3.000000-2.000000 0,-3.000000-3.000000 0,-2.000000-3.000000 0,-1.000000-2.000000 0,3.000000 0.000000 0,3.000000 0.000000 0,4.000000 0.000000 0,2.000000 1.000000 0,4.000000 4.000000 0,3.000000 3.000000 0,3.000000 3.000000 0,-1.000000-1.000000 0,-2.000000-2.000000 0,-3.000000-3.000000 0,-3.000000-3.000000 0,1.000000-2.000000 0,6.000000 0.000000 0,7.000000 0.000000 0,6.000000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0,-13.000000-2.000000 0,-25.000000-3.000000 0,-25.000000-3.000000 0,-25.000000-2.000000 0,-13.000000-1.000000 0,1.000000 3.000000 0,-1.000000 3.000000 0,1.000000 4.000000 0,-4.000000 1.000000 0,-6.000000 0.000000 0,-6.000000 0.000000 0,-6.000000 0.000000 0,-1.000000-2.000000-21,7.000000-3.000000-38,6.000000-3.000000-41,7.000000-2.000000-40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7: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6750.000000 52450.000000 1000,'70.000000'-24.000000'0,"-9.000000"4.000000"0 ,-10.000000 3.000000 0,-8.000000 3.000000 0,-6.000000 1.000000 0,1.000000 1.000000 0,-1.000000-1.000000 0,1.000000 1.000000 0,-1.000000-1.000000 0,1.000000 1.000000 0,-1.000000-1.000000 0,1.000000 1.000000 0,1.000000 1.000000 0,3.000000 3.000000 0,3.000000 3.000000 0,4.000000 4.000000 0,2.000000 1.000000 0,4.000000 0.000000 0,3.000000 0.000000 0,3.000000 0.000000 0,-2.000000 1.000000 0,-6.000000 4.000000 0,-6.000000 3.000000 0,-6.000000 3.000000 0,-4.000000 1.000000 0,1.000000 1.000000 0,-1.000000-1.000000 0,1.000000 1.000000 0,1.000000-1.000000 0,3.000000 1.000000 0,3.000000-1.000000 0,4.000000 1.000000 0,-1.000000-1.000000 0,-3.000000 1.000000 0,-3.000000-1.000000 0,-2.000000 1.000000 0,-1.000000-1.000000 0,3.000000 1.000000 0,3.000000-1.000000 0,4.000000 1.000000 0,2.000000-1.000000 0,4.000000 1.000000 0,3.000000-1.000000 0,3.000000 1.000000 0,3.000000-3.000000 0,3.000000-2.000000 0,3.000000-3.000000 0,4.000000-3.000000 0,2.000000-2.000000 0,4.000000 0.000000 0,3.000000 0.000000 0,3.000000 0.000000 0,3.000000 0.000000 0,3.000000 0.000000 0,3.000000 0.000000 0,4.000000 0.000000 0,-1.000000 0.000000 0,-3.000000 0.000000 0,-3.000000 0.000000 0,-2.000000 0.000000 0,-6.000000 0.000000 0,-6.000000 0.000000 0,-6.000000 0.000000 0,-6.000000 0.000000 0,-4.000000 0.000000 0,1.000000 0.000000 0,-1.000000 0.000000 0,1.000000 0.000000 0,-3.000000 0.000000 0,-2.000000 0.000000 0,-3.000000 0.000000 0,-3.000000 0.000000 0,-1.000000 1.000000 0,4.000000 4.000000 0,3.000000 3.000000 0,3.000000 3.000000 0,1.000000 1.000000 0,1.000000 1.000000 0,-1.000000-1.000000 0,1.000000 1.000000 0,1.000000-1.000000 0,3.000000 1.000000 0,3.000000-1.000000 0,4.000000 1.000000 0,1.000000-3.000000 0,0.000000-2.000000 0,0.000000-3.000000 0,0.000000-3.000000 0,-2.000000-1.000000 0,-3.000000 4.000000 0,-3.000000 3.000000 0,-2.000000 3.000000 0,-1.000000 1.000000 0,3.000000 1.000000 0,3.000000-1.000000 0,4.000000 1.000000 0,-1.000000-3.000000 0,-3.000000-2.000000 0,-3.000000-3.000000 0,-2.000000-3.000000 0,-3.000000-1.000000 0,1.000000 4.000000 0,-1.000000 3.000000 0,1.000000 3.000000 0,2.000000 1.000000 0,7.000000 1.000000 0,6.000000-1.000000 0,7.000000 1.000000 0,2.000000-3.000000 0,1.000000-2.000000 0,-1.000000-3.000000 0,1.000000-3.000000 0,-1.000000-1.000000 0,1.000000 4.000000 0,-1.000000 3.000000 0,1.000000 3.000000 0,-1.000000-1.000000 0,1.000000-2.000000 0,-1.000000-3.000000 0,1.000000-3.000000 0,-4.000000-2.000000 0,-6.000000 0.000000 0,-6.000000 0.000000 0,-6.000000 0.000000 0,-6.000000 0.000000 0,-2.000000 0.000000 0,-3.000000 0.000000 0,-3.000000 0.000000 0,-1.000000 0.000000 0,4.000000 0.000000 0,3.000000 0.000000 0,3.000000 0.000000 0,1.000000 0.000000 0,1.000000 0.000000 0,-1.000000 0.000000 0,1.000000 0.000000 0,2.000000 0.000000 0,7.000000 0.000000 0,6.000000 0.000000 0,7.000000 0.000000 0,4.000000-2.000000 0,3.000000-3.000000 0,3.000000-3.000000 0,4.000000-2.000000 0,1.000000-1.000000 0,0.000000 3.000000 0,0.000000 3.000000 0,0.000000 4.000000 0,-4.000000 1.000000 0,-5.000000 0.000000 0,-7.000000 0.000000 0,-5.000000 0.000000 0,-3.000000 0.000000 0,4.000000 0.000000 0,3.000000 0.000000 0,3.000000 0.000000 0,-2.000000 0.000000 0,-6.000000 0.000000 0,-6.000000 0.000000 0,-6.000000 0.000000 0,-2.000000 0.000000 0,3.000000 0.000000 0,3.000000 0.000000 0,4.000000 0.000000 0,2.000000 0.000000 0,4.000000 0.000000 0,3.000000 0.000000 0,3.000000 0.000000 0,-2.000000 0.000000 0,-6.000000 0.000000 0,-6.000000 0.000000 0,-6.000000 0.000000 0,-2.000000 0.000000 0,3.000000 0.000000 0,3.000000 0.000000 0,4.000000 0.000000 0,-1.000000-2.000000 0,-3.000000-3.000000 0,-3.000000-3.000000 0,-2.000000-2.000000 0,-6.000000-1.000000 0,-6.000000 3.000000 0,-6.000000 3.000000 0,-6.000000 4.000000 0,-4.000000 1.000000 0,1.000000 0.000000 0,-1.000000 0.000000 0,1.000000 0.000000 0,1.000000 0.000000 0,3.000000 0.000000 0,3.000000 0.000000 0,4.000000 0.000000 0,2.000000-2.000000 0,4.000000-3.000000 0,3.000000-3.000000 0,3.000000-2.000000 0,1.000000-1.000000 0,1.000000 3.000000 0,-1.000000 3.000000 0,1.000000 4.000000 0,1.000000-1.000000 0,3.000000-3.000000 0,3.000000-3.000000 0,4.000000-2.000000 0,2.000000-1.000000 0,4.000000 3.000000 0,3.000000 3.000000 0,3.000000 4.000000 0,-1.000000 1.000000 0,-2.000000 0.000000 0,-3.000000 0.000000 0,-3.000000 0.000000 0,-4.000000-2.000000 0,-3.000000-3.000000 0,-3.000000-3.000000 0,-2.000000-2.000000 0,-3.000000-3.000000 0,1.000000 1.000000 0,-1.000000-1.000000 0,1.000000 1.000000 0,-1.000000 1.000000 0,1.000000 3.000000 0,-1.000000 3.000000 0,1.000000 4.000000 0,-1.000000-1.000000 0,1.000000-3.000000 0,-1.000000-3.000000 0,1.000000-2.000000 0,-1.000000-1.000000 0,1.000000 3.000000 0,-1.000000 3.000000 0,1.000000 4.000000 0,-1.000000 1.000000 0,1.000000 0.000000 0,-1.000000 0.000000 0,1.000000 0.000000 0,-1.000000-2.000000 0,1.000000-3.000000 0,-1.000000-3.000000 0,1.000000-2.000000 0,-3.000000-1.000000 0,-2.000000 3.000000 0,-3.000000 3.000000 0,-3.000000 4.000000 0,-4.000000 1.000000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1.000000 0,1.000000 4.000000 0,-1.000000 3.000000 0,1.000000 3.000000 0,2.000000-1.000000 0,7.000000-2.000000 0,6.000000-3.000000 0,7.000000-3.000000 0,0.000000-1.000000 0,-2.000000 4.000000 0,-3.000000 3.000000 0,-3.000000 3.000000 0,-2.000000 1.000000 0,0.000000 1.000000 0,0.000000-1.000000 0,0.000000 1.000000 0,0.000000-3.000000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 0.000000 0,-3.000000 0.000000 0,-3.000000 0.000000 0,-2.000000 0.000000 0,-1.000000 0.000000 0,3.000000 0.000000 0,3.000000 0.000000 0,4.000000 0.000000 0,1.000000 0.000000 0,0.000000 0.000000 0,0.000000 0.000000 0,0.000000 0.000000 0,-4.000000 0.000000 0,-5.000000 0.000000 0,-7.000000 0.000000 0,-5.000000 0.000000 0,-4.000000 0.000000 0,0.000000 0.000000 0,0.000000 0.000000 0,0.000000 0.000000 0,1.000000 0.000000 0,4.000000 0.000000 0,3.000000 0.000000 0,3.000000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0,-1.000000-2.000000 0,3.000000-3.000000 0,3.000000-3.000000 0,4.000000-2.000000 0,-3.000000-1.000000 0,-5.000000 3.000000 0,-7.000000 3.000000 0,-5.000000 4.000000 0,-3.000000 1.000000 0,4.000000 0.000000 0,3.000000 0.000000 0,3.000000 0.000000 0,3.000000 0.000000 0,3.000000 0.000000 0,3.000000 0.000000 0,4.000000 0.000000 0,2.000000-2.000000 0,4.000000-3.000000 0,3.000000-3.000000 0,3.000000-2.000000 0,-1.000000-1.000000 0,-2.000000 3.000000 0,-3.000000 3.000000 0,-3.000000 4.000000 0,-2.000000 1.000000 0,0.000000 0.000000 0,0.000000 0.000000 0,0.000000 0.000000 0,-2.000000 0.000000 0,-3.000000 0.000000 0,-3.000000 0.000000 0,-2.000000 0.000000 0,-5.000000 0.000000 0,-2.000000 0.000000 0,-3.000000 0.000000 0,-3.000000 0.000000 0,-2.000000-2.000000 0,0.000000-3.000000 0,0.000000-3.000000 0,0.000000-2.000000 0,0.000000-1.000000 0,0.000000 3.000000 0,0.000000 3.000000 0,0.000000 4.000000 0,1.000000-1.000000 0,4.000000-3.000000 0,3.000000-3.000000 0,3.000000-2.000000 0,1.000000-1.000000 0,1.000000 3.000000 0,-1.000000 3.000000 0,1.000000 4.000000 0,1.000000-1.000000 0,3.000000-3.000000 0,3.000000-3.000000 0,4.000000-2.000000 0,-1.000000-1.000000 0,-3.000000 3.000000 0,-3.000000 3.000000 0,-2.000000 4.000000 0,-1.000000-1.000000 0,3.000000-3.000000 0,3.000000-3.000000 0,4.000000-2.000000 0,-4.000000-1.000000 0,-9.000000 3.000000 0,-10.000000 3.000000 0,-8.000000 4.000000 0,-4.000000-1.000000 0,3.000000-3.000000 0,3.000000-3.000000 0,4.000000-2.000000 0,-1.000000-1.000000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0,2.000000-2.000000 0,4.000000-3.000000 0,3.000000-3.000000 0,3.000000-2.000000 0,1.000000-1.000000 0,1.000000 3.000000 0,-1.000000 3.000000 0,1.000000 4.000000 0,-4.000000-1.000000 0,-6.000000-3.000000 0,-6.000000-3.000000 0,-6.000000-2.000000 0,-4.000000-1.000000 0,1.000000 3.000000 0,-1.000000 3.000000 0,1.000000 4.000000 0,1.000000 1.000000 0,3.000000 0.000000 0,3.000000 0.000000 0,4.000000 0.000000 0,-1.000000-2.000000 0,-3.000000-3.000000 0,-3.000000-3.000000 0,-2.000000-2.000000 0,0.000000-1.000000 0,7.000000 3.000000 0,6.000000 3.000000 0,7.000000 4.000000 0,0.000000 1.000000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0,2.000000 1.000000 0,7.000000 4.000000 0,6.000000 3.000000 0,7.000000 3.000000 0,-1.000000-1.000000 0,-6.000000-2.000000 0,-6.000000-3.000000 0,-6.000000-3.000000 0,-4.000000-2.000000 0,1.000000 0.000000 0,-1.000000 0.000000 0,1.000000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0,1.000000-4.000000 0,0.000000-5.000000 0,0.000000-7.000000 0,0.000000-5.000000 0,-2.000000-3.000000 0,-3.000000 4.000000 0,-3.000000 3.000000 0,-2.000000 3.000000 0,-1.000000-1.000000 0,3.000000-2.000000 0,3.000000-3.000000 0,4.000000-3.000000 0,-1.000000-2.000000 0,-3.000000 0.000000 0,-3.000000 0.000000 0,-2.000000 0.000000 0,0.000000-2.000000 0,7.000000-3.000000 0,6.000000-3.000000 0,7.000000-2.000000 0,0.000000 0.000000 0,-2.000000 7.000000 0,-3.000000 6.000000 0,-3.000000 7.000000 0,-4.000000 4.000000 0,-3.000000 3.000000 0,-3.000000 3.000000 0,-2.000000 4.000000 0,-1.000000 2.000000 0,3.000000 4.000000 0,3.000000 3.000000 0,4.000000 3.000000 0,1.000000-1.000000 0,0.000000-2.000000 0,0.000000-3.000000 0,0.000000-3.000000 0,-2.000000-2.000000 0,-3.000000 0.000000 0,-3.000000 0.000000 0,-2.000000 0.000000 0,0.000000 1.000000 0,7.000000 4.000000 0,6.000000 3.000000 0,7.000000 3.000000 0,-1.000000-1.000000 0,-6.000000-2.000000 0,-6.000000-3.000000 0,-6.000000-3.000000 0,-4.000000-2.000000 0,1.000000 0.000000 0,-1.000000 0.000000 0,1.000000 0.000000 0,-1.000000 0.000000 0,1.000000 0.000000 0,-1.000000 0.000000 0,1.000000 0.000000 0,-1.000000 1.000000 0,1.000000 4.000000 0,-1.000000 3.000000 0,1.000000 3.000000 0,2.000000-1.000000 0,7.000000-2.000000 0,6.000000-3.000000 0,7.000000-3.000000 0,-1.000000-1.000000 0,-6.000000 4.000000 0,-6.000000 3.000000 0,-6.000000 3.000000 0,-2.000000 1.000000 0,3.000000 1.000000 0,3.000000-1.000000 0,4.000000 1.000000 0,-1.000000-1.000000 0,-3.000000 1.000000 0,-3.000000-1.000000 0,-2.000000 1.000000 0,0.000000-3.000000 0,7.000000-2.000000 0,6.000000-3.000000 0,7.000000-3.000000 0,0.000000-1.000000 0,-2.000000 4.000000 0,-3.000000 3.000000 0,-3.000000 3.000000 0,-4.000000-1.000000 0,-3.000000-2.000000 0,-3.000000-3.000000 0,-2.000000-3.000000 0,-3.000000-1.000000 0,1.000000 4.000000 0,-1.000000 3.000000 0,1.000000 3.000000 0,1.000000-1.000000 0,3.000000-2.000000 0,3.000000-3.000000 0,4.000000-3.000000 0,1.000000-2.000000 0,0.000000 0.000000 0,0.000000 0.000000 0,0.000000 0.000000 0,-2.000000 1.000000 0,-3.000000 4.000000 0,-3.000000 3.000000 0,-2.000000 3.000000 0,-1.000000-1.000000 0,3.000000-2.000000 0,3.000000-3.000000 0,4.000000-3.000000 0,2.000000-2.000000 0,4.000000 0.000000 0,3.000000 0.000000 0,3.000000 0.000000 0,-2.000000 0.000000 0,-6.000000 0.000000 0,-6.000000 0.000000 0,-6.000000 0.000000 0,-4.000000 0.000000 0,1.000000 0.000000 0,-1.000000 0.000000 0,1.000000 0.000000 0,-6.000000 4.000000-21,-8.000000 10.000000-38,-10.000000 10.000000-41,-9.000000 9.000000-40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7:4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6450.000000 57200.000000 1000,'71.000000'-41.000000'0,"-5.000000"19.000000"0 ,-7.000000 19.000000 0,-5.000000 19.000000 0,-6.000000 7.000000 0,-3.000000-3.000000 0,-3.000000-3.000000 0,-2.000000-2.000000 0,-1.000000-3.000000 0,3.000000 1.000000 0,3.000000-1.000000 0,4.000000 1.000000 0,1.000000-1.000000 0,0.000000 1.000000 0,0.000000-1.000000 0,0.000000 1.000000 0,0.000000-1.000000 0,0.000000 1.000000 0,0.000000-1.000000 0,0.000000 1.000000 0,1.000000-1.000000 0,4.000000 1.000000 0,3.000000-1.000000 0,3.000000 1.000000 0,1.000000-3.000000 0,1.000000-2.000000 0,-1.000000-3.000000 0,1.000000-3.000000 0,-3.000000-1.000000 0,-2.000000 4.000000 0,-3.000000 3.000000 0,-3.000000 3.000000 0,-1.000000-1.000000 0,4.000000-2.000000 0,3.000000-3.000000 0,3.000000-3.000000 0,-1.000000-2.000000 0,-2.000000 0.000000 0,-3.000000 0.000000 0,-3.000000 0.000000 0,-1.000000 1.000000 0,4.000000 4.000000 0,3.000000 3.000000 0,3.000000 3.000000 0,1.000000-1.000000 0,1.000000-2.000000 0,-1.000000-3.000000 0,1.000000-3.000000 0,-1.000000-1.000000 0,1.000000 4.000000 0,-1.000000 3.000000 0,1.000000 3.000000 0,-1.000000-1.000000 0,1.000000-2.000000 0,-1.000000-3.000000 0,1.000000-3.000000 0,1.000000-1.000000 0,3.000000 4.000000 0,3.000000 3.000000 0,4.000000 3.000000 0,-3.000000-1.000000 0,-5.000000-2.000000 0,-7.000000-3.000000 0,-5.000000-3.000000 0,-3.000000-2.000000 0,4.000000 0.000000 0,3.000000 0.000000 0,3.000000 0.000000 0,-1.000000 0.000000 0,-2.000000 0.000000 0,-3.000000 0.000000 0,-3.000000 0.000000 0,-4.000000 0.000000 0,-3.000000 0.000000 0,-3.000000 0.000000 0,-2.000000 0.000000 0,-1.000000 0.000000 0,3.000000 0.000000 0,3.000000 0.000000 0,4.000000 0.000000 0,1.000000-2.000000 0,0.000000-3.000000 0,0.000000-3.000000 0,0.000000-2.000000 0,1.000000-1.000000 0,4.000000 3.000000 0,3.000000 3.000000 0,3.000000 4.000000 0,3.000000 1.000000 0,3.000000 0.000000 0,3.000000 0.000000 0,4.000000 0.000000 0,-1.000000-2.000000 0,-3.000000-3.000000 0,-3.000000-3.000000 0,-2.000000-2.000000 0,-1.000000-1.000000 0,3.000000 3.000000 0,3.000000 3.000000 0,4.000000 4.000000 0,-3.000000 1.000000 0,-5.000000 0.000000 0,-7.000000 0.000000 0,-5.000000 0.000000 0,-3.000000 0.000000 0,4.000000 0.000000 0,3.000000 0.000000 0,3.000000 0.000000 0,-1.000000 0.000000 0,-2.000000 0.000000 0,-3.000000 0.000000 0,-3.000000 0.000000 0,-2.000000 0.000000 0,0.000000 0.000000 0,0.000000 0.000000 0,0.000000 0.000000 0,1.000000-2.000000 0,4.000000-3.000000 0,3.000000-3.000000 0,3.000000-2.000000 0,3.000000-1.000000 0,3.000000 3.000000 0,3.000000 3.000000 0,4.000000 4.000000 0,1.000000-1.000000 0,0.000000-3.000000 0,0.000000-3.000000 0,0.000000-2.000000 0,1.000000-3.000000 0,4.000000 1.000000 0,3.000000-1.000000 0,3.000000 1.000000 0,-2.000000 1.000000 0,-6.000000 3.000000 0,-6.000000 3.000000 0,-6.000000 4.000000 0,-6.000000 1.000000 0,-2.000000 0.000000 0,-3.000000 0.000000 0,-3.000000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0,-4.000000-2.000000 0,-3.000000-3.000000 0,-3.000000-3.000000 0,-2.000000-2.000000 0,-1.000000-1.000000 0,3.000000 3.000000 0,3.000000 3.000000 0,4.000000 4.000000 0,-1.000000 1.000000 0,-3.000000 0.000000 0,-3.000000 0.000000 0,-2.000000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0,-1.000000-1.000000 0,-3.000000-3.000000 0,-3.000000-3.000000 0,-2.000000-2.000000 0,-3.000000-1.000000 0,1.000000 3.000000 0,-1.000000 3.000000 0,1.000000 4.000000 0,-1.000000 1.000000 0,1.000000 0.000000 0,-1.000000 0.000000 0,1.000000 0.000000 0,1.000000-2.000000 0,3.000000-3.000000 0,3.000000-3.000000 0,4.000000-2.000000 0,1.000000-1.000000 0,0.000000 3.000000 0,0.000000 3.000000 0,0.000000 4.000000 0,0.000000 1.000000 0,0.000000 0.000000 0,0.000000 0.000000 0,0.000000 0.000000 0,1.000000-2.000000 0,4.000000-3.000000 0,3.000000-3.000000 0,3.000000-2.000000 0,-1.000000-1.000000 0,-2.000000 3.000000 0,-3.000000 3.000000 0,-3.000000 4.000000 0,-4.000000 1.000000 0,-3.000000 0.000000 0,-3.000000 0.000000 0,-2.000000 0.000000 0,-1.000000 0.000000 0,3.000000 0.000000 0,3.000000 0.000000 0,4.000000 0.000000 0,-1.000000 0.000000 0,-3.000000 0.000000 0,-3.000000 0.000000 0,-2.000000 0.000000 0,0.000000-2.000000 0,7.000000-3.000000 0,6.000000-3.000000 0,7.000000-2.000000 0,2.000000-1.000000 0,1.000000 3.000000 0,-1.000000 3.000000 0,1.000000 4.000000 0,-4.000000 1.000000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0,0.000000 3.000000 0,0.000000 3.000000 0,0.000000 4.000000 0,1.000000-1.000000 0,4.000000-3.000000 0,3.000000-3.000000 0,3.000000-2.000000 0,1.000000-1.000000 0,1.000000 3.000000 0,-1.000000 3.000000 0,1.000000 4.000000 0,-4.000000 1.000000 0,-6.000000 0.000000 0,-6.000000 0.000000 0,-6.000000 0.000000 0,-2.000000 0.000000 0,3.000000 0.000000 0,3.000000 0.000000 0,4.000000 0.000000 0,-1.000000 0.000000 0,-3.000000 0.000000 0,-3.000000 0.000000 0,-2.000000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0,2.000000-2.000000 0,7.000000-3.000000 0,6.000000-3.000000 0,7.000000-2.000000 0,-1.000000-1.000000 0,-6.000000 3.000000 0,-6.000000 3.000000 0,-6.000000 4.000000 0,-1.000000-1.000000 0,7.000000-3.000000 0,6.000000-3.000000 0,7.000000-2.000000 0,0.000000-1.000000 0,-2.000000 3.000000 0,-3.000000 3.000000 0,-3.000000 4.000000 0,-4.000000 1.000000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1.000000 0,-6.000000 4.000000 0,-6.000000 3.000000 0,-6.000000 3.000000 0,-2.000000-1.000000 0,3.000000-2.000000 0,3.000000-3.000000 0,4.000000-3.000000 0,-1.000000-2.000000 0,-3.000000 0.000000 0,-3.000000 0.000000 0,-2.000000 0.000000 0,-3.000000 0.000000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0,-2.000000-2.000000 0,-6.000000-3.000000 0,-6.000000-3.000000 0,-6.000000-2.000000 0,-2.000000-1.000000 0,3.000000 3.000000 0,3.000000 3.000000 0,4.000000 4.000000 0,-1.000000 1.000000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0,2.000000-2.000000 0,4.000000-3.000000 0,3.000000-3.000000 0,3.000000-2.000000 0,-2.000000-1.000000 0,-6.000000 3.000000 0,-6.000000 3.000000 0,-6.000000 4.000000 0,-4.000000 1.000000 0,1.000000 0.000000 0,-1.000000 0.000000 0,1.000000 0.000000 0,1.000000-2.000000 0,3.000000-3.000000 0,3.000000-3.000000 0,4.000000-2.000000 0,1.000000-1.000000 0,0.000000 3.000000 0,0.000000 3.000000 0,0.000000 4.000000 0,3.000000 1.000000 0,6.000000 0.000000 0,7.000000 0.000000 0,6.000000 0.000000 0,-1.000000-2.000000 0,-5.000000-3.000000 0,-7.000000-3.000000 0,-5.000000-2.000000 0,-3.000000-1.000000 0,4.000000 3.000000 0,3.000000 3.000000 0,3.000000 4.000000 0,-1.000000 1.000000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0,0.000000-2.000000 0,0.000000-3.000000 0,0.000000-3.000000 0,0.000000-2.000000 0,0.000000-1.000000 0,0.000000 3.000000 0,0.000000 3.000000 0,0.000000 4.000000 0,0.000000-1.000000 0,0.000000-3.000000 0,0.000000-3.000000 0,0.000000-2.000000 0,1.000000-1.000000 0,4.000000 3.000000 0,3.000000 3.000000 0,3.000000 4.000000 0,-2.000000-1.000000 0,-6.000000-3.000000 0,-6.000000-3.000000 0,-6.000000-2.000000 0,-4.000000-1.000000 0,1.000000 3.000000 0,-1.000000 3.000000 0,1.000000 4.000000 0,1.000000 1.000000 0,3.000000 0.000000 0,3.000000 0.000000 0,4.000000 0.000000 0,1.000000 0.000000 0,0.000000 0.000000 0,0.000000 0.000000 0,0.000000 0.000000 0,0.000000-2.000000 0,0.000000-3.000000 0,0.000000-3.000000 0,0.000000-2.000000 0,1.000000-1.000000 0,4.000000 3.000000 0,3.000000 3.000000 0,3.000000 4.000000 0,1.000000 1.000000 0,1.000000 0.000000 0,-1.000000 0.000000 0,1.000000 0.000000 0,-1.000000 0.000000 0,1.000000 0.000000 0,-1.000000 0.000000 0,1.000000 0.000000 0,-3.000000-2.000000 0,-2.000000-3.000000 0,-3.000000-3.000000 0,-3.000000-2.000000 0,-2.000000-1.000000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0,2.000000-2.000000 0,7.000000-3.000000 0,6.000000-3.000000 0,7.000000-2.000000 0,0.000000-1.000000 0,-2.000000 3.000000 0,-3.000000 3.000000 0,-3.000000 4.000000 0,-1.000000-1.000000 0,4.000000-3.000000 0,3.000000-3.000000 0,3.000000-2.000000 0,-2.000000-1.000000 0,-6.000000 3.000000 0,-6.000000 3.000000 0,-6.000000 4.000000 0,-4.000000 1.000000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0,-2.000000-2.000000 0,3.000000-3.000000 0,3.000000-3.000000 0,4.000000-2.000000 0,1.000000-1.000000 0,0.000000 3.000000 0,0.000000 3.000000 0,0.000000 4.000000 0,1.000000 1.000000 0,4.000000 0.000000 0,3.000000 0.000000 0,3.000000 0.000000 0,-2.000000 0.000000 0,-6.000000 0.000000 0,-6.000000 0.000000 0,-6.000000 0.000000 0,-1.000000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0,0.000000 0.000000 0,0.000000 0.000000 0,0.000000 0.000000 0,0.000000 0.000000 0,3.000000-2.000000 0,6.000000-3.000000 0,7.000000-3.000000 0,6.000000-2.000000 0,1.000000-1.000000 0,-3.000000 3.000000 0,-3.000000 3.000000 0,-2.000000 4.000000 0,-3.000000 1.000000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0,1.000000 1.000000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0,3.000000-2.000000 0,6.000000-3.000000 0,7.000000-3.000000 0,6.000000-2.000000 0,1.000000-1.000000 0,-3.000000 3.000000 0,-3.000000 3.000000 0,-2.000000 4.000000 0,-5.000000 1.000000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 0.000000 0,-3.000000 0.000000 0,-3.000000 0.000000 0,-2.000000 0.000000 0,-3.000000 0.000000 0,1.000000 0.000000 0,-1.000000 0.000000 0,1.000000 0.000000 0,-1.000000 1.000000 0,1.000000 4.000000 0,-1.000000 3.000000 0,1.000000 3.000000 0,-3.000000-1.000000 0,-2.000000-2.000000 0,-3.000000-3.000000 0,-3.000000-3.000000 0,-2.000000-1.000000 0,0.000000 4.000000 0,0.000000 3.000000 0,0.000000 3.000000 0,1.000000-1.000000 0,4.000000-2.000000 0,3.000000-3.000000 0,3.000000-3.000000 0,-1.000000-2.000000 0,-2.000000 0.000000 0,-3.000000 0.000000 0,-3.000000 0.000000 0,-1.000000 1.000000 0,4.000000 4.000000 0,3.000000 3.000000 0,3.000000 3.000000 0,3.000000-1.000000 0,3.000000-2.000000 0,3.000000-3.000000 0,4.000000-3.000000 0,-1.000000-2.000000 0,-3.000000 0.000000 0,-3.000000 0.000000 0,-2.000000 0.000000 0,-5.000000 1.000000 0,-2.000000 4.000000 0,-3.000000 3.000000 0,-3.000000 3.000000 0,-2.000000-1.000000 0,0.000000-2.000000 0,0.000000-3.000000 0,0.000000-3.000000 0,0.000000-2.000000 0,0.000000 0.000000 0,0.000000 0.000000 0,0.000000 0.000000 0,-2.000000 1.000000 0,-3.000000 4.000000 0,-3.000000 3.000000 0,-2.000000 3.000000 0,0.000000-1.000000 0,7.000000-2.000000 0,6.000000-3.000000 0,7.000000-3.000000 0,2.000000-1.000000 0,1.000000 4.000000 0,-1.000000 3.000000 0,1.000000 3.000000 0,-1.000000-1.000000 0,1.000000-2.000000 0,-1.000000-3.000000 0,1.000000-3.000000 0,1.000000-1.000000 0,3.000000 4.000000 0,3.000000 3.000000 0,4.000000 3.000000 0,-1.000000-1.000000 0,-3.000000-2.000000 0,-3.000000-3.000000 0,-2.000000-3.000000 0,-3.000000-2.000000 0,1.000000 0.000000 0,-1.000000 0.000000 0,1.000000 0.000000 0,-3.000000 1.000000 0,-2.000000 4.000000 0,-3.000000 3.000000 0,-3.000000 3.000000 0,-2.000000-1.000000 0,0.000000-2.000000 0,0.000000-3.000000 0,0.000000-3.000000 0,3.000000-1.000000 0,6.000000 4.000000 0,7.000000 3.000000 0,6.000000 3.000000 0,-2.000000 1.000000 0,-9.000000 1.000000 0,-10.000000-1.000000 0,-8.000000 1.000000 0,-4.000000-3.000000 0,3.000000-2.000000 0,3.000000-3.000000 0,4.000000-3.000000 0,1.000000-2.000000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0,4.000000 0.000000 0,3.000000 0.000000 0,3.000000 0.000000 0,4.000000 0.000000 0,-4.000000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01"/>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33960.000000 10450.000000 1000,'-29.000000'0.000000'0,"5.000000"0.000000"0 ,3.000000 0.000000 0,5.000000 0.000000 0,0.000000 0.000000 0,-1.000000 0.000000 0,-1.000000 0.000000 0,-1.000000 0.000000 0,0.000000 0.000000 0,2.000000 2.000000 0,4.000000 1.000000 0,1.000000 1.000000 0,2.000000 1.000000 0,-2.000000-2.000000 0,-1.000000-1.000000 0,-2.000000-2.000000 0,0.000000 1.000000 0,-2.000000 1.000000 0,-1.000000 1.000000 0,-1.000000 2.000000 0,-1.000000 0.000000 0,2.000000 0.000000 0,1.000000-1.000000 0,2.000000 2.000000 0,-2.000000-2.000000 0,-1.000000 2.000000 0,-4.000000-2.000000 0,-1.000000 1.000000 0,-2.000000 1.000000 0,2.000000-2.000000 0,1.000000 2.000000 0,1.000000-1.000000 0,2.000000 0.000000 0,1.000000 0.000000 0,1.000000 0.000000 0,2.000000-1.000000 0,-1.000000 1.000000 0,-1.000000 0.000000 0,-1.000000 1.000000 0,-2.000000-1.000000 0,0.000000 0.000000 0,1.000000 0.000000 0,-2.000000-1.000000 0,2.000000 2.000000 0,-1.000000-2.000000 0,2.000000-1.000000 0,1.000000-1.000000 0,1.000000-2.000000 0,2.000000-1.000000 0,1.000000-3.000000 0,1.000000-2.000000 0,1.000000-2.000000 0,2.000000-2.000000 0,1.000000-1.000000 0,1.000000 1.000000 0,2.000000 1.000000 0,0.000000-1.000000 0,0.000000 0.000000 0,0.000000-1.000000 0,-1.000000 1.000000 0,1.000000 1.000000 0,0.000000-2.000000 0,1.000000 2.000000 0,-1.000000-2.000000 0,0.000000 2.000000 0,0.000000-1.000000 0,-1.000000 0.000000 0,2.000000 0.000000 0,-2.000000 0.000000 0,2.000000-1.000000 0,-2.000000 2.000000 0,1.000000-1.000000 0,1.000000 0.000000 0,-2.000000-1.000000 0,2.000000 1.000000 0,-1.000000 1.000000 0,0.000000-3.000000 0,0.000000-4.000000 0,0.000000-3.000000 0,-1.000000-4.000000 0,1.000000-2.000000 0,0.000000 2.000000 0,1.000000 1.000000 0,-1.000000 2.000000 0,0.000000 0.000000 0,2.000000 2.000000 0,1.000000 1.000000 0,2.000000 1.000000 0,0.000000 1.000000 0,0.000000 1.000000 0,0.000000-1.000000 0,0.000000-1.000000 0,1.000000 4.000000 0,3.000000 5.000000 0,2.000000 4.000000 0,2.000000 6.000000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30:0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49400.000000 15100.000000 1000,'-24.000000'48.000000'0,"4.000000"-3.000000"0 ,3.000000-3.000000 0,3.000000-2.000000 0,6.000000-6.000000 0,9.000000-6.000000 0,10.000000-6.000000 0,10.000000-6.000000 0,5.000000-6.000000 0,4.000000-2.000000 0,3.000000-3.000000 0,3.000000-3.000000 0,1.000000-2.000000 0,1.000000 0.000000 0,-1.000000 0.000000 0,1.000000 0.000000 0,2.000000 0.000000 0,7.000000 0.000000 0,6.000000 0.000000 0,7.000000 0.000000 0,2.000000 0.000000 0,1.000000 0.000000 0,-1.000000 0.000000 0,1.000000 0.000000 0,-4.000000 0.000000 0,-6.000000 0.000000 0,-6.000000 0.000000 0,-6.000000 0.000000 0,-1.000000 0.000000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0,1.000000-1.000000 0,4.000000 3.000000 0,3.000000 3.000000 0,3.000000 4.000000 0,1.000000 1.000000 0,1.000000 0.000000 0,-1.000000 0.000000 0,1.000000 0.000000 0,-4.000000 0.000000 0,-6.000000 0.000000 0,-6.000000 0.000000 0,-6.000000 0.000000 0,-1.000000 0.000000 0,7.000000 0.000000 0,6.000000 0.000000 0,7.000000 0.000000 0,-1.000000 0.000000 0,-6.000000 0.000000 0,-6.000000 0.000000 0,-6.000000 0.000000 0,-1.000000 0.000000 0,7.000000 0.000000 0,6.000000 0.000000 0,7.000000 0.000000 0,0.000000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0,-3.000000-2.000000 0,-5.000000-3.000000 0,-7.000000-3.000000 0,-5.000000-2.000000 0,-3.000000-1.000000 0,4.000000 3.000000 0,3.000000 3.000000 0,3.000000 4.000000 0,3.000000 1.000000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0,1.000000-1.000000 0,6.000000-2.000000 0,7.000000-3.000000 0,6.000000-3.000000 0,1.000000-2.000000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0,0.000000 0.000000 0,0.000000 0.000000 0,0.000000 0.000000 0,-2.000000 1.000000 0,-3.000000 4.000000 0,-3.000000 3.000000 0,-2.000000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7: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27650.000000 60400.000000 1000,'-24.000000'-93.000000'0,"4.000000"17.000000"0 ,3.000000 15.000000 0,3.000000 16.000000 0,1.000000 5.000000 0,1.000000-2.000000 0,-1.000000-3.000000 0,1.000000-3.000000 0,1.000000-1.000000 0,3.000000 4.000000 0,3.000000 3.000000 0,4.000000 3.000000 0,5.000000 3.000000 0,10.000000 3.000000 0,10.000000 3.000000 0,9.000000 4.000000 0,6.000000 4.000000 0,3.000000 6.000000 0,3.000000 7.000000 0,4.000000 6.000000 0,1.000000 4.000000 0,0.000000 4.000000 0,0.000000 3.000000 0,0.000000 3.000000 0,3.000000 3.000000 0,6.000000 3.000000 0,7.000000 3.000000 0,6.000000 4.000000 0,-1.000000-1.000000 0,-5.000000-3.000000 0,-7.000000-3.000000 0,-5.000000-2.000000 0,-3.000000-3.000000 0,4.000000 1.000000 0,3.000000-1.000000 0,3.000000 1.000000 0,3.000000 1.000000 0,3.000000 3.000000 0,3.000000 3.000000 0,4.000000 4.000000 0,-1.000000-1.000000 0,-3.000000-3.000000 0,-3.000000-3.000000 0,-2.000000-2.000000 0,-1.000000-3.000000 0,3.000000 1.000000 0,3.000000-1.000000 0,4.000000 1.000000 0,2.000000-3.000000 0,4.000000-2.000000 0,3.000000-3.000000 0,3.000000-3.000000 0,-1.000000-1.000000 0,-2.000000 4.000000 0,-3.000000 3.000000 0,-3.000000 3.000000 0,1.000000-1.000000 0,6.000000-2.000000 0,7.000000-3.000000 0,6.000000-3.000000 0,6.000000-1.000000 0,6.000000 4.000000 0,7.000000 3.000000 0,6.000000 3.000000 0,-1.000000-1.000000 0,-5.000000-2.000000 0,-7.000000-3.000000 0,-5.000000-3.000000 0,-6.000000-1.000000 0,-3.000000 4.000000 0,-3.000000 3.000000 0,-2.000000 3.000000 0,-5.000000 1.000000 0,-2.000000 1.000000 0,-3.000000-1.000000 0,-3.000000 1.000000 0,-4.000000-3.000000 0,-3.000000-2.000000 0,-3.000000-3.000000 0,-2.000000-3.000000 0,-1.000000-2.000000 0,3.000000 0.000000 0,3.000000 0.000000 0,4.000000 0.000000 0,2.000000 0.000000 0,4.000000 0.000000 0,3.000000 0.000000 0,3.000000 0.000000 0,1.000000 0.000000 0,1.000000 0.000000 0,-1.000000 0.000000 0,1.000000 0.000000 0,-3.000000 0.000000 0,-2.000000 0.000000 0,-3.000000 0.000000 0,-3.000000 0.000000 0,-4.000000 1.000000 0,-3.000000 4.000000 0,-3.000000 3.000000 0,-2.000000 3.000000 0,-6.000000-1.000000 0,-6.000000-2.000000 0,-6.000000-3.000000 0,-6.000000-3.000000 0,-2.000000-1.000000 0,3.000000 4.000000 0,3.000000 3.000000 0,4.000000 3.000000 0,1.000000 1.000000 0,0.000000 1.000000 0,0.000000-1.000000 0,0.000000 1.000000 0,0.000000-3.000000 0,0.000000-2.000000 0,0.000000-3.000000 0,0.000000-3.000000 0,1.000000-1.000000 0,4.000000 4.000000 0,3.000000 3.000000 0,3.000000 3.000000 0,1.000000 1.000000 0,1.000000 1.000000 0,-1.000000-1.000000 0,1.000000 1.000000 0,-3.000000-3.000000 0,-2.000000-2.000000 0,-3.000000-3.000000 0,-3.000000-3.000000 0,-2.000000-2.000000 0,0.000000 0.000000 0,0.000000 0.000000 0,0.000000 0.000000 0,0.000000 1.000000 0,0.000000 4.000000 0,0.000000 3.000000 0,0.000000 3.000000 0,-13.000000-2.000000 0,-24.000000-6.000000 0,-26.000000-6.000000 0,-24.000000-6.000000 0,-13.000000-4.000000 0,0.000000 1.000000 0,0.000000-1.000000 0,0.000000 1.000000 0,0.000000-1.000000 0,0.000000 1.000000 0,0.000000-1.000000 0,0.000000 1.000000 0,1.000000 1.000000 0,4.000000 3.000000 0,3.000000 3.000000 0,3.000000 4.000000 0,-2.000000 1.000000 0,-6.000000 0.000000 0,-6.000000 0.000000 0,-6.000000 0.000000 0,-4.000000-2.000000 0,1.000000-3.000000 0,-1.000000-3.000000 0,1.000000-2.000000 0,-1.000000-1.000000 0,1.000000 3.000000 0,-1.000000 3.000000 0,1.000000 4.000000 0,-1.000000 1.000000 0,1.000000 0.000000 0,-1.000000 0.000000 0,1.000000 0.000000 0,-4.000000-2.000000 0,-6.000000-3.000000 0,-6.000000-3.000000 0,-6.000000-2.000000 0,-4.000000-1.000000 0,1.000000 3.000000 0,-1.000000 3.000000 0,1.000000 4.000000 0,-4.000000-1.000000 0,-6.000000-3.000000 0,-6.000000-3.000000 0,-6.000000-2.000000 0,-7.000000-1.000000 0,-6.000000 3.000000 0,-6.000000 3.000000 0,-6.000000 4.000000 0,-1.000000 1.000000 0,7.000000 0.000000 0,6.000000 0.000000 0,7.000000 0.000000 0,4.000000-2.000000 0,3.000000-3.000000 0,3.000000-3.000000 0,4.000000-2.000000 0,-1.000000-1.000000 0,-3.000000 3.000000 0,-3.000000 3.000000 0,-2.000000 4.000000 0,-1.000000-1.000000 0,3.000000-3.000000 0,3.000000-3.000000 0,4.000000-2.000000 0,2.000000-3.000000 0,4.000000 1.000000 0,3.000000-1.000000 0,3.000000 1.000000 0,-1.000000-1.000000 0,-2.000000 1.000000 0,-3.000000-1.000000 0,-3.000000 1.000000 0,2.000000 1.000000 0,10.000000 3.000000 0,10.000000 3.000000 0,9.000000 4.000000 0,6.000000-1.000000 0,3.000000-3.000000 0,3.000000-3.000000 0,4.000000-2.000000 0,-1.000000-1.000000 0,-3.000000 3.000000 0,-3.000000 3.000000 0,-2.000000 4.000000 0,-1.000000-1.000000 0,3.000000-3.000000 0,3.000000-3.000000 0,4.000000-2.000000 0,1.000000-1.000000 0,0.000000 3.000000 0,0.000000 3.000000 0,0.000000 4.000000 0,0.000000-1.000000 0,0.000000-3.000000 0,0.000000-3.000000 0,0.000000-2.000000 0,0.000000-3.000000 0,0.000000 1.000000 0,0.000000-1.000000 0,0.000000 1.000000 0,1.000000 1.000000 0,4.000000 3.000000 0,3.000000 3.000000 0,3.000000 4.000000 0,9.000000 5.000000 0,16.000000 10.000000 0,15.000000 10.000000 0,17.000000 9.000000 0,8.000000 1.000000 0,4.000000-6.000000 0,3.000000-6.000000 0,3.000000-6.000000 0,6.000000 1.000000 0,9.000000 9.000000 0,10.000000 10.000000 0,10.000000 10.000000 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7: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91600.000000 60600.000000 1000,'46.000000'-71.000000'0,"-5.000000"10.000000"0 ,-7.000000 10.000000 0,-5.000000 9.000000 0,-3.000000 6.000000 0,4.000000 3.000000 0,3.000000 3.000000 0,3.000000 4.000000 0,1.000000 5.000000 0,1.000000 10.000000 0,-1.000000 10.000000 0,1.000000 9.000000 0,-9.000000 7.000000 0,-15.000000 7.000000 0,-15.000000 6.000000 0,-16.000000 7.000000 0,-10.000000 0.000000 0,-3.000000-2.000000 0,-3.000000-3.000000 0,-2.000000-3.000000 0,-5.000000-1.000000 0,-2.000000 4.000000 0,-3.000000 3.000000 0,-3.000000 3.000000 0,-6.000000 3.000000 0,-5.000000 3.000000 0,-7.000000 3.000000 0,-5.000000 4.000000 0,-6.000000-1.000000 0,-3.000000-3.000000 0,-3.000000-3.000000 0,-2.000000-2.000000 0,-5.000000-3.000000 0,-2.000000 1.000000 0,-3.000000-1.000000 0,-3.000000 1.000000 0,-6.000000-1.000000 0,-5.000000 1.000000 0,-7.000000-1.000000 0,-5.000000 1.000000 0,-3.000000-3.000000 0,4.000000-2.000000 0,3.000000-3.000000 0,3.000000-3.000000 0,3.000000-4.000000 0,3.000000-3.000000 0,3.000000-3.000000 0,4.000000-2.000000 0,-1.000000-5.000000 0,-3.000000-2.000000 0,-3.000000-3.000000 0,-2.000000-3.000000 0,-3.000000-2.000000 0,1.000000 0.000000 0,-1.000000 0.000000 0,1.000000 0.000000 0,-1.000000-2.000000 0,1.000000-3.000000 0,-1.000000-3.000000 0,1.000000-2.000000 0,-1.000000-3.000000 0,1.000000 1.000000 0,-1.000000-1.000000 0,1.000000 1.000000 0,5.000000-1.000000 0,14.000000 1.000000 0,11.000000-1.000000 0,14.000000 1.000000 0,5.000000-3.000000 0,1.000000-2.000000 0,-1.000000-3.000000 0,1.000000-3.000000 0,-1.000000-1.000000 0,1.000000 4.000000 0,-1.000000 3.000000 0,1.000000 3.000000 0,2.000000 1.000000 0,7.000000 1.000000 0,6.000000-1.000000 0,7.000000 1.000000 0,0.000000-3.000000 0,-2.000000-2.000000 0,-3.000000-3.000000 0,-3.000000-3.000000 0,10.000000-2.000000 0,26.000000 0.000000 0,24.000000 0.000000 0,26.000000 0.000000 0,12.000000 3.000000 0,0.000000 6.000000 0,0.000000 7.000000 0,0.000000 6.000000 0,1.000000 1.000000 0,4.000000-3.000000 0,3.000000-3.000000 0,3.000000-2.000000 0,3.000000-1.000000 0,3.000000 3.000000 0,3.000000 3.000000 0,4.000000 4.000000 0,1.000000 1.000000 0,0.000000 0.000000 0,0.000000 0.000000 0,0.000000 0.000000 0,1.000000-2.000000 0,4.000000-3.000000 0,3.000000-3.000000 0,3.000000-2.000000 0,4.000000-1.000000 0,7.000000 3.000000 0,6.000000 3.000000 0,7.000000 4.000000 0,4.000000 1.000000 0,3.000000 0.000000 0,3.000000 0.000000 0,4.000000 0.000000 0,4.000000 0.000000 0,6.000000 0.000000 0,7.000000 0.000000 0,6.000000 0.000000 0,3.000000 0.000000 0,0.000000 0.000000 0,0.000000 0.000000 0,0.000000 0.000000 0,1.000000 0.000000 0,4.000000 0.000000 0,3.000000 0.000000 0,3.000000 0.000000 0,3.000000-2.000000 0,3.000000-3.000000 0,3.000000-3.000000 0,4.000000-2.000000 0,-6.000000-1.000000 0,-11.000000 3.000000 0,-14.000000 3.000000 0,-11.000000 4.000000 0,-11.000000-1.000000 0,-5.000000-3.000000 0,-7.000000-3.000000 0,-5.000000-2.000000 0,-3.000000-3.000000 0,4.000000 1.000000 0,3.000000-1.000000 0,3.000000 1.000000 0,-1.000000 1.000000 0,-2.000000 3.000000 0,-3.000000 3.000000 0,-3.000000 4.000000 0,-6.000000 1.000000 0,-5.000000 0.000000 0,-7.000000 0.000000 0,-5.000000 0.000000 0,-8.000000 0.000000 0,-5.000000 0.000000 0,-7.000000 0.000000 0,-5.000000 0.000000 0,-22.000000-4.000000 0,-33.000000-5.000000 0,-35.000000-7.000000 0,-34.000000-5.000000 0,-18.000000-3.000000 0,1.000000 4.000000 0,-1.000000 3.000000 0,1.000000 3.000000 0,-3.000000 1.000000 0,-2.000000 1.000000 0,-3.000000-1.000000 0,-3.000000 1.000000 0,-4.000000 1.000000 0,-3.000000 3.000000 0,-3.000000 3.000000 0,-2.000000 4.000000 0,-3.000000-1.000000 0,1.000000-3.000000 0,-1.000000-3.000000 0,1.000000-2.000000 0,-3.000000-1.000000 0,-2.000000 3.000000 0,-3.000000 3.000000 0,-3.000000 4.000000 0,-6.000000-1.000000 0,-5.000000-3.000000 0,-7.000000-3.000000 0,-5.000000-2.000000 0,-6.000000-1.000000 0,-3.000000 3.000000 0,-3.000000 3.000000 0,-2.000000 4.000000 0,0.000000 1.000000 0,7.000000 0.000000 0,6.000000 0.000000 0,7.000000 0.000000 0,4.000000 0.000000 0,3.000000 0.000000 0,3.000000 0.000000 0,4.000000 0.000000 0,2.000000 1.000000 0,4.000000 4.000000 0,3.000000 3.000000 0,3.000000 3.000000 0,1.000000-1.000000 0,1.000000-2.000000 0,-1.000000-3.000000 0,1.000000-3.000000 0,4.000000-2.000000 0,9.000000 0.000000 0,10.000000 0.000000 0,10.000000 0.000000 0,7.000000 1.000000 0,6.000000 4.000000 0,7.000000 3.000000 0,6.000000 3.000000 0,4.000000-1.000000 0,4.000000-2.000000 0,3.000000-3.000000 0,3.000000-3.000000 0,-1.000000-1.000000 0,-2.000000 4.000000 0,-3.000000 3.000000 0,-3.000000 3.000000 0,1.000000 4.000000 0,6.000000 7.000000 0,7.000000 6.000000 0,6.000000 7.000000 0,9.000000 2.000000 0,13.000000 1.000000 0,12.000000-1.000000 0,13.000000 1.000000 0,10.000000 1.000000 0,10.000000 3.000000 0,10.000000 3.000000 0,9.000000 4.000000 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7: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10850.000000 18500.000000 1000,'-66.000000'-49.000000'0,"19.000000"4.000000"0 ,19.000000 3.000000 0,19.000000 3.000000 0,16.000000 4.000000 0,17.000000 7.000000 0,15.000000 6.000000 0,16.000000 7.000000 0,5.000000 2.000000 0,-2.000000 1.000000 0,-3.000000-1.000000 0,-3.000000 1.000000 0,-2.000000 1.000000 0,0.000000 3.000000 0,0.000000 3.000000 0,0.000000 4.000000 0,3.000000 1.000000 0,6.000000 0.000000 0,7.000000 0.000000 0,6.000000 0.000000 0,1.000000 0.000000 0,-3.000000 0.000000 0,-3.000000 0.000000 0,-2.000000 0.000000 0,0.000000 1.000000 0,7.000000 4.000000 0,6.000000 3.000000 0,7.000000 3.000000 0,0.000000 1.000000 0,-2.000000 1.000000 0,-3.000000-1.000000 0,-3.000000 1.000000 0,-2.000000-1.000000 0,0.000000 1.000000 0,0.000000-1.000000 0,0.000000 1.000000 0,1.000000-1.000000 0,4.000000 1.000000 0,3.000000-1.000000 0,3.000000 1.000000 0,6.000000-3.000000 0,9.000000-2.000000 0,10.000000-3.000000 0,10.000000-3.000000 0,4.000000-1.000000 0,0.000000 4.000000 0,0.000000 3.000000 0,0.000000 3.000000 0,-2.000000-1.000000 0,-3.000000-2.000000 0,-3.000000-3.000000 0,-2.000000-3.000000 0,-1.000000-2.000000 0,3.000000 0.000000 0,3.000000 0.000000 0,4.000000 0.000000 0,1.000000 0.000000 0,0.000000 0.000000 0,0.000000 0.000000 0,0.000000 0.000000 0,3.000000 0.000000 0,6.000000 0.000000 0,7.000000 0.000000 0,6.000000 0.000000 0,4.000000 0.000000 0,4.000000 0.000000 0,3.000000 0.000000 0,3.000000 0.000000 0,-4.000000 0.000000 0,-8.000000 0.000000 0,-10.000000 0.000000 0,-9.000000 0.000000 0,-1.000000 0.000000 0,10.000000 0.000000 0,10.000000 0.000000 0,9.000000 0.000000 0,10.000000-2.000000 0,14.000000-3.000000 0,11.000000-3.000000 0,14.000000-2.000000 0,0.000000-5.000000 0,-8.000000-2.000000 0,-10.000000-3.000000 0,-9.000000-3.000000 0,4.000000-2.000000 0,19.000000 0.000000 0,19.000000 0.000000 0,19.000000 0.000000 0,9.000000-4.000000 0,0.000000-5.000000 0,0.000000-7.000000 0,0.000000-5.000000 0,1.000000-4.000000 0,4.000000 0.000000 0,3.000000 0.000000 0,3.000000 0.000000 0,1.000000 1.000000 0,1.000000 4.000000 0,-1.000000 3.000000 0,1.000000 3.000000 0,1.000000 1.000000 0,3.000000 1.000000 0,3.000000-1.000000 0,4.000000 1.000000 0,-4.000000 2.000000 0,-9.000000 7.000000 0,-10.000000 6.000000 0,-8.000000 7.000000 0,-4.000000 0.000000 0,3.000000-2.000000 0,3.000000-3.000000 0,4.000000-3.000000 0,2.000000-2.000000 0,4.000000 0.000000 0,3.000000 0.000000 0,3.000000 0.000000 0,-7.000000 1.000000 0,-15.000000 4.000000 0,-15.000000 3.000000 0,-16.000000 3.000000 0,-4.000000 1.000000 0,10.000000 1.000000 0,10.000000-1.000000 0,9.000000 1.000000 0,-1.000000-1.000000 0,-8.000000 1.000000 0,-10.000000-1.000000 0,-9.000000 1.000000 0,-2.000000-1.000000 0,6.000000 1.000000 0,7.000000-1.000000 0,6.000000 1.000000 0,1.000000-1.000000 0,-3.000000 1.000000 0,-3.000000-1.000000 0,-2.000000 1.000000 0,0.000000-1.000000 0,7.000000 1.000000 0,6.000000-1.000000 0,7.000000 1.000000 0,2.000000-1.000000 0,1.000000 1.000000 0,-1.000000-1.000000 0,1.000000 1.000000 0,-6.000000 1.000000 0,-8.000000 3.000000 0,-10.000000 3.000000 0,-9.000000 4.000000 0,1.000000-1.000000 0,13.000000-3.000000 0,12.000000-3.000000 0,13.000000-2.000000 0,-4.000000-1.000000 0,-18.000000 3.000000 0,-19.000000 3.000000 0,-18.000000 4.000000 0,-10.000000 1.000000 0,0.000000 0.000000 0,0.000000 0.000000 0,0.000000 0.000000 0,3.000000-2.000000 0,6.000000-3.000000 0,7.000000-3.000000 0,6.000000-2.000000 0,-4.000000-1.000000 0,-11.000000 3.000000 0,-14.000000 3.000000 0,-11.000000 4.000000 0,-6.000000 1.000000 0,4.000000 0.000000 0,3.000000 0.000000 0,3.000000 0.000000 0,4.000000 0.000000 0,7.000000 0.000000 0,6.000000 0.000000 0,7.000000 0.000000 0,-4.000000 0.000000 0,-12.000000 0.000000 0,-13.000000 0.000000 0,-12.000000 0.000000 0,-5.000000 0.000000 0,3.000000 0.000000 0,3.000000 0.000000 0,4.000000 0.000000 0,5.000000-2.000000 0,10.000000-3.000000 0,10.000000-3.000000 0,9.000000-2.000000 0,-1.000000-1.000000 0,-8.000000 3.000000 0,-10.000000 3.000000 0,-9.000000 4.000000 0,-7.000000 1.000000 0,-3.000000 0.000000 0,-3.000000 0.000000 0,-2.000000 0.000000 0,0.000000 0.000000 0,7.000000 0.000000 0,6.000000 0.000000 0,7.000000 0.000000 0,2.000000 0.000000 0,1.000000 0.000000 0,-1.000000 0.000000 0,1.000000 0.000000 0,-6.000000 0.000000 0,-8.000000 0.000000 0,-10.000000 0.000000 0,-9.000000 0.000000 0,-5.000000 0.000000 0,0.000000 0.000000 0,0.000000 0.000000 0,0.000000 0.000000 0,0.000000 0.000000 0,0.000000 0.000000 0,0.000000 0.000000 0,0.000000 0.000000 0,3.000000 0.000000 0,6.000000 0.000000 0,7.000000 0.000000 0,6.000000 0.000000 0,-1.000000 0.000000 0,-5.000000 0.000000 0,-7.000000 0.000000 0,-5.000000 0.000000 0,-4.000000 0.000000 0,0.000000 0.000000 0,0.000000 0.000000 0,0.000000 0.000000 0,4.000000 0.000000 0,10.000000 0.000000 0,10.000000 0.000000 0,9.000000 0.000000 0,6.000000 0.000000 0,3.000000 0.000000 0,3.000000 0.000000 0,4.000000 0.000000 0,-4.000000 0.000000 0,-9.000000 0.000000 0,-10.000000 0.000000 0,-8.000000 0.000000 0,-4.000000 0.000000 0,3.000000 0.000000 0,3.000000 0.000000 0,4.000000 0.000000 0,2.000000 0.000000 0,4.000000 0.000000 0,3.000000 0.000000 0,3.000000 0.000000 0,-1.000000 0.000000 0,-2.000000 0.000000 0,-3.000000 0.000000 0,-3.000000 0.000000 0,-4.000000 1.000000 0,-3.000000 4.000000 0,-3.000000 3.000000 0,-2.000000 3.000000 0,0.000000-1.000000 0,7.000000-2.000000 0,6.000000-3.000000 0,7.000000-3.000000 0,0.000000-2.000000 0,-2.000000 0.000000 0,-3.000000 0.000000 0,-3.000000 0.000000 0,-6.000000 1.000000 0,-5.000000 4.000000 0,-7.000000 3.000000 0,-5.000000 3.000000 0,-4.000000-1.000000 0,0.000000-2.000000 0,0.000000-3.000000 0,0.000000-3.000000 0,3.000000-2.000000 0,6.000000 0.000000 0,7.000000 0.000000 0,6.000000 0.000000 0,3.000000 0.000000 0,0.000000 0.000000 0,0.000000 0.000000 0,0.000000 0.000000 0,-4.000000 1.000000 0,-5.000000 4.000000 0,-7.000000 3.000000 0,-5.000000 3.000000 0,-4.000000-1.000000 0,0.000000-2.000000 0,0.000000-3.000000 0,0.000000-3.000000 0,4.000000-2.000000 0,10.000000 0.000000 0,10.000000 0.000000 0,9.000000 0.000000 0,2.000000 0.000000 0,-2.000000 0.000000 0,-3.000000 0.000000 0,-3.000000 0.000000 0,-7.000000 1.000000 0,-9.000000 4.000000 0,-10.000000 3.000000 0,-8.000000 3.000000 0,-3.000000-1.000000 0,7.000000-2.000000 0,6.000000-3.000000 0,7.000000-3.000000 0,4.000000-2.000000 0,3.000000 0.000000 0,3.000000 0.000000 0,4.000000 0.000000 0,-1.000000 1.000000 0,-3.000000 4.000000 0,-3.000000 3.000000 0,-2.000000 3.000000 0,-8.000000-1.000000 0,-8.000000-2.000000 0,-10.000000-3.000000 0,-9.000000-3.000000 0,-2.000000-2.000000 0,6.000000 0.000000 0,7.000000 0.000000 0,6.000000 0.000000 0,4.000000 1.000000 0,4.000000 4.000000 0,3.000000 3.000000 0,3.000000 3.000000 0,3.000000-1.000000 0,3.000000-2.000000 0,3.000000-3.000000 0,4.000000-3.000000 0,-4.000000-2.000000 0,-9.000000 0.000000 0,-10.000000 0.000000 0,-8.000000 0.000000 0,-6.000000 0.000000 0,1.000000 0.000000 0,-1.000000 0.000000 0,1.000000 0.000000 0,2.000000 1.000000 0,7.000000 4.000000 0,6.000000 3.000000 0,7.000000 3.000000 0,2.000000-1.000000 0,1.000000-2.000000 0,-1.000000-3.000000 0,1.000000-3.000000 0,-4.000000-2.000000 0,-6.000000 0.000000 0,-6.000000 0.000000 0,-6.000000 0.000000 0,-6.000000 0.000000 0,-2.000000 0.000000 0,-3.000000 0.000000 0,-3.000000 0.000000 0,1.000000 0.000000 0,6.000000 0.000000 0,7.000000 0.000000 0,6.000000 0.000000 0,4.000000 0.000000 0,4.000000 0.000000 0,3.000000 0.000000 0,3.000000 0.000000 0,-1.000000 0.000000 0,-2.000000 0.000000 0,-3.000000 0.000000 0,-3.000000 0.000000 0,-6.000000 1.000000 0,-5.000000 4.000000 0,-7.000000 3.000000 0,-5.000000 3.000000 0,-3.000000-1.000000 0,4.000000-2.000000 0,3.000000-3.000000 0,3.000000-3.000000 0,3.000000-2.000000 0,3.000000 0.000000 0,3.000000 0.000000 0,4.000000 0.000000 0,2.000000 0.000000 0,4.000000 0.000000 0,3.000000 0.000000 0,3.000000 0.000000 0,-5.000000 1.000000 0,-12.000000 4.000000 0,-13.000000 3.000000 0,-12.000000 3.000000 0,-5.000000-1.000000 0,3.000000-2.000000 0,3.000000-3.000000 0,4.000000-3.000000 0,2.000000-2.000000 0,4.000000 0.000000 0,3.000000 0.000000 0,3.000000 0.000000 0,1.000000 0.000000 0,1.000000 0.000000 0,-1.000000 0.000000 0,1.000000 0.000000 0,-1.000000 0.000000 0,1.000000 0.000000 0,-1.000000 0.000000 0,1.000000 0.000000 0,-4.000000 1.000000 0,-6.000000 4.000000 0,-6.000000 3.000000 0,-6.000000 3.000000 0,-6.000000-1.000000 0,-2.000000-2.000000 0,-3.000000-3.000000 0,-3.000000-3.000000 0,-2.000000-2.000000 0,0.000000 0.000000 0,0.000000 0.000000 0,0.000000 0.000000 0,1.000000 0.000000 0,4.000000 0.000000 0,3.000000 0.000000 0,3.000000 0.000000 0,3.000000 0.000000 0,3.000000 0.000000 0,3.000000 0.000000 0,4.000000 0.000000 0,2.000000 0.000000 0,4.000000 0.000000 0,3.000000 0.000000 0,3.000000 0.000000 0,-4.000000 0.000000 0,-8.000000 0.000000 0,-10.000000 0.000000 0,-9.000000 0.000000 0,-7.000000 0.000000 0,-3.000000 0.000000 0,-3.000000 0.000000 0,-2.000000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0,-3.000000 0.000000 0,-5.000000 0.000000 0,-7.000000 0.000000 0,-5.000000 0.000000 0,-6.000000 0.000000 0,-3.000000 0.000000 0,-3.000000 0.000000 0,-2.000000 0.000000 0,-3.000000 0.000000 0,1.000000 0.000000 0,-1.000000 0.000000 0,1.000000 0.000000 0,1.000000 0.000000 0,3.000000 0.000000 0,3.000000 0.000000 0,4.000000 0.000000 0,1.000000 0.000000 0,0.000000 0.000000 0,0.000000 0.000000 0,0.000000 0.000000 0,4.000000 0.000000 0,10.000000 0.000000 0,10.000000 0.000000 0,9.000000 0.000000 0,2.000000 0.000000 0,-2.000000 0.000000 0,-3.000000 0.000000 0,-3.000000 0.000000 0,-4.000000 0.000000 0,-3.000000 0.000000 0,-3.000000 0.000000 0,-2.000000 0.000000 0,-3.000000 0.000000 0,1.000000 0.000000 0,-1.000000 0.000000 0,1.000000 0.000000 0,-3.000000 0.000000 0,-2.000000 0.000000 0,-3.000000 0.000000 0,-3.000000 0.000000 0,-1.000000 0.000000 0,4.000000 0.000000 0,3.000000 0.000000 0,3.000000 0.000000 0,3.000000 1.000000 0,3.000000 4.000000 0,3.000000 3.000000 0,4.000000 3.000000 0,-3.000000-1.000000 0,-5.000000-2.000000 0,-7.000000-3.000000 0,-5.000000-3.000000 0,-4.000000-2.000000 0,0.000000 0.000000 0,0.000000 0.000000 0,0.000000 0.000000 0,0.000000 1.000000 0,0.000000 4.000000 0,0.000000 3.000000 0,0.000000 3.000000 0,-4.000000-1.000000 0,-5.000000-2.000000 0,-7.000000-3.000000 0,-5.000000-3.000000 0,-4.000000-2.000000 0,0.000000 0.000000 0,0.000000 0.000000 0,0.000000 0.000000 0,3.000000 1.000000 0,6.000000 4.000000 0,7.000000 3.000000 0,6.000000 3.000000 0,1.000000-1.000000 0,-3.000000-2.000000 0,-3.000000-3.000000 0,-2.000000-3.000000 0,-1.000000-1.000000 0,3.000000 4.000000 0,3.000000 3.000000 0,4.000000 3.000000 0,1.000000-1.000000 0,0.000000-2.000000 0,0.000000-3.000000 0,0.000000-3.000000 0,-4.000000-2.000000 0,-5.000000 0.000000 0,-7.000000 0.000000 0,-5.000000 0.000000 0,-6.000000 0.000000 0,-3.000000 0.000000 0,-3.000000 0.000000 0,-2.000000 0.000000 0,-3.000000 1.000000 0,1.000000 4.000000 0,-1.000000 3.000000 0,1.000000 3.000000 0,-1.000000-1.000000 0,1.000000-2.000000 0,-1.000000-3.000000 0,1.000000-3.000000 0,-1.000000-2.000000 0,1.000000 0.000000 0,-1.000000 0.000000 0,1.000000 0.000000 0,2.000000 4.000000 0,7.000000 10.000000 0,6.000000 10.000000 0,7.000000 9.000000 0,0.000000 6.000000 0,-2.000000 3.000000 0,-3.000000 3.000000 0,-3.000000 4.000000 0,-7.000000-1.000000-21,-9.000000-3.000000-38,-10.000000-3.000000-41,-8.000000-2.000000-40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0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28100.000000 24650.000000 1000,'93.000000'-46.000000'0,"-11.000000"10.000000"0 ,-14.000000 10.000000 0,-11.000000 9.000000 0,-9.000000 4.000000 0,-3.000000 1.000000 0,-3.000000-1.000000 0,-2.000000 1.000000 0,-1.000000 1.000000 0,3.000000 3.000000 0,3.000000 3.000000 0,4.000000 4.000000 0,-1.000000-1.000000 0,-3.000000-3.000000 0,-3.000000-3.000000 0,-2.000000-2.000000 0,-1.000000-1.000000 0,3.000000 3.000000 0,3.000000 3.000000 0,4.000000 4.000000 0,2.000000 1.000000 0,4.000000 0.000000 0,3.000000 0.000000 0,3.000000 0.000000 0,-2.000000-2.000000 0,-6.000000-3.000000 0,-6.000000-3.000000 0,-6.000000-2.000000 0,-2.000000-1.000000 0,3.000000 3.000000 0,3.000000 3.000000 0,4.000000 4.000000 0,-1.000000-1.000000 0,-3.000000-3.000000 0,-3.000000-3.000000 0,-2.000000-2.000000 0,-1.000000-1.000000 0,3.000000 3.000000 0,3.000000 3.000000 0,4.000000 4.000000 0,2.000000 1.000000 0,4.000000 0.000000 0,3.000000 0.000000 0,3.000000 0.000000 0,3.000000-2.000000 0,3.000000-3.000000 0,3.000000-3.000000 0,4.000000-2.000000 0,4.000000-1.000000 0,6.000000 3.000000 0,7.000000 3.000000 0,6.000000 4.000000 0,3.000000 1.000000 0,0.000000 0.000000 0,0.000000 0.000000 0,0.000000 0.000000 0,1.000000-2.000000 0,4.000000-3.000000 0,3.000000-3.000000 0,3.000000-2.000000 0,1.000000-3.000000 0,1.000000 1.000000 0,-1.000000-1.000000 0,1.000000 1.000000 0,2.000000-3.000000 0,7.000000-2.000000 0,6.000000-3.000000 0,7.000000-3.000000 0,5.000000-1.000000 0,7.000000 4.000000 0,6.000000 3.000000 0,7.000000 3.000000 0,-1.000000-1.000000 0,-6.000000-2.000000 0,-6.000000-3.000000 0,-6.000000-3.000000 0,-4.000000-2.000000 0,1.000000 0.000000 0,-1.000000 0.000000 0,1.000000 0.000000 0,4.000000 0.000000 0,9.000000 0.000000 0,10.000000 0.000000 0,10.000000 0.000000 0,2.000000 1.000000 0,-3.000000 4.000000 0,-3.000000 3.000000 0,-2.000000 3.000000 0,-6.000000 1.000000 0,-6.000000 1.000000 0,-6.000000-1.000000 0,-6.000000 1.000000 0,1.000000-1.000000 0,9.000000 1.000000 0,10.000000-1.000000 0,10.000000 1.000000 0,4.000000-1.000000 0,0.000000 1.000000 0,0.000000-1.000000 0,0.000000 1.000000 0,-2.000000 1.000000 0,-3.000000 3.000000 0,-3.000000 3.000000 0,-2.000000 4.000000 0,-1.000000 1.000000 0,3.000000 0.000000 0,3.000000 0.000000 0,4.000000 0.000000 0,1.000000 0.000000 0,0.000000 0.000000 0,0.000000 0.000000 0,0.000000 0.000000 0,-4.000000 0.000000 0,-5.000000 0.000000 0,-7.000000 0.000000 0,-5.000000 0.000000 0,-4.000000 0.000000 0,0.000000 0.000000 0,0.000000 0.000000 0,0.000000 0.000000 0,3.000000 0.000000 0,6.000000 0.000000 0,7.000000 0.000000 0,6.000000 0.000000 0,1.000000 0.000000 0,-3.000000 0.000000 0,-3.000000 0.000000 0,-2.000000 0.000000 0,-6.000000 0.000000 0,-6.000000 0.000000 0,-6.000000 0.000000 0,-6.000000 0.000000 0,-2.000000 0.000000 0,3.000000 0.000000 0,3.000000 0.000000 0,4.000000 0.000000 0,2.000000 0.000000 0,4.000000 0.000000 0,3.000000 0.000000 0,3.000000 0.000000 0,-2.000000 0.000000 0,-6.000000 0.000000 0,-6.000000 0.000000 0,-6.000000 0.000000 0,-6.000000 1.000000 0,-2.000000 4.000000 0,-3.000000 3.000000 0,-3.000000 3.000000 0,2.000000-1.000000 0,10.000000-2.000000 0,10.000000-3.000000 0,9.000000-3.000000 0,2.000000-1.000000 0,-2.000000 4.000000 0,-3.000000 3.000000 0,-3.000000 3.000000 0,-7.000000-1.000000 0,-9.000000-2.000000 0,-10.000000-3.000000 0,-8.000000-3.000000 0,-3.000000-2.000000 0,7.000000 0.000000 0,6.000000 0.000000 0,7.000000 0.000000 0,5.000000 1.000000 0,7.000000 4.000000 0,6.000000 3.000000 0,7.000000 3.000000 0,0.000000-1.000000 0,-2.000000-2.000000 0,-3.000000-3.000000 0,-3.000000-3.000000 0,-6.000000-2.000000 0,-5.000000 0.000000 0,-7.000000 0.000000 0,-5.000000 0.000000 0,-1.000000 0.000000 0,6.000000 0.000000 0,7.000000 0.000000 0,6.000000 0.000000 0,3.000000 0.000000 0,0.000000 0.000000 0,0.000000 0.000000 0,0.000000 0.000000 0,-2.000000 0.000000 0,-3.000000 0.000000 0,-3.000000 0.000000 0,-2.000000 0.000000 0,-6.000000 0.000000 0,-6.000000 0.000000 0,-6.000000 0.000000 0,-6.000000 0.000000 0,-1.000000 0.000000 0,7.000000 0.000000 0,6.000000 0.000000 0,7.000000 0.000000 0,2.000000 0.000000 0,1.000000 0.000000 0,-1.000000 0.000000 0,1.000000 0.000000 0,-4.000000 0.000000 0,-6.000000 0.000000 0,-6.000000 0.000000 0,-6.000000 0.000000 0,-7.000000 1.000000 0,-6.000000 4.000000 0,-6.000000 3.000000 0,-6.000000 3.000000 0,-2.000000-1.000000 0,3.000000-2.000000 0,3.000000-3.000000 0,4.000000-3.000000 0,5.000000-2.000000 0,10.000000 0.000000 0,10.000000 0.000000 0,9.000000 0.000000 0,2.000000 0.000000 0,-2.000000 0.000000 0,-3.000000 0.000000 0,-3.000000 0.000000 0,-4.000000 0.000000 0,-3.000000 0.000000 0,-3.000000 0.000000 0,-2.000000 0.000000 0,-6.000000 1.000000 0,-6.000000 4.000000 0,-6.000000 3.000000 0,-6.000000 3.000000 0,-2.000000-1.000000 0,3.000000-2.000000 0,3.000000-3.000000 0,4.000000-3.000000 0,5.000000-2.000000 0,10.000000 0.000000 0,10.000000 0.000000 0,9.000000 0.000000 0,-1.000000 0.000000 0,-8.000000 0.000000 0,-10.000000 0.000000 0,-9.000000 0.000000 0,-7.000000 1.000000 0,-3.000000 4.000000 0,-3.000000 3.000000 0,-2.000000 3.000000 0,-3.000000-1.000000 0,1.000000-2.000000 0,-1.000000-3.000000 0,1.000000-3.000000 0,-4.000000-2.000000 0,-6.000000 0.000000 0,-6.000000 0.000000 0,-6.000000 0.000000 0,1.000000 0.000000 0,9.000000 0.000000 0,10.000000 0.000000 0,10.000000 0.000000 0,5.000000 0.000000 0,4.000000 0.000000 0,3.000000 0.000000 0,3.000000 0.000000 0,-1.000000 0.000000 0,-2.000000 0.000000 0,-3.000000 0.000000 0,-3.000000 0.000000 0,-4.000000 0.000000 0,-3.000000 0.000000 0,-3.000000 0.000000 0,-2.000000 0.000000 0,-5.000000 1.000000 0,-2.000000 4.000000 0,-3.000000 3.000000 0,-3.000000 3.000000 0,-1.000000-1.000000 0,4.000000-2.000000 0,3.000000-3.000000 0,3.000000-3.000000 0,1.000000-1.000000 0,1.000000 4.000000 0,-1.000000 3.000000 0,1.000000 3.000000 0,2.000000-1.000000 0,7.000000-2.000000 0,6.000000-3.000000 0,7.000000-3.000000 0,0.000000-1.000000 0,-2.000000 4.000000 0,-3.000000 3.000000 0,-3.000000 3.000000 0,-6.000000-1.000000 0,-5.000000-2.000000 0,-7.000000-3.000000 0,-5.000000-3.000000 0,-4.000000-1.000000 0,0.000000 4.000000 0,0.000000 3.000000 0,0.000000 3.000000 0,0.000000 1.000000 0,0.000000 1.000000 0,0.000000-1.000000 0,0.000000 1.000000 0,1.000000-1.000000 0,4.000000 1.000000 0,3.000000-1.000000 0,3.000000 1.000000 0,4.000000-1.000000 0,7.000000 1.000000 0,6.000000-1.000000 0,7.000000 1.000000 0,-1.000000-3.000000 0,-6.000000-2.000000 0,-6.000000-3.000000 0,-6.000000-3.000000 0,-6.000000-1.000000 0,-2.000000 4.000000 0,-3.000000 3.000000 0,-3.000000 3.000000 0,-2.000000 1.000000 0,0.000000 1.000000 0,0.000000-1.000000 0,0.000000 1.000000 0,-2.000000-1.000000 0,-3.000000 1.000000 0,-3.000000-1.000000 0,-2.000000 1.000000 0,-1.000000-3.000000 0,3.000000-2.000000 0,3.000000-3.000000 0,4.000000-3.000000 0,2.000000-1.000000 0,4.000000 4.000000 0,3.000000 3.000000 0,3.000000 3.000000 0,3.000000-1.000000 0,3.000000-2.000000 0,3.000000-3.000000 0,4.000000-3.000000 0,-1.000000-1.000000 0,-3.000000 4.000000 0,-3.000000 3.000000 0,-2.000000 3.000000 0,-5.000000-1.000000 0,-2.000000-2.000000 0,-3.000000-3.000000 0,-3.000000-3.000000 0,-6.000000-2.000000 0,-5.000000 0.000000 0,-7.000000 0.000000 0,-5.000000 0.000000 0,-1.000000 1.000000 0,6.000000 4.000000 0,7.000000 3.000000 0,6.000000 3.000000 0,3.000000-1.000000 0,0.000000-2.000000 0,0.000000-3.000000 0,0.000000-3.000000 0,1.000000-1.000000 0,4.000000 4.000000 0,3.000000 3.000000 0,3.000000 3.000000 0,3.000000-1.000000 0,3.000000-2.000000 0,3.000000-3.000000 0,4.000000-3.000000 0,-1.000000-2.000000 0,-3.000000 0.000000 0,-3.000000 0.000000 0,-2.000000 0.000000 0,-8.000000 1.000000 0,-8.000000 4.000000 0,-10.000000 3.000000 0,-9.000000 3.000000 0,-4.000000-1.000000 0,4.000000-2.000000 0,3.000000-3.000000 0,3.000000-3.000000 0,1.000000-2.000000 0,1.000000 0.000000 0,-1.000000 0.000000 0,1.000000 0.000000 0,-1.000000 0.000000 0,1.000000 0.000000 0,-1.000000 0.000000 0,1.000000 0.000000 0,1.000000 0.000000 0,3.000000 0.000000 0,3.000000 0.000000 0,4.000000 0.000000 0,2.000000 0.000000 0,4.000000 0.000000 0,3.000000 0.000000 0,3.000000 0.000000 0,-2.000000 1.000000 0,-6.000000 4.000000 0,-6.000000 3.000000 0,-6.000000 3.000000 0,-4.000000-1.000000 0,1.000000-2.000000 0,-1.000000-3.000000 0,1.000000-3.000000 0,-1.000000-2.000000 0,1.000000 0.000000 0,-1.000000 0.000000 0,1.000000 0.000000 0,-4.000000 0.000000 0,-6.000000 0.000000 0,-6.000000 0.000000 0,-6.000000 0.000000 0,-2.000000 1.000000 0,3.000000 4.000000 0,3.000000 3.000000 0,4.000000 3.000000 0,1.000000-1.000000 0,0.000000-2.000000 0,0.000000-3.000000 0,0.000000-3.000000 0,1.000000-1.000000 0,4.000000 4.000000 0,3.000000 3.000000 0,3.000000 3.000000 0,1.000000-1.000000 0,1.000000-2.000000 0,-1.000000-3.000000 0,1.000000-3.000000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0,-1.000000 1.000000 0,7.000000 4.000000 0,6.000000 3.000000 0,7.000000 3.000000 0,-1.000000-1.000000 0,-6.000000-2.000000 0,-6.000000-3.000000 0,-6.000000-3.000000 0,-1.000000-1.000000 0,7.000000 4.000000 0,6.000000 3.000000 0,7.000000 3.000000 0,-1.000000-1.000000 0,-6.000000-2.000000 0,-6.000000-3.000000 0,-6.000000-3.000000 0,1.000000-1.000000 0,9.000000 4.000000 0,10.000000 3.000000 0,10.000000 3.000000 0,2.000000-1.000000 0,-3.000000-2.000000 0,-3.000000-3.000000 0,-2.000000-3.000000 0,-6.000000-2.000000 0,-6.000000 0.000000 0,-6.000000 0.000000 0,-6.000000 0.000000 0,-1.000000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0,-3.000000 4.000000 0,-5.000000 10.000000 0,-7.000000 10.000000 0,-5.000000 9.000000 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89150.000000 24150.000000 1000,'71.000000'0.000000'0,"-5.000000"0.000000"0 ,-7.000000 0.000000 0,-5.000000 0.000000 0,-6.000000 0.000000 0,-3.000000 0.000000 0,-3.000000 0.000000 0,-2.000000 0.000000 0,0.000000 0.000000 0,7.000000 0.000000 0,6.000000 0.000000 0,7.000000 0.000000 0,2.000000-2.000000 0,1.000000-3.000000 0,-1.000000-3.000000 0,1.000000-2.000000 0,-3.000000-3.000000 0,-2.000000 1.000000 0,-3.000000-1.000000 0,-3.000000 1.000000 0,-2.000000 1.000000 0,0.000000 3.000000 0,0.000000 3.000000 0,0.000000 4.000000 0,0.000000-1.000000 0,0.000000-3.000000 0,0.000000-3.000000 0,0.000000-2.000000 0,1.000000-1.000000 0,4.000000 3.000000 0,3.000000 3.000000 0,3.000000 4.000000 0,1.000000 1.000000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0,3.000000 0.000000 0,6.000000 0.000000 0,7.000000 0.000000 0,6.000000 0.000000 0,3.000000 0.000000 0,0.000000 0.000000 0,0.000000 0.000000 0,0.000000 0.000000 0,-2.000000 0.000000 0,-3.000000 0.000000 0,-3.000000 0.000000 0,-2.000000 0.000000 0,-1.000000 0.000000 0,3.000000 0.000000 0,3.000000 0.000000 0,4.000000 0.000000 0,-3.000000 0.000000 0,-5.000000 0.000000 0,-7.000000 0.000000 0,-5.000000 0.000000 0,-4.000000 0.000000 0,0.000000 0.000000 0,0.000000 0.000000 0,0.000000 0.000000 0,0.000000 0.000000 0,0.000000 0.000000 0,0.000000 0.000000 0,0.000000 0.000000 0,1.000000 0.000000 0,4.000000 0.000000 0,3.000000 0.000000 0,3.000000 0.000000 0,1.000000 1.000000 0,1.000000 4.000000 0,-1.000000 3.000000 0,1.000000 3.000000 0,2.000000-1.000000 0,7.000000-2.000000 0,6.000000-3.000000 0,7.000000-3.000000 0,0.000000-2.000000 0,-2.000000 0.000000 0,-3.000000 0.000000 0,-3.000000 0.000000 0,-2.000000 1.000000 0,0.000000 4.000000 0,0.000000 3.000000 0,0.000000 3.000000 0,-2.000000-1.000000 0,-3.000000-2.000000 0,-3.000000-3.000000 0,-2.000000-3.000000 0,-3.000000-2.000000 0,1.000000 0.000000 0,-1.000000 0.000000 0,1.000000 0.000000 0,-3.000000 1.000000 0,-2.000000 4.000000 0,-3.000000 3.000000 0,-3.000000 3.000000 0,1.000000-1.000000 0,6.000000-2.000000 0,7.000000-3.000000 0,6.000000-3.000000 0,1.000000-2.000000 0,-3.000000 0.000000 0,-3.000000 0.000000 0,-2.000000 0.000000 0,-3.000000 0.000000 0,1.000000 0.000000 0,-1.000000 0.000000 0,1.000000 0.000000 0,1.000000 0.000000 0,3.000000 0.000000 0,3.000000 0.000000 0,4.000000 0.000000 0,-1.000000 1.000000 0,-3.000000 4.000000 0,-3.000000 3.000000 0,-2.000000 3.000000 0,-5.000000-1.000000 0,-2.000000-2.000000 0,-3.000000-3.000000 0,-3.000000-3.000000 0,-1.000000-2.000000 0,4.000000 0.000000 0,3.000000 0.000000 0,3.000000 0.000000 0,-2.000000 1.000000 0,-6.000000 4.000000 0,-6.000000 3.000000 0,-6.000000 3.000000 0,-2.000000-1.000000 0,3.000000-2.000000 0,3.000000-3.000000 0,4.000000-3.000000 0,1.000000-1.000000 0,0.000000 4.000000 0,0.000000 3.000000 0,0.000000 3.000000 0,-2.000000-1.000000 0,-3.000000-2.000000 0,-3.000000-3.000000 0,-2.000000-3.000000 0,0.000000-1.000000 0,7.000000 4.000000 0,6.000000 3.000000 0,7.000000 3.000000 0,0.000000-1.000000 0,-2.000000-2.000000 0,-3.000000-3.000000 0,-3.000000-3.000000 0,-2.000000-2.000000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0,-1.000000-2.000000 0,3.000000-3.000000 0,3.000000-3.000000 0,4.000000-2.000000 0,2.000000-1.000000 0,4.000000 3.000000 0,3.000000 3.000000 0,3.000000 4.000000 0,-1.000000 1.000000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0,0.000000-2.000000 0,0.000000-3.000000 0,0.000000-3.000000 0,0.000000-2.000000 0,-2.000000-1.000000 0,-3.000000 3.000000 0,-3.000000 3.000000 0,-2.000000 4.000000 0,-3.000000 1.000000 0,1.000000 0.000000 0,-1.000000 0.000000 0,1.000000 0.000000 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2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10750.000000 28900.000000 1000,'70.000000'-24.000000'0,"-9.000000"4.000000"0 ,-10.000000 3.000000 0,-8.000000 3.000000 0,-4.000000 1.000000 0,3.000000 1.000000 0,3.000000-1.000000 0,4.000000 1.000000 0,-1.000000 1.000000 0,-3.000000 3.000000 0,-3.000000 3.000000 0,-2.000000 4.000000 0,-3.000000 1.000000 0,1.000000 0.000000 0,-1.000000 0.000000 0,1.000000 0.000000 0,2.000000-2.000000 0,7.000000-3.000000 0,6.000000-3.000000 0,7.000000-2.000000 0,2.000000-1.000000 0,1.000000 3.000000 0,-1.000000 3.000000 0,1.000000 4.000000 0,-1.000000 1.000000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0,1.000000-2.000000 0,1.000000-3.000000 0,-1.000000-3.000000 0,1.000000-2.000000 0,2.000000-1.000000 0,7.000000 3.000000 0,6.000000 3.000000 0,7.000000 4.000000 0,2.000000-1.000000 0,1.000000-3.000000 0,-1.000000-3.000000 0,1.000000-2.000000 0,-3.000000-1.000000 0,-2.000000 3.000000 0,-3.000000 3.000000 0,-3.000000 4.000000 0,-1.000000-1.000000 0,4.000000-3.000000 0,3.000000-3.000000 0,3.000000-2.000000 0,-1.000000-1.000000 0,-2.000000 3.000000 0,-3.000000 3.000000 0,-3.000000 4.000000 0,1.000000-1.000000 0,6.000000-3.000000 0,7.000000-3.000000 0,6.000000-2.000000 0,3.000000-1.000000 0,0.000000 3.000000 0,0.000000 3.000000 0,0.000000 4.000000 0,1.000000 1.000000 0,4.000000 0.000000 0,3.000000 0.000000 0,3.000000 0.000000 0,-1.000000 0.000000 0,-2.000000 0.000000 0,-3.000000 0.000000 0,-3.000000 0.000000 0,-4.000000-2.000000 0,-3.000000-3.000000 0,-3.000000-3.000000 0,-2.000000-2.000000 0,-3.000000-1.000000 0,1.000000 3.000000 0,-1.000000 3.000000 0,1.000000 4.000000 0,1.000000 1.000000 0,3.000000 0.000000 0,3.000000 0.000000 0,4.000000 0.000000 0,2.000000-2.000000 0,4.000000-3.000000 0,3.000000-3.000000 0,3.000000-2.000000 0,-1.000000-1.000000 0,-2.000000 3.000000 0,-3.000000 3.000000 0,-3.000000 4.000000 0,-6.000000-1.000000 0,-5.000000-3.000000 0,-7.000000-3.000000 0,-5.000000-2.000000 0,-3.000000-1.000000 0,4.000000 3.000000 0,3.000000 3.000000 0,3.000000 4.000000 0,-1.000000-1.000000 0,-2.000000-3.000000 0,-3.000000-3.000000 0,-3.000000-2.000000 0,1.000000-1.000000 0,6.000000 3.000000 0,7.000000 3.000000 0,6.000000 4.000000 0,3.000000 1.000000 0,0.000000 0.000000 0,0.000000 0.000000 0,0.000000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0,2.000000-2.000000 0,7.000000-3.000000 0,6.000000-3.000000 0,7.000000-2.000000 0,2.000000-1.000000 0,1.000000 3.000000 0,-1.000000 3.000000 0,1.000000 4.000000 0,-3.000000 1.000000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0,3.000000 0.000000 0,3.000000 0.000000 0,3.000000 0.000000 0,4.000000 0.000000 0,-3.000000 0.000000 0,-5.000000 0.000000 0,-7.000000 0.000000 0,-5.000000 0.000000 0,-4.000000 0.000000 0,0.000000 0.000000 0,0.000000 0.000000 0,0.000000 0.000000 0,-2.000000 0.000000 0,-3.000000 0.000000 0,-3.000000 0.000000 0,-2.000000 0.000000 0,-3.000000-2.000000 0,1.000000-3.000000 0,-1.000000-3.000000 0,1.000000-2.000000 0,1.000000-1.000000 0,3.000000 3.000000 0,3.000000 3.000000 0,4.000000 4.000000 0,2.000000 1.000000 0,4.000000 0.000000 0,3.000000 0.000000 0,3.000000 0.000000 0,1.000000 0.000000 0,1.000000 0.000000 0,-1.000000 0.000000 0,1.000000 0.000000 0,-3.000000-2.000000 0,-2.000000-3.000000 0,-3.000000-3.000000 0,-3.000000-2.000000 0,-2.000000-1.000000 0,0.000000 3.000000 0,0.000000 3.000000 0,0.000000 4.000000 0,-2.000000 1.000000 0,-3.000000 0.000000 0,-3.000000 0.000000 0,-2.000000 0.000000 0,-3.000000 0.000000 0,1.000000 0.000000 0,-1.000000 0.000000 0,1.000000 0.000000 0,2.000000 0.000000 0,7.000000 0.000000 0,6.000000 0.000000 0,7.000000 0.000000 0,0.000000 0.000000 0,-2.000000 0.000000 0,-3.000000 0.000000 0,-3.000000 0.000000 0,-1.000000 0.000000 0,4.000000 0.000000 0,3.000000 0.000000 0,3.000000 0.000000 0,3.000000 0.000000 0,3.000000 0.000000 0,3.000000 0.000000 0,4.000000 0.000000 0,-4.000000 0.000000 0,-9.000000 0.000000 0,-10.000000 0.000000 0,-8.000000 0.000000 0,-8.000000 0.000000 0,-2.000000 0.000000 0,-3.000000 0.000000 0,-3.000000 0.000000 0,-2.000000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0,-3.000000 1.000000 0,-2.000000 4.000000 0,-3.000000 3.000000 0,-3.000000 3.000000 0,-2.000000-1.000000 0,0.000000-2.000000 0,0.000000-3.000000 0,0.000000-3.000000 0,0.000000-2.000000 0,0.000000 0.000000 0,0.000000 0.000000 0,0.000000 0.000000 0,0.000000 1.000000 0,0.000000 4.000000 0,0.000000 3.000000 0,0.000000 3.000000 0,1.000000-1.000000 0,4.000000-2.000000 0,3.000000-3.000000 0,3.000000-3.000000 0,1.000000-2.000000 0,1.000000 0.000000 0,-1.000000 0.000000 0,1.000000 0.000000 0,-1.000000 1.000000 0,1.000000 4.000000 0,-1.000000 3.000000 0,1.000000 3.000000 0,1.000000-1.000000 0,3.000000-2.000000 0,3.000000-3.000000 0,4.000000-3.000000 0,-1.000000-1.000000 0,-3.000000 4.000000 0,-3.000000 3.000000 0,-2.000000 3.000000 0,-5.000000-1.000000 0,-2.000000-2.000000 0,-3.000000-3.000000 0,-3.000000-3.000000 0,-2.000000-2.000000 0,0.000000 0.000000 0,0.000000 0.000000 0,0.000000 0.000000 0,-2.000000 1.000000 0,-3.000000 4.000000 0,-3.000000 3.000000 0,-2.000000 3.000000 0,-1.000000-1.000000 0,3.000000-2.000000 0,3.000000-3.000000 0,4.000000-3.000000 0,2.000000-2.000000 0,4.000000 0.000000 0,3.000000 0.000000 0,3.000000 0.000000 0,1.000000 0.000000 0,1.000000 0.000000 0,-1.000000 0.000000 0,1.000000 0.000000 0,1.000000 0.000000 0,3.000000 0.000000 0,3.000000 0.000000 0,4.000000 0.000000 0,-1.000000 0.000000 0,-3.000000 0.000000 0,-3.000000 0.000000 0,-2.000000 0.000000 0,-1.000000 1.000000 0,3.000000 4.000000 0,3.000000 3.000000 0,4.000000 3.000000 0,-3.000000-1.000000 0,-5.000000-2.000000 0,-7.000000-3.000000 0,-5.000000-3.000000 0,-6.000000-2.000000 0,-3.000000 0.000000 0,-3.000000 0.000000 0,-2.000000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0,1.000000 1.000000 0,4.000000 4.000000 0,3.000000 3.000000 0,3.000000 3.000000 0,1.000000-1.000000 0,1.000000-2.000000 0,-1.000000-3.000000 0,1.000000-3.000000 0,-3.000000-2.000000 0,-2.000000 0.000000 0,-3.000000 0.000000 0,-3.000000 0.000000 0,-1.000000 1.000000 0,4.000000 4.000000 0,3.000000 3.000000 0,3.000000 3.000000 0,-1.000000-1.000000 0,-2.000000-2.000000 0,-3.000000-3.000000 0,-3.000000-3.000000 0,-4.000000-2.000000 0,-3.000000 0.000000 0,-3.000000 0.000000 0,-2.000000 0.000000 0,2.000000 1.000000 0,9.000000 4.000000 0,10.000000 3.000000 0,10.000000 3.000000 0,-1.000000-1.000000 0,-9.000000-2.000000 0,-10.000000-3.000000 0,-8.000000-3.000000 0,-6.000000-2.000000 0,1.000000 0.000000 0,-1.000000 0.000000 0,1.000000 0.000000 0,1.000000 1.000000 0,3.000000 4.000000 0,3.000000 3.000000 0,4.000000 3.000000 0,1.000000-1.000000 0,0.000000-2.000000 0,0.000000-3.000000 0,0.000000-3.000000 0,-2.000000-2.000000 0,-3.000000 0.000000 0,-3.000000 0.000000 0,-2.000000 0.000000 0,0.000000 0.000000 0,7.000000 0.000000 0,6.000000 0.000000 0,7.000000 0.000000 0,-1.000000 1.000000 0,-6.000000 4.000000 0,-6.000000 3.000000 0,-6.000000 3.000000 0,-2.000000-1.000000 0,3.000000-2.000000 0,3.000000-3.000000 0,4.000000-3.000000 0,-1.000000-2.000000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1.000000 0,0.000000 4.000000 0,0.000000 3.000000 0,0.000000 3.000000 0,0.000000-1.000000 0,0.000000-2.000000 0,0.000000-3.000000 0,0.000000-3.000000 0,0.000000-2.000000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1.000000 0,1.000000 4.000000 0,-1.000000 3.000000 0,1.000000 3.000000 0,-1.000000-1.000000 0,1.000000-2.000000 0,-1.000000-3.000000 0,1.000000-3.000000 0,1.000000-2.000000 0,3.000000 0.000000 0,3.000000 0.000000 0,4.000000 0.000000 0,-1.000000 1.000000 0,-3.000000 4.000000 0,-3.000000 3.000000 0,-2.000000 3.000000 0,-3.000000-1.000000 0,1.000000-2.000000 0,-1.000000-3.000000 0,1.000000-3.000000 0,-3.000000-2.000000 0,-2.000000 0.000000 0,-3.000000 0.000000 0,-3.000000 0.000000 0,-4.000000 1.000000 0,-3.000000 4.000000 0,-3.000000 3.000000 0,-2.000000 3.000000 0,-1.000000-1.000000 0,3.000000-2.000000 0,3.000000-3.000000 0,4.000000-3.000000 0,-1.000000-2.000000 0,-3.000000 0.000000 0,-3.000000 0.000000 0,-2.000000 0.000000 0,-1.000000 1.000000 0,3.000000 4.000000 0,3.000000 3.000000 0,4.000000 3.000000 0,1.000000-1.000000 0,0.000000-2.000000 0,0.000000-3.000000 0,0.000000-3.000000 0,0.000000-2.000000 0,0.000000 0.000000 0,0.000000 0.000000 0,0.000000 0.000000 0,1.000000 0.000000 0,4.000000 0.000000 0,3.000000 0.000000 0,3.000000 0.000000 0,-1.000000 1.000000 0,-2.000000 4.000000 0,-3.000000 3.000000 0,-3.000000 3.000000 0,-2.000000-1.000000 0,0.000000-2.000000 0,0.000000-3.000000 0,0.000000-3.000000 0,-2.000000-2.000000 0,-3.000000 0.000000 0,-3.000000 0.000000 0,-2.000000 0.000000 0,-1.000000 0.000000 0,3.000000 0.000000 0,3.000000 0.000000 0,4.000000 0.000000 0,2.000000 0.000000 0,4.000000 0.000000 0,3.000000 0.000000 0,3.000000 0.000000 0,-2.000000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0,0.000000-2.000000 0,0.000000-3.000000 0,0.000000-3.000000 0,0.000000-2.000000 0,0.000000-1.000000 0,0.000000 3.000000 0,0.000000 3.000000 0,0.000000 4.000000 0,-2.000000 1.000000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0,0.000000 1.000000 0,0.000000 4.000000 0,0.000000 3.000000 0,0.000000 3.000000 0,-2.000000-1.000000 0,-3.000000-2.000000 0,-3.000000-3.000000 0,-2.000000-3.000000 0,-3.000000-2.000000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0,1.000000-2.000000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0,6.000000 0.000000 0,7.000000 0.000000 0,6.000000 0.000000 0,1.000000 0.000000 0,-3.000000 0.000000 0,-3.000000 0.000000 0,-2.000000 0.000000 0,-5.000000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0,3.000000-2.000000 0,6.000000-3.000000 0,7.000000-3.000000 0,6.000000-2.000000 0,1.000000-1.000000 0,-3.000000 3.000000 0,-3.000000 3.000000 0,-2.000000 4.000000 0,-5.000000 1.000000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0,0.000000-2.000000 0,7.000000-3.000000 0,6.000000-3.000000 0,7.000000-2.000000 0,-1.000000-1.000000 0,-6.000000 3.000000 0,-6.000000 3.000000 0,-6.000000 4.000000 0,-1.000000 1.000000 0,7.000000 0.000000 0,6.000000 0.000000 0,7.000000 0.000000 0,-1.000000 0.000000 0,-6.000000 0.000000 0,-6.000000 0.000000 0,-6.000000 0.000000 0,-4.000000-2.000000 0,1.000000-3.000000 0,-1.000000-3.000000 0,1.000000-2.000000 0,2.000000-1.000000 0,7.000000 3.000000 0,6.000000 3.000000 0,7.000000 4.000000 0,-1.000000 1.000000 0,-6.000000 0.000000 0,-6.000000 0.000000 0,-6.000000 0.000000 0,-2.000000 0.000000 0,3.000000 0.000000 0,3.000000 0.000000 0,4.000000 0.000000 0,1.000000 0.000000 0,0.000000 0.000000 0,0.000000 0.000000 0,0.000000 0.000000 0,0.000000 0.000000 0,0.000000 0.000000 0,0.000000 0.000000 0,0.000000 0.000000 0,-2.000000 0.000000 0,-3.000000 0.000000 0,-3.000000 0.000000 0,-2.000000 0.000000 0,2.000000-2.000000 0,9.000000-3.000000 0,10.000000-3.000000 0,10.000000-2.000000 0,0.000000-1.000000 0,-5.000000 3.000000 0,-7.000000 3.000000 0,-5.000000 4.000000 0,-3.000000 1.000000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0,1.000000-2.000000 0,0.000000-3.000000 0,0.000000-3.000000 0,0.000000-2.000000 0,0.000000-1.000000 0,0.000000 3.000000 0,0.000000 3.000000 0,0.000000 4.000000 0,3.000000 1.000000 0,6.000000 0.000000 0,7.000000 0.000000 0,6.000000 0.000000 0,1.000000 0.000000 0,-3.000000 0.000000 0,-3.000000 0.000000 0,-2.000000 0.000000 0,-3.000000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0,0.000000 0.000000 0,-2.000000 0.000000 0,-3.000000 0.000000 0,-3.000000 0.000000 0,-1.000000 1.000000 0,4.000000 4.000000 0,3.000000 3.000000 0,3.000000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0,-5.000000 1.000000 0,-2.000000 4.000000 0,-3.000000 3.000000 0,-3.000000 3.000000 0,-2.000000-1.000000 0,0.000000-2.000000 0,0.000000-3.000000 0,0.000000-3.000000 0,1.000000-2.000000 0,4.000000 0.000000 0,3.000000 0.000000 0,3.000000 0.000000 0,1.000000 1.000000 0,1.000000 4.000000 0,-1.000000 3.000000 0,1.000000 3.000000 0,-1.000000-1.000000 0,1.000000-2.000000 0,-1.000000-3.000000 0,1.000000-3.000000 0,2.000000-2.000000 0,7.000000 0.000000 0,6.000000 0.000000 0,7.000000 0.000000 0,0.000000 1.000000 0,-2.000000 4.000000 0,-3.000000 3.000000 0,-3.000000 3.000000 0,-4.000000-1.000000 0,-3.000000-2.000000 0,-3.000000-3.000000 0,-2.000000-3.000000 0,-3.000000-2.000000 0,1.000000 0.000000 0,-1.000000 0.000000 0,1.000000 0.000000 0,-3.000000 0.000000 0,-2.000000 0.000000 0,-3.000000 0.000000 0,-3.000000 0.000000 0,-1.000000 1.000000 0,4.000000 4.000000 0,3.000000 3.000000 0,3.000000 3.000000 0,3.000000-1.000000 0,3.000000-2.000000 0,3.000000-3.000000 0,4.000000-3.000000 0,2.000000-2.000000 0,4.000000 0.000000 0,3.000000 0.000000 0,3.000000 0.000000 0,-1.000000 1.000000 0,-2.000000 4.000000 0,-3.000000 3.000000 0,-3.000000 3.000000 0,-1.000000-1.000000 0,4.000000-2.000000 0,3.000000-3.000000 0,3.000000-3.000000 0,-4.000000-2.000000 0,-8.000000 0.000000 0,-10.000000 0.000000 0,-9.000000 0.000000 0,-4.000000 0.000000 0,4.000000 0.000000 0,3.000000 0.000000 0,3.000000 0.000000 0,-1.000000 0.000000 0,-2.000000 0.000000 0,-3.000000 0.000000 0,-3.000000 0.000000 0,-2.000000 0.000000 0,0.000000 0.000000 0,0.000000 0.000000 0,0.000000 0.000000 0,1.000000 0.000000 0,4.000000 0.000000 0,3.000000 0.000000 0,3.000000 0.000000 0,3.000000 0.000000 0,3.000000 0.000000 0,3.000000 0.000000 0,4.000000 0.000000 0,1.000000 0.000000 0,0.000000 0.000000 0,0.000000 0.000000 0,0.000000 0.000000 0,-2.000000-2.000000 0,-3.000000-3.000000 0,-3.000000-3.000000 0,-2.000000-2.000000 0,-1.000000-3.000000 0,3.000000 1.000000 0,3.000000-1.000000 0,4.000000 1.000000 0,-3.000000 1.000000 0,-5.000000 3.000000 0,-7.000000 3.000000 0,-5.000000 4.000000 0,-6.000000 1.000000 0,-3.000000 0.000000 0,-3.000000 0.000000 0,-2.000000 0.000000 0,0.000000-2.000000 0,7.000000-3.000000 0,6.000000-3.000000 0,7.000000-2.000000 0,0.000000-1.000000 0,-2.000000 3.000000 0,-3.000000 3.000000 0,-3.000000 4.000000 0,-1.000000 1.000000 0,4.000000 0.000000 0,3.000000 0.000000 0,3.000000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0,-4.000000 0.000000 0,-6.000000 0.000000 0,-6.000000 0.000000 0,-6.000000 0.000000 0,-2.000000 1.000000 0,3.000000 4.000000 0,3.000000 3.000000 0,4.000000 3.000000 0,2.000000-1.000000 0,4.000000-2.000000 0,3.000000-3.000000 0,3.000000-3.000000 0,-1.000000-1.000000 0,-2.000000 4.000000 0,-3.000000 3.000000 0,-3.000000 3.000000 0,-1.000000-1.000000 0,4.000000-2.000000 0,3.000000-3.000000 0,3.000000-3.000000 0,3.000000-1.000000 0,3.000000 4.000000 0,3.000000 3.000000 0,4.000000 3.000000 0,1.000000 1.000000 0,0.000000 1.000000 0,0.000000-1.000000 0,0.000000 1.000000 0,-2.000000-1.000000 0,-3.000000 1.000000 0,-3.000000-1.000000 0,-2.000000 1.000000 0,-5.000000-3.000000 0,-2.000000-2.000000 0,-3.000000-3.000000 0,-3.000000-3.000000 0,-2.000000-1.000000 0,0.000000 4.000000 0,0.000000 3.000000 0,0.000000 3.000000 0,-2.000000-1.000000 0,-3.000000-2.000000 0,-3.000000-3.000000 0,-2.000000-3.000000 0,-3.000000-1.000000 0,1.000000 4.000000 0,-1.000000 3.000000 0,1.000000 3.000000 0,-1.000000-1.000000 0,1.000000-2.000000 0,-1.000000-3.000000 0,1.000000-3.000000 0,1.000000-2.000000 0,3.000000 0.000000 0,3.000000 0.000000 0,4.000000 0.000000 0,-1.000000 1.000000 0,-3.000000 4.000000 0,-3.000000 3.000000 0,-2.000000 3.000000 0,-1.000000-1.000000 0,3.000000-2.000000 0,3.000000-3.000000 0,4.000000-3.000000 0,1.000000-2.000000 0,0.000000 0.000000 0,0.000000 0.000000 0,0.000000 0.000000 0,-2.000000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0,-2.000000 0.000000 0,-3.000000 0.000000 0,-3.000000 0.000000 0,-1.000000 1.000000 0,4.000000 4.000000 0,3.000000 3.000000 0,3.000000 3.000000 0,-1.000000-1.000000 0,-2.000000-2.000000 0,-3.000000-3.000000 0,-3.000000-3.000000 0,-2.000000-2.000000 0,0.000000 0.000000 0,0.000000 0.000000 0,0.000000 0.000000 0,-2.000000 1.000000 0,-3.000000 4.000000 0,-3.000000 3.000000 0,-2.000000 3.000000 0,-1.000000-1.000000 0,3.000000-2.000000 0,3.000000-3.000000 0,4.000000-3.000000 0,1.000000-2.000000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0,-1.000000-2.000000 0,-2.000000-3.000000 0,-3.000000-3.000000 0,-3.000000-2.000000 0,-4.000000-1.000000 0,-3.000000 3.000000 0,-3.000000 3.000000 0,-2.000000 4.000000 0,-3.000000-1.000000 0,1.000000-3.000000 0,-1.000000-3.000000 0,1.000000-2.000000 0,-1.000000-3.000000 0,1.000000 1.000000 0,-1.000000-1.000000 0,1.000000 1.000000 0,2.000000-1.000000 0,7.000000 1.000000 0,6.000000-1.000000 0,7.000000 1.000000 0,-1.000000 1.000000 0,-6.000000 3.000000 0,-6.000000 3.000000 0,-6.000000 4.000000 0,-2.000000-1.000000 0,3.000000-3.000000 0,3.000000-3.000000 0,4.000000-2.000000 0,1.000000-1.000000 0,0.000000 3.000000 0,0.000000 3.000000 0,0.000000 4.000000 0,0.000000-1.000000 0,0.000000-3.000000 0,0.000000-3.000000 0,0.000000-2.000000 0,1.000000-1.000000 0,4.000000 3.000000 0,3.000000 3.000000 0,3.000000 4.000000 0,1.000000 1.000000 0,1.000000 0.000000 0,-1.000000 0.000000 0,1.000000 0.000000 0,-1.000000-2.000000 0,1.000000-3.000000 0,-1.000000-3.000000 0,1.000000-2.000000 0,-4.000000-1.000000 0,-6.000000 3.000000 0,-6.000000 3.000000 0,-6.000000 4.000000 0,-2.000000 1.000000 0,3.000000 0.000000 0,3.000000 0.000000 0,4.000000 0.000000 0,-1.000000 0.000000 0,-3.000000 0.000000 0,-3.000000 0.000000 0,-2.000000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 1.000000 0,-6.000000 4.000000 0,-6.000000 3.000000 0,-6.000000 3.000000 0,-2.000000-1.000000 0,3.000000-2.000000 0,3.000000-3.000000 0,4.000000-3.000000 0,1.000000-2.000000 0,0.000000 0.000000 0,0.000000 0.000000 0,0.000000 0.000000 0,0.000000 1.000000 0,0.000000 4.000000 0,0.000000 3.000000 0,0.000000 3.000000 0,1.000000-1.000000 0,4.000000-2.000000 0,3.000000-3.000000 0,3.000000-3.000000 0,3.000000-1.000000 0,3.000000 4.000000 0,3.000000 3.000000 0,4.000000 3.000000 0,-1.000000 1.000000 0,-3.000000 1.000000 0,-3.000000-1.000000 0,-2.000000 1.000000 0,-3.000000-3.000000 0,1.000000-2.000000 0,-1.000000-3.000000 0,1.000000-3.000000 0,-3.000000-1.000000 0,-2.000000 4.000000 0,-3.000000 3.000000 0,-3.000000 3.000000 0,-4.000000-1.000000 0,-3.000000-2.000000 0,-3.000000-3.000000 0,-2.000000-3.000000 0,-3.000000-1.000000 0,1.000000 4.000000 0,-1.000000 3.000000 0,1.000000 3.000000 0,-1.000000-1.000000 0,1.000000-2.000000 0,-1.000000-3.000000 0,1.000000-3.000000 0,2.000000-2.000000 0,7.000000 0.000000 0,6.000000 0.000000 0,7.000000 0.000000 0,0.000000 0.000000 0,-2.000000 0.000000 0,-3.000000 0.000000 0,-3.000000 0.000000 0,-2.000000-2.000000 0,0.000000-3.000000 0,0.000000-3.000000 0,0.000000-2.000000 0,1.000000-1.000000 0,4.000000 3.000000 0,3.000000 3.000000 0,3.000000 4.000000 0,1.000000-1.000000 0,1.000000-3.000000 0,-1.000000-3.000000 0,1.000000-2.000000 0,-3.000000-1.000000 0,-2.000000 3.000000 0,-3.000000 3.000000 0,-3.000000 4.000000 0,-2.000000 1.000000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1.000000 0,1.000000 4.000000 0,-1.000000 3.000000 0,1.000000 3.000000 0,-4.000000-1.000000 0,-6.000000-2.000000 0,-6.000000-3.000000 0,-6.000000-3.000000 0,-4.000000-2.000000 0,1.000000 0.000000 0,-1.000000 0.000000 0,1.000000 0.000000 0,-1.000000 0.000000 0,1.000000 0.000000 0,-1.000000 0.000000 0,1.000000 0.000000 0,-13.000000 3.000000-21,-25.000000 6.000000-38,-25.000000 7.000000-41,-25.000000 6.000000-40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9100.000000 34550.000000 1000,'70.000000'21.000000'0,"-9.000000"-5.000000"0 ,-10.000000-7.000000 0,-8.000000-5.000000 0,-3.000000-4.000000 0,7.000000 0.000000 0,6.000000 0.000000 0,7.000000 0.000000 0,2.000000 0.000000 0,1.000000 0.000000 0,-1.000000 0.000000 0,1.000000 0.000000 0,-1.000000 0.000000 0,1.000000 0.000000 0,-1.000000 0.000000 0,1.000000 0.000000 0,1.000000 0.000000 0,3.000000 0.000000 0,3.000000 0.000000 0,4.000000 0.000000 0,1.000000 0.000000 0,0.000000 0.000000 0,0.000000 0.000000 0,0.000000 0.000000 0,3.000000 0.000000 0,6.000000 0.000000 0,7.000000 0.000000 0,6.000000 0.000000 0,6.000000 0.000000 0,6.000000 0.000000 0,7.000000 0.000000 0,6.000000 0.000000 0,3.000000-2.000000 0,0.000000-3.000000 0,0.000000-3.000000 0,0.000000-2.000000 0,0.000000-1.000000 0,0.000000 3.000000 0,0.000000 3.000000 0,0.000000 4.000000 0,-2.000000-3.000000 0,-3.000000-5.000000 0,-3.000000-7.000000 0,-2.000000-5.000000 0,0.000000-3.000000 0,7.000000 4.000000 0,6.000000 3.000000 0,7.000000 3.000000 0,5.000000 1.000000 0,7.000000 1.000000 0,6.000000-1.000000 0,7.000000 1.000000 0,-1.000000-3.000000 0,-6.000000-2.000000 0,-6.000000-3.000000 0,-6.000000-3.000000 0,-4.000000-1.000000 0,1.000000 4.000000 0,-1.000000 3.000000 0,1.000000 3.000000 0,5.000000 1.000000 0,14.000000 1.000000 0,11.000000-1.000000 0,14.000000 1.000000 0,2.000000-1.000000 0,-6.000000 1.000000 0,-6.000000-1.000000 0,-6.000000 1.000000 0,-7.000000 1.000000 0,-6.000000 3.000000 0,-6.000000 3.000000 0,-6.000000 4.000000 0,-1.000000-1.000000 0,7.000000-3.000000 0,6.000000-3.000000 0,7.000000-2.000000 0,2.000000-1.000000 0,1.000000 3.000000 0,-1.000000 3.000000 0,1.000000 4.000000 0,-4.000000 1.000000 0,-6.000000 0.000000 0,-6.000000 0.000000 0,-6.000000 0.000000 0,-4.000000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0,3.000000 0.000000 0,3.000000 0.000000 0,4.000000 0.000000 0,2.000000 0.000000 0,4.000000 0.000000 0,3.000000 0.000000 0,3.000000 0.000000 0,-5.000000 0.000000 0,-12.000000 0.000000 0,-13.000000 0.000000 0,-12.000000 0.000000 0,-4.000000 0.000000 0,7.000000 0.000000 0,6.000000 0.000000 0,7.000000 0.000000 0,5.000000-2.000000 0,7.000000-3.000000 0,6.000000-3.000000 0,7.000000-2.000000 0,-3.000000-1.000000 0,-8.000000 3.000000 0,-10.000000 3.000000 0,-9.000000 4.000000 0,-9.000000 1.000000 0,-5.000000 0.000000 0,-7.000000 0.000000 0,-5.000000 0.000000 0,-1.000000 0.000000 0,6.000000 0.000000 0,7.000000 0.000000 0,6.000000 0.000000 0,4.000000 0.000000 0,4.000000 0.000000 0,3.000000 0.000000 0,3.000000 0.000000 0,-1.000000 0.000000 0,-2.000000 0.000000 0,-3.000000 0.000000 0,-3.000000 0.000000 0,-6.000000 0.000000 0,-5.000000 0.000000 0,-7.000000 0.000000 0,-5.000000 0.000000 0,-6.000000 0.000000 0,-3.000000 0.000000 0,-3.000000 0.000000 0,-2.000000 0.000000 0,0.000000 0.000000 0,7.000000 0.000000 0,6.000000 0.000000 0,7.000000 0.000000 0,4.000000 0.000000 0,3.000000 0.000000 0,3.000000 0.000000 0,4.000000 0.000000 0,-1.000000-2.000000 0,-3.000000-3.000000 0,-3.000000-3.000000 0,-2.000000-2.000000 0,-5.000000-1.000000 0,-2.000000 3.000000 0,-3.000000 3.000000 0,-3.000000 4.000000 0,-2.000000 1.000000 0,0.000000 0.000000 0,0.000000 0.000000 0,0.000000 0.000000 0,1.000000-2.000000 0,4.000000-3.000000 0,3.000000-3.000000 0,3.000000-2.000000 0,3.000000-1.000000 0,3.000000 3.000000 0,3.000000 3.000000 0,4.000000 4.000000 0,-1.000000 1.000000 0,-3.000000 0.000000 0,-3.000000 0.000000 0,-2.000000 0.000000 0,-6.000000 0.000000 0,-6.000000 0.000000 0,-6.000000 0.000000 0,-6.000000 0.000000 0,-4.000000 0.000000 0,1.000000 0.000000 0,-1.000000 0.000000 0,1.000000 0.000000 0,1.000000 0.000000 0,3.000000 0.000000 0,3.000000 0.000000 0,4.000000 0.000000 0,2.000000 0.000000 0,4.000000 0.000000 0,3.000000 0.000000 0,3.000000 0.000000 0,-1.000000 0.000000 0,-2.000000 0.000000 0,-3.000000 0.000000 0,-3.000000 0.000000 0,-6.000000 0.000000 0,-5.000000 0.000000 0,-7.000000 0.000000 0,-5.000000 0.000000 0,-6.000000 0.000000 0,-3.000000 0.000000 0,-3.000000 0.000000 0,-2.000000 0.000000 0,-3.000000 0.000000 0,1.000000 0.000000 0,-1.000000 0.000000 0,1.000000 0.000000 0,2.000000 0.000000 0,7.000000 0.000000 0,6.000000 0.000000 0,7.000000 0.000000 0,2.000000 0.000000 0,1.000000 0.000000 0,-1.000000 0.000000 0,1.000000 0.000000 0,-1.000000 1.000000 0,1.000000 4.000000 0,-1.000000 3.000000 0,1.000000 3.000000 0,-1.000000-1.000000 0,1.000000-2.000000 0,-1.000000-3.000000 0,1.000000-3.000000 0,-3.000000-1.000000 0,-2.000000 4.000000 0,-3.000000 3.000000 0,-3.000000 3.000000 0,-6.000000-1.000000 0,-5.000000-2.000000 0,-7.000000-3.000000 0,-5.000000-3.000000 0,-1.000000-2.000000 0,6.000000 0.000000 0,7.000000 0.000000 0,6.000000 0.000000 0,3.000000 1.000000 0,0.000000 4.000000 0,0.000000 3.000000 0,0.000000 3.000000 0,3.000000-1.000000 0,6.000000-2.000000 0,7.000000-3.000000 0,6.000000-3.000000 0,3.000000-2.000000 0,0.000000 0.000000 0,0.000000 0.000000 0,0.000000 0.000000 0,-4.000000 1.000000 0,-5.000000 4.000000 0,-7.000000 3.000000 0,-5.000000 3.000000 0,-6.000000-1.000000 0,-3.000000-2.000000 0,-3.000000-3.000000 0,-2.000000-3.000000 0,-3.000000-1.000000 0,1.000000 4.000000 0,-1.000000 3.000000 0,1.000000 3.000000 0,1.000000-1.000000 0,3.000000-2.000000 0,3.000000-3.000000 0,4.000000-3.000000 0,2.000000-1.000000 0,4.000000 4.000000 0,3.000000 3.000000 0,3.000000 3.000000 0,4.000000-1.000000 0,7.000000-2.000000 0,6.000000-3.000000 0,7.000000-3.000000 0,-1.000000-2.000000 0,-6.000000 0.000000 0,-6.000000 0.000000 0,-6.000000 0.000000 0,-4.000000 1.000000 0,1.000000 4.000000 0,-1.000000 3.000000 0,1.000000 3.000000 0,-3.000000-1.000000 0,-2.000000-2.000000 0,-3.000000-3.000000 0,-3.000000-3.000000 0,-2.000000-2.000000 0,0.000000 0.000000 0,0.000000 0.000000 0,0.000000 0.000000 0,3.000000 1.000000 0,6.000000 4.000000 0,7.000000 3.000000 0,6.000000 3.000000 0,1.000000-1.000000 0,-3.000000-2.000000 0,-3.000000-3.000000 0,-2.000000-3.000000 0,0.000000-2.000000 0,7.000000 0.000000 0,6.000000 0.000000 0,7.000000 0.000000 0,-1.000000 1.000000 0,-6.000000 4.000000 0,-6.000000 3.000000 0,-6.000000 3.000000 0,-6.000000-1.000000 0,-2.000000-2.000000 0,-3.000000-3.000000 0,-3.000000-3.000000 0,-1.000000-2.000000 0,4.000000 0.000000 0,3.000000 0.000000 0,3.000000 0.000000 0,4.000000 0.000000 0,7.000000 0.000000 0,6.000000 0.000000 0,7.000000 0.000000 0,2.000000 1.000000 0,1.000000 4.000000 0,-1.000000 3.000000 0,1.000000 3.000000 0,-1.000000-1.000000 0,1.000000-2.000000 0,-1.000000-3.000000 0,1.000000-3.000000 0,-3.000000-1.000000 0,-2.000000 4.000000 0,-3.000000 3.000000 0,-3.000000 3.000000 0,-4.000000-1.000000 0,-3.000000-2.000000 0,-3.000000-3.000000 0,-2.000000-3.000000 0,0.000000-2.000000 0,7.000000 0.000000 0,6.000000 0.000000 0,7.000000 0.000000 0,5.000000 1.000000 0,7.000000 4.000000 0,6.000000 3.000000 0,7.000000 3.000000 0,-1.000000-1.000000 0,-6.000000-2.000000 0,-6.000000-3.000000 0,-6.000000-3.000000 0,-7.000000-2.000000 0,-6.000000 0.000000 0,-6.000000 0.000000 0,-6.000000 0.000000 0,-1.000000 1.000000 0,7.000000 4.000000 0,6.000000 3.000000 0,7.000000 3.000000 0,2.000000 1.000000 0,1.000000 1.000000 0,-1.000000-1.000000 0,1.000000 1.000000 0,1.000000-3.000000 0,3.000000-2.000000 0,3.000000-3.000000 0,4.000000-3.000000 0,-1.000000-1.000000 0,-3.000000 4.000000 0,-3.000000 3.000000 0,-2.000000 3.000000 0,-8.000000-1.000000 0,-8.000000-2.000000 0,-10.000000-3.000000 0,-9.000000-3.000000 0,-4.000000-1.000000 0,4.000000 4.000000 0,3.000000 3.000000 0,3.000000 3.000000 0,3.000000 1.000000 0,3.000000 1.000000 0,3.000000-1.000000 0,4.000000 1.000000 0,2.000000-3.000000 0,4.000000-2.000000 0,3.000000-3.000000 0,3.000000-3.000000 0,-1.000000-2.000000 0,-2.000000 0.000000 0,-3.000000 0.000000 0,-3.000000 0.000000 0,-4.000000 1.000000 0,-3.000000 4.000000 0,-3.000000 3.000000 0,-2.000000 3.000000 0,-6.000000-1.000000 0,-6.000000-2.000000 0,-6.000000-3.000000 0,-6.000000-3.000000 0,-2.000000-2.000000 0,3.000000 0.000000 0,3.000000 0.000000 0,4.000000 0.000000 0,4.000000 1.000000 0,6.000000 4.000000 0,7.000000 3.000000 0,6.000000 3.000000 0,3.000000-1.000000 0,0.000000-2.000000 0,0.000000-3.000000 0,0.000000-3.000000 0,-2.000000-2.000000 0,-3.000000 0.000000 0,-3.000000 0.000000 0,-2.000000 0.000000 0,-3.000000 0.000000 0,1.000000 0.000000 0,-1.000000 0.000000 0,1.000000 0.000000 0,-4.000000 1.000000 0,-6.000000 4.000000 0,-6.000000 3.000000 0,-6.000000 3.000000 0,-4.000000-1.000000 0,1.000000-2.000000 0,-1.000000-3.000000 0,1.000000-3.000000 0,1.000000-2.000000 0,3.000000 0.000000 0,3.000000 0.000000 0,4.000000 0.000000 0,-1.000000 1.000000 0,-3.000000 4.000000 0,-3.000000 3.000000 0,-2.000000 3.000000 0,0.000000-1.000000 0,7.000000-2.000000 0,6.000000-3.000000 0,7.000000-3.000000 0,0.000000-2.000000 0,-2.000000 0.000000 0,-3.000000 0.000000 0,-3.000000 0.000000 0,-6.000000 0.000000 0,-5.000000 0.000000 0,-7.000000 0.000000 0,-5.000000 0.000000 0,-6.000000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0,-9.000000 4.000000 0,-15.000000 10.000000 0,-15.000000 10.000000 0,-16.000000 9.000000 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4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5050.000000 38300.000000 1000,'-21.000000'-83.000000'0,"10.000000"34.000000"0 ,10.000000 35.000000 0,9.000000 35.000000 0,4.000000 18.000000 0,1.000000 3.000000 0,-1.000000 3.000000 0,1.000000 4.000000 0,-1.000000 1.000000 0,1.000000 0.000000 0,-1.000000 0.000000 0,1.000000 0.000000 0,1.000000 3.000000 0,3.000000 6.000000 0,3.000000 7.000000 0,4.000000 6.000000 0,-1.000000 3.000000 0,-3.000000 0.000000 0,-3.000000 0.000000 0,-2.000000 0.000000 0,-1.000000 3.000000 0,3.000000 6.000000 0,3.000000 7.000000 0,4.000000 6.000000 0,1.000000 3.000000 0,0.000000 0.000000 0,0.000000 0.000000 0,0.000000 0.000000 0,0.000000 1.000000 0,0.000000 4.000000 0,0.000000 3.000000 0,0.000000 3.000000 0,-2.000000-1.000000 0,-3.000000-2.000000 0,-3.000000-3.000000 0,-2.000000-3.000000 0,-1.000000-2.000000 0,3.000000 0.000000 0,3.000000 0.000000 0,4.000000 0.000000 0,-1.000000-4.000000 0,-3.000000-5.000000 0,-3.000000-7.000000 0,-2.000000-5.000000 0,-3.000000-8.000000 0,1.000000-5.000000 0,-1.000000-7.000000 0,1.000000-5.000000 0,-1.000000-6.000000 0,1.000000-3.000000 0,-1.000000-3.000000 0,1.000000-2.000000 0,-9.000000-14.000000 0,-15.000000-21.000000 0,-15.000000-22.000000 0,-16.000000-22.000000 0,-5.000000-11.000000 0,6.000000 0.000000 0,7.000000 0.000000 0,6.000000 0.000000 0,3.000000-5.000000 0,0.000000-9.000000 0,0.000000-10.000000 0,0.000000-8.000000 0,-2.000000-6.000000 0,-3.000000 1.000000 0,-3.000000-1.000000 0,-2.000000 1.000000 0,-1.000000-3.000000 0,3.000000-2.000000 0,3.000000-3.000000 0,4.000000-3.000000 0,-1.000000-6.000000 0,-3.000000-5.000000 0,-3.000000-7.000000 0,-2.000000-5.000000 0,-3.000000-3.000000 0,1.000000 4.000000 0,-1.000000 3.000000 0,1.000000 3.000000 0,1.000000 1.000000 0,3.000000 1.000000 0,3.000000-1.000000 0,4.000000 1.000000 0,-1.000000-1.000000 0,-3.000000 1.000000 0,-3.000000-1.000000 0,-2.000000 1.000000 0,-1.000000 5.000000 0,3.000000 14.000000 0,3.000000 11.000000 0,4.000000 14.000000 0,2.000000 8.000000 0,4.000000 7.000000 0,3.000000 6.000000 0,3.000000 7.000000 0,1.000000 2.000000 0,1.000000 1.000000 0,-1.000000-1.000000 0,1.000000 1.000000 0,5.000000 1.000000 0,14.000000 3.000000 0,11.000000 3.000000 0,14.000000 4.000000 0,8.000000 2.000000 0,7.000000 4.000000 0,6.000000 3.000000 0,7.000000 3.000000 0,4.000000 1.000000 0,3.000000 1.000000 0,3.000000-1.000000 0,4.000000 1.000000 0,2.000000 1.000000 0,4.000000 3.000000 0,3.000000 3.000000 0,3.000000 4.000000 0,3.000000 1.000000 0,3.000000 0.000000 0,3.000000 0.000000 0,4.000000 0.000000 0,-1.000000 0.000000 0,-3.000000 0.000000 0,-3.000000 0.000000 0,-2.000000 0.000000 0,-5.000000 0.000000 0,-2.000000 0.000000 0,-3.000000 0.000000 0,-3.000000 0.000000 0,-1.000000 0.000000 0,4.000000 0.000000 0,3.000000 0.000000 0,3.000000 0.000000 0,1.000000 1.000000 0,1.000000 4.000000 0,-1.000000 3.000000 0,1.000000 3.000000 0,-3.000000-1.000000 0,-2.000000-2.000000 0,-3.000000-3.000000 0,-3.000000-3.000000 0,-4.000000-1.000000 0,-3.000000 4.000000 0,-3.000000 3.000000 0,-2.000000 3.000000 0,-6.000000-1.000000 0,-6.000000-2.000000 0,-6.000000-3.000000 0,-6.000000-3.000000 0,-13.000000 5.000000 0,-19.000000 17.000000 0,-18.000000 15.000000 0,-19.000000 16.000000 0,-15.000000 4.000000 0,-8.000000-6.000000 0,-10.000000-6.000000 0,-9.000000-6.000000 0,-5.000000-1.000000 0,0.000000 7.000000 0,0.000000 6.000000 0,0.000000 7.000000 0,-4.000000 4.000000 0,-5.000000 3.000000 0,-7.000000 3.000000 0,-5.000000 4.000000 0,-6.000000 2.000000 0,-3.000000 4.000000 0,-3.000000 3.000000 0,-2.000000 3.000000 0,0.000000 1.000000 0,7.000000 1.000000 0,6.000000-1.000000 0,7.000000 1.000000 0,0.000000-1.000000 0,-2.000000 1.000000 0,-3.000000-1.000000 0,-3.000000 1.000000 0,-4.000000-1.000000 0,-3.000000 1.000000 0,-3.000000-1.000000 0,-2.000000 1.000000 0,-3.000000-3.000000 0,1.000000-2.000000 0,-1.000000-3.000000 0,1.000000-3.000000 0,2.000000-4.000000 0,7.000000-3.000000 0,6.000000-3.000000 0,7.000000-2.000000 0,4.000000-3.000000 0,3.000000 1.000000 0,3.000000-1.000000 0,4.000000 1.000000 0,5.000000-4.000000 0,10.000000-6.000000 0,10.000000-6.000000 0,9.000000-6.000000 0,7.000000-4.000000 0,7.000000 1.000000 0,6.000000-1.000000 0,7.000000 1.000000 0,0.000000-1.000000 0,-2.000000 1.000000 0,-3.000000-1.000000 0,-3.000000 1.000000 0,8.000000-13.000000 0,23.000000-25.000000 0,22.000000-25.000000 0,22.000000-25.000000 0,10.000000-15.000000 0,1.000000-2.000000 0,-1.000000-3.000000 0,1.000000-3.000000 0,1.000000-6.000000 0,3.000000-5.000000 0,3.000000-7.000000 0,4.000000-5.000000 0,5.000000-6.000000 0,10.000000-3.000000 0,10.000000-3.000000 0,9.000000-2.000000 0,4.000000-6.000000 0,1.000000-6.000000 0,-1.000000-6.000000 0,1.000000-6.000000 0,2.000000-7.000000 0,7.000000-6.000000 0,6.000000-6.000000 0,7.000000-6.000000 0,2.000000-10.000000 0,1.000000-12.000000 0,-1.000000-13.000000 0,1.000000-12.000000 0,1.000000-5.000000 0,3.000000 3.000000 0,3.000000 3.000000 0,4.000000 4.000000 0,-3.000000 7.000000 0,-5.000000 13.000000 0,-7.000000 12.000000 0,-5.000000 13.000000 0,-11.000000 12.000000 0,-11.000000 13.000000 0,-14.000000 12.000000 0,-11.000000 13.000000 0,-14.000000 13.000000 0,-11.000000 17.000000 0,-14.000000 15.000000 0,-11.000000 16.000000 0,-14.000000 20.000000 0,-11.000000 25.000000 0,-14.000000 25.000000 0,-11.000000 25.000000 0,-7.000000 15.000000 0,0.000000 7.000000 0,0.000000 6.000000 0,0.000000 7.000000 0,-4.000000 5.000000 0,-5.000000 7.000000 0,-7.000000 6.000000 0,-5.000000 7.000000 0,-3.000000 5.000000 0,4.000000 7.000000 0,3.000000 6.000000 0,3.000000 7.000000 0,-1.000000 2.000000 0,-2.000000 1.000000 0,-3.000000-1.000000 0,-3.000000 1.000000 0,-2.000000 1.000000 0,0.000000 3.000000 0,0.000000 3.000000 0,0.000000 4.000000 0,0.000000 2.000000 0,0.000000 4.000000 0,0.000000 3.000000 0,0.000000 3.000000 0,1.000000 3.000000 0,4.000000 3.000000 0,3.000000 3.000000 0,3.000000 4.000000 0,3.000000-4.000000 0,3.000000-9.000000 0,3.000000-10.000000 0,4.000000-8.000000 0,2.000000-6.000000 0,4.000000 1.000000 0,3.000000-1.000000 0,3.000000 1.000000 0,1.000000-4.000000 0,1.000000-6.000000 0,-1.000000-6.000000 0,1.000000-6.000000 0,1.000000-9.000000 0,3.000000-8.000000 0,3.000000-10.000000 0,4.000000-9.000000 0,1.000000-7.000000 0,0.000000-3.000000 0,0.000000-3.000000 0,0.000000-2.000000 0,0.000000-5.000000 0,0.000000-2.000000 0,0.000000-3.000000 0,0.000000-3.000000 0,0.000000-4.000000 0,0.000000-3.000000 0,0.000000-3.000000 0,0.000000-2.000000 0,0.000000-3.000000 0,0.000000 1.000000 0,0.000000-1.000000 0,0.000000 1.000000 0,0.000000 1.000000 0,0.000000 3.000000 0,0.000000 3.000000 0,0.000000 4.000000 0,0.000000 1.000000 0,0.000000 0.000000 0,0.000000 0.000000 0,0.000000 0.000000 0,1.000000-2.000000 0,4.000000-3.000000 0,3.000000-3.000000 0,3.000000-2.000000 0,1.000000-3.000000 0,1.000000 1.000000 0,-1.000000-1.000000 0,1.000000 1.000000 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8:5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8550.000000 53150.000000 1000,'-2.000000'-71.000000'0,"-3.000000"10.000000"0 ,-3.000000 10.000000 0,-2.000000 9.000000 0,3.000000 10.000000 0,14.000000 14.000000 0,11.000000 11.000000 0,14.000000 14.000000 0,5.000000 8.000000 0,1.000000 7.000000 0,-1.000000 6.000000 0,1.000000 7.000000 0,1.000000 0.000000 0,3.000000-2.000000 0,3.000000-3.000000 0,4.000000-3.000000 0,-1.000000-2.000000 0,-3.000000 0.000000 0,-3.000000 0.000000 0,-2.000000 0.000000 0,0.000000 0.000000 0,7.000000 0.000000 0,6.000000 0.000000 0,7.000000 0.000000 0,-1.000000-2.000000 0,-6.000000-3.000000 0,-6.000000-3.000000 0,-6.000000-2.000000 0,-2.000000-3.000000 0,3.000000 1.000000 0,3.000000-1.000000 0,4.000000 1.000000 0,1.000000-3.000000 0,0.000000-2.000000 0,0.000000-3.000000 0,0.000000-3.000000 0,0.000000-2.000000 0,0.000000 0.000000 0,0.000000 0.000000 0,0.000000 0.000000 0,1.000000 1.000000 0,4.000000 4.000000 0,3.000000 3.000000 0,3.000000 3.000000 0,-2.000000-1.000000 0,-6.000000-2.000000 0,-6.000000-3.000000 0,-6.000000-3.000000 0,-2.000000-2.000000 0,3.000000 0.000000 0,3.000000 0.000000 0,4.000000 0.000000 0,-1.000000 0.000000 0,-3.000000 0.000000 0,-3.000000 0.000000 0,-2.000000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0,1.000000-2.000000 0,3.000000-3.000000 0,3.000000-3.000000 0,4.000000-2.000000 0,-1.000000-3.000000 0,-3.000000 1.000000 0,-3.000000-1.000000 0,-2.000000 1.000000 0,-3.000000-1.000000 0,1.000000 1.000000 0,-1.000000-1.000000 0,1.000000 1.000000 0,-3.000000 1.000000 0,-2.000000 3.000000 0,-3.000000 3.000000 0,-3.000000 4.000000 0,-1.000000-1.000000 0,4.000000-3.000000 0,3.000000-3.000000 0,3.000000-2.000000 0,1.000000-1.000000 0,1.000000 3.000000 0,-1.000000 3.000000 0,1.000000 4.000000 0,-1.000000 1.000000 0,1.000000 0.000000 0,-1.000000 0.000000 0,1.000000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0,-2.000000-2.000000 0,-3.000000-3.000000 0,-3.000000-3.000000 0,-2.000000-2.000000 0,-3.000000-1.000000 0,1.000000 3.000000 0,-1.000000 3.000000 0,1.000000 4.000000 0,4.000000-1.000000 0,9.000000-3.000000 0,10.000000-3.000000 0,10.000000-2.000000 0,4.000000-1.000000 0,0.000000 3.000000 0,0.000000 3.000000 0,0.000000 4.000000 0,0.000000-1.000000 0,0.000000-3.000000 0,0.000000-3.000000 0,0.000000-2.000000 0,0.000000-1.000000 0,0.000000 3.000000 0,0.000000 3.000000 0,0.000000 4.000000 0,-5.000000 1.000000 0,-9.000000 0.000000 0,-10.000000 0.000000 0,-8.000000 0.000000 0,-6.000000 0.000000 0,1.000000 0.000000 0,-1.000000 0.000000 0,1.000000 0.000000 0,2.000000 0.000000 0,7.000000 0.000000 0,6.000000 0.000000 0,7.000000 0.000000 0,2.000000 0.000000 0,1.000000 0.000000 0,-1.000000 0.000000 0,1.000000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0,-3.000000-2.000000 0,1.000000-3.000000 0,-1.000000-3.000000 0,1.000000-2.000000 0,-1.000000-3.000000 0,1.000000 1.000000 0,-1.000000-1.000000 0,1.000000 1.000000 0,1.000000-1.000000 0,3.000000 1.000000 0,3.000000-1.000000 0,4.000000 1.000000 0,2.000000 1.000000 0,4.000000 3.000000 0,3.000000 3.000000 0,3.000000 4.000000 0,-1.000000-1.000000 0,-2.000000-3.000000 0,-3.000000-3.000000 0,-3.000000-2.000000 0,-2.000000-1.000000 0,0.000000 3.000000 0,0.000000 3.000000 0,0.000000 4.000000 0,-2.000000 1.000000 0,-3.000000 0.000000 0,-3.000000 0.000000 0,-2.000000 0.000000 0,-5.000000 0.000000 0,-2.000000 0.000000 0,-3.000000 0.000000 0,-3.000000 0.000000 0,-1.000000 0.000000 0,4.000000 0.000000 0,3.000000 0.000000 0,3.000000 0.000000 0,3.000000 0.000000 0,3.000000 0.000000 0,3.000000 0.000000 0,4.000000 0.000000 0,-1.000000 0.000000 0,-3.000000 0.000000 0,-3.000000 0.000000 0,-2.000000 0.000000 0,-1.000000 1.000000 0,3.000000 4.000000 0,3.000000 3.000000 0,4.000000 3.000000 0,-3.000000-1.000000 0,-5.000000-2.000000 0,-7.000000-3.000000 0,-5.000000-3.000000 0,-4.000000-2.000000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1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32700.000000 25200.000000 1000,'70.000000'-46.000000'0,"-9.000000"10.000000"0 ,-10.000000 10.000000 0,-8.000000 9.000000 0,-4.000000 6.000000 0,3.000000 3.000000 0,3.000000 3.000000 0,4.000000 4.000000 0,2.000000-1.000000 0,4.000000-3.000000 0,3.000000-3.000000 0,3.000000-2.000000 0,4.000000-3.000000 0,7.000000 1.000000 0,6.000000-1.000000 0,7.000000 1.000000 0,2.000000 1.000000 0,1.000000 3.000000 0,-1.000000 3.000000 0,1.000000 4.000000 0,2.000000-1.000000 0,7.000000-3.000000 0,6.000000-3.000000 0,7.000000-2.000000 0,7.000000-1.000000 0,9.000000 3.000000 0,10.000000 3.000000 0,10.000000 4.000000 0,5.000000 1.000000 0,4.000000 0.000000 0,3.000000 0.000000 0,3.000000 0.000000 0,-1.000000 0.000000 0,-2.000000 0.000000 0,-3.000000 0.000000 0,-3.000000 0.000000 0,2.000000 0.000000 0,10.000000 0.000000 0,10.000000 0.000000 0,9.000000 0.000000 0,4.000000 0.000000 0,1.000000 0.000000 0,-1.000000 0.000000 0,1.000000 0.000000 0,-3.000000 0.000000 0,-2.000000 0.000000 0,-3.000000 0.000000 0,-3.000000 0.000000 0,-2.000000 1.000000 0,0.000000 4.000000 0,0.000000 3.000000 0,0.000000 3.000000 0,3.000000-1.000000 0,6.000000-2.000000 0,7.000000-3.000000 0,6.000000-3.000000 0,1.000000-1.000000 0,-3.000000 4.000000 0,-3.000000 3.000000 0,-2.000000 3.000000 0,-5.000000 1.000000 0,-2.000000 1.000000 0,-3.000000-1.000000 0,-3.000000 1.000000 0,-1.000000-1.000000 0,4.000000 1.000000 0,3.000000-1.000000 0,3.000000 1.000000 0,-2.000000-1.000000 0,-6.000000 1.000000 0,-6.000000-1.000000 0,-6.000000 1.000000 0,-7.000000-1.000000 0,-6.000000 1.000000 0,-6.000000-1.000000 0,-6.000000 1.000000 0,-1.000000-1.000000 0,7.000000 1.000000 0,6.000000-1.000000 0,7.000000 1.000000 0,0.000000-3.000000 0,-2.000000-2.000000 0,-3.000000-3.000000 0,-3.000000-3.000000 0,-10.000000-1.000000 0,-16.000000 4.000000 0,-15.000000 3.000000 0,-15.000000 3.000000 0,-6.000000-1.000000 0,7.000000-2.000000 0,6.000000-3.000000 0,7.000000-3.000000 0,5.000000-2.000000 0,7.000000 0.000000 0,6.000000 0.000000 0,7.000000 0.000000 0,-4.000000 1.000000 0,-12.000000 4.000000 0,-13.000000 3.000000 0,-12.000000 3.000000 0,-12.000000-1.000000 0,-8.000000-2.000000 0,-10.000000-3.000000 0,-9.000000-3.000000 0,-7.000000-1.000000 0,-3.000000 4.000000 0,-3.000000 3.000000 0,-2.000000 3.000000 0,-3.000000 3.000000 0,1.000000 3.000000 0,-1.000000 3.000000 0,1.000000 4.000000 0,-12.000000-3.000000 0,-21.000000-5.000000 0,-22.000000-7.000000 0,-22.000000-5.000000 0,-13.000000-4.000000 0,-3.000000 0.000000 0,-3.000000 0.000000 0,-2.000000 0.000000 0,-5.000000 0.000000 0,-2.000000 0.000000 0,-3.000000 0.000000 0,-3.000000 0.000000 0,-6.000000 0.000000 0,-5.000000 0.000000 0,-7.000000 0.000000 0,-5.000000 0.000000 0,-8.000000 0.000000 0,-5.000000 0.000000 0,-7.000000 0.000000 0,-5.000000 0.000000 0,-3.000000 0.000000 0,4.000000 0.000000 0,3.000000 0.000000 0,3.000000 0.000000 0,1.000000 0.000000 0,1.000000 0.000000 0,-1.000000 0.000000 0,1.000000 0.000000 0,-6.000000 0.000000 0,-8.000000 0.000000 0,-10.000000 0.000000 0,-9.000000 0.000000 0,-9.000000 0.000000 0,-5.000000 0.000000 0,-7.000000 0.000000 0,-5.000000 0.000000 0,-6.000000 0.000000 0,-3.000000 0.000000 0,-3.000000 0.000000 0,-2.000000 0.000000 0,-9.000000-2.000000 0,-12.000000-3.000000 0,-13.000000-3.000000 0,-12.000000-2.000000 0,-5.000000-3.000000 0,3.000000 1.000000 0,3.000000-1.000000 0,4.000000 1.000000 0,4.000000 1.000000 0,6.000000 3.000000 0,7.000000 3.000000 0,6.000000 4.000000 0,-2.000000 1.000000 0,-9.000000 0.000000 0,-10.000000 0.000000 0,-8.000000 0.000000 0,2.000000-2.000000 0,16.000000-3.000000 0,15.000000-3.000000 0,17.000000-2.000000 0,10.000000-1.000000 0,6.000000 3.000000 0,7.000000 3.000000 0,6.000000 4.000000 0,1.000000 1.000000 0,-3.000000 0.000000 0,-3.000000 0.000000 0,-2.000000 0.000000 0,2.000000 0.000000 0,9.000000 0.000000 0,10.000000 0.000000 0,10.000000 0.000000 0,10.000000 0.000000 0,13.000000 0.000000 0,12.000000 0.000000 0,13.000000 0.000000 0,7.000000 1.000000 0,4.000000 4.000000 0,3.000000 3.000000 0,3.000000 3.000000 0,1.000000 1.000000 0,1.000000 1.000000 0,-1.000000-1.000000 0,1.000000 1.000000 0,-1.000000 1.000000 0,1.000000 3.000000 0,-1.000000 3.000000 0,1.000000 4.000000 0,1.000000 1.000000 0,3.000000 0.000000 0,3.000000 0.000000 0,4.000000 0.000000 0,1.000000 0.000000-21,0.000000 0.000000-38,0.000000 0.000000-41,0.000000 0.000000-40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30:16"/>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6850.000000 17950.000000 1000,'71.000000'0.000000'0,"-5.000000"0.000000"0 ,-7.000000 0.000000 0,-5.000000 0.000000 0,-6.000000-2.000000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0,-2.000000 1.000000 0,-3.000000 4.000000 0,-3.000000 3.000000 0,-2.000000 3.000000 0,-1.000000-1.000000 0,3.000000-2.000000 0,3.000000-3.000000 0,4.000000-3.000000 0,-1.000000-2.000000 0,-3.000000 0.000000 0,-3.000000 0.000000 0,-2.000000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0,-2.000000-1.000000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0,-3.000000-2.000000 0,-5.000000-3.000000 0,-7.000000-3.000000 0,-5.000000-2.000000 0,-3.000000-1.000000 0,4.000000 3.000000 0,3.000000 3.000000 0,3.000000 4.000000 0,-1.000000-1.000000 0,-2.000000-3.000000 0,-3.000000-3.000000 0,-3.000000-2.000000 0,-1.000000-1.000000 0,4.000000 3.000000 0,3.000000 3.000000 0,3.000000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0,-4.000000 1.000000 0,-5.000000 4.000000 0,-7.000000 3.000000 0,-5.000000 3.000000 0,-1.000000-1.000000 0,6.000000-2.000000 0,7.000000-3.000000 0,6.000000-3.000000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0,-3.000000 1.000000 0,-8.000000 4.000000 0,-10.000000 3.000000 0,-9.000000 3.000000 0,-2.000000-1.000000 0,6.000000-2.000000 0,7.000000-3.000000 0,6.000000-3.000000 0,3.000000-2.000000 0,0.000000 0.000000 0,0.000000 0.000000 0,0.000000 0.000000 0,-2.000000 0.000000 0,-3.000000 0.000000 0,-3.000000 0.000000 0,-2.000000 0.000000 0,-5.000000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0,-2.000000 1.000000 0,0.000000 1.000000 0,0.000000-1.000000 0,0.000000 1.000000 0,1.000000-3.000000 0,4.000000-2.000000 0,3.000000-3.000000 0,3.000000-3.000000 0,1.000000-2.000000 0,1.000000 0.000000 0,-1.000000 0.000000 0,1.000000 0.000000 0,-1.000000 0.000000 0,1.000000 0.000000 0,-1.000000 0.000000 0,1.000000 0.000000 0,1.000000 1.000000 0,3.000000 4.000000 0,3.000000 3.000000 0,4.000000 3.000000 0,1.000000-1.000000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0,-1.000000-1.000000 0,4.000000 3.000000 0,3.000000 3.000000 0,3.000000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0,-3.000000 0.000000 0,1.000000 0.000000 0,-1.000000 0.000000 0,1.000000 0.000000 0,-1.000000-2.000000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0,-5.000000-2.000000 0,-2.000000-3.000000 0,-3.000000-3.000000 0,-3.000000-2.000000 0,-1.000000-1.000000 0,4.000000 3.000000 0,3.000000 3.000000 0,3.000000 4.000000 0,1.000000 1.000000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0,-2.000000 0.000000 0,3.000000 0.000000 0,3.000000 0.000000 0,4.000000 0.000000 0,2.000000 0.000000 0,4.000000 0.000000 0,3.000000 0.000000 0,3.000000 0.000000 0,-1.000000-2.000000 0,-2.000000-3.000000 0,-3.000000-3.000000 0,-3.000000-2.000000 0,-4.000000-1.000000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0,2.000000-2.000000 0,7.000000 0.000000 0,6.000000 0.000000 0,7.000000 0.000000 0,0.000000 0.000000 0,-2.000000 0.000000 0,-3.000000 0.000000 0,-3.000000 0.000000 0,-2.000000 1.000000 0,0.000000 4.000000 0,0.000000 3.000000 0,0.000000 3.000000 0,0.000000-1.000000 0,0.000000-2.000000 0,0.000000-3.000000 0,0.000000-3.000000 0,-2.000000-2.000000 0,-3.000000 0.000000 0,-3.000000 0.000000 0,-2.000000 0.000000 0,-1.000000 1.000000 0,3.000000 4.000000 0,3.000000 3.000000 0,4.000000 3.000000 0,-1.000000-1.000000 0,-3.000000-2.000000 0,-3.000000-3.000000 0,-2.000000-3.000000 0,-1.000000-2.000000 0,3.000000 0.000000 0,3.000000 0.000000 0,4.000000 0.000000 0,2.000000 0.000000 0,4.000000 0.000000 0,3.000000 0.000000 0,3.000000 0.000000 0,-4.000000 1.000000 0,-8.000000 4.000000 0,-10.000000 3.000000 0,-9.000000 3.000000 0,-2.000000-1.000000 0,6.000000-2.000000 0,7.000000-3.000000 0,6.000000-3.000000 0,3.000000-2.000000 0,0.000000 0.000000 0,0.000000 0.000000 0,0.000000 0.000000 0,0.000000 0.000000 0,0.000000 0.000000 0,0.000000 0.000000 0,0.000000 0.000000 0,-4.000000 1.000000 0,-5.000000 4.000000 0,-7.000000 3.000000 0,-5.000000 3.000000 0,-3.000000-1.000000 0,4.000000-2.000000 0,3.000000-3.000000 0,3.000000-3.000000 0,1.000000-2.000000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0,-4.000000 1.000000 0,-5.000000 4.000000 0,-7.000000 3.000000 0,-5.000000 3.000000 0,-3.000000-1.000000 0,4.000000-2.000000 0,3.000000-3.000000 0,3.000000-3.000000 0,1.000000-2.000000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1.000000 0,3.000000 4.000000 0,3.000000 3.000000 0,4.000000 3.000000 0,2.000000-1.000000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0,-2.000000 0.000000 0,-3.000000 0.000000 0,-3.000000 0.000000 0,-2.000000 0.000000 0,-1.000000 1.000000 0,3.000000 4.000000 0,3.000000 3.000000 0,4.000000 3.000000 0,1.000000-1.000000 0,0.000000-2.000000 0,0.000000-3.000000 0,0.000000-3.000000 0,-2.000000-2.000000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0,-3.000000-2.000000 0,-2.000000-3.000000 0,-3.000000-3.000000 0,-3.000000-2.000000 0,-1.000000-1.000000 0,4.000000 3.000000 0,3.000000 3.000000 0,3.000000 4.000000 0,1.000000 1.000000 0,1.000000 0.000000 0,-1.000000 0.000000 0,1.000000 0.000000 0,-1.000000 0.000000 0,1.000000 0.000000 0,-1.000000 0.000000 0,1.000000 0.000000 0,2.000000 0.000000 0,7.000000 0.000000 0,6.000000 0.000000 0,7.000000 0.000000 0,0.000000 0.000000 0,-2.000000 0.000000 0,-3.000000 0.000000 0,-3.000000 0.000000 0,-4.000000-2.000000 0,-3.000000-3.000000 0,-3.000000-3.000000 0,-2.000000-2.000000 0,-3.000000-1.000000 0,1.000000 3.000000 0,-1.000000 3.000000 0,1.000000 4.000000 0,1.000000 1.000000 0,3.000000 0.000000 0,3.000000 0.000000 0,4.000000 0.000000 0,-1.000000 0.000000 0,-3.000000 0.000000 0,-3.000000 0.000000 0,-2.000000 0.000000 0,-5.000000-2.000000 0,-2.000000-3.000000 0,-3.000000-3.000000 0,-3.000000-2.000000 0,-1.000000-1.000000 0,4.000000 3.000000 0,3.000000 3.000000 0,3.000000 4.000000 0,-1.000000-1.000000 0,-2.000000-3.000000 0,-3.000000-3.000000 0,-3.000000-2.000000 0,-9.000000-3.000000-20,-11.000000 1.000000-40,-14.000000-1.000000-40,-11.000000 1.000000-40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1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12600.000000 30850.000000 1000,'28.000000'-93.000000'0,"6.000000"17.000000"0 ,7.000000 15.000000 0,6.000000 16.000000 0,1.000000 9.000000 0,-3.000000 3.000000 0,-3.000000 3.000000 0,-2.000000 4.000000 0,-3.000000 4.000000 0,1.000000 6.000000 0,-1.000000 7.000000 0,1.000000 6.000000 0,2.000000 3.000000 0,7.000000 0.000000 0,6.000000 0.000000 0,7.000000 0.000000 0,2.000000 0.000000 0,1.000000 0.000000 0,-1.000000 0.000000 0,1.000000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0,-1.000000 1.000000 0,3.000000 1.000000 0,3.000000-1.000000 0,4.000000 1.000000 0,-1.000000-1.000000 0,-3.000000 1.000000 0,-3.000000-1.000000 0,-2.000000 1.000000 0,-3.000000-1.000000 0,1.000000 1.000000 0,-1.000000-1.000000 0,1.000000 1.000000 0,-1.000000 1.000000 0,1.000000 3.000000 0,-1.000000 3.000000 0,1.000000 4.000000 0,1.000000-1.000000 0,3.000000-3.000000 0,3.000000-3.000000 0,4.000000-2.000000 0,1.000000-1.000000 0,0.000000 3.000000 0,0.000000 3.000000 0,0.000000 4.000000 0,3.000000 1.000000 0,6.000000 0.000000 0,7.000000 0.000000 0,6.000000 0.000000 0,3.000000 0.000000 0,0.000000 0.000000 0,0.000000 0.000000 0,0.000000 0.000000 0,0.000000 0.000000 0,0.000000 0.000000 0,0.000000 0.000000 0,0.000000 0.000000 0,1.000000 0.000000 0,4.000000 0.000000 0,3.000000 0.000000 0,3.000000 0.000000 0,-2.000000-2.000000 0,-6.000000-3.000000 0,-6.000000-3.000000 0,-6.000000-2.000000 0,-4.000000-3.000000 0,1.000000 1.000000 0,-1.000000-1.000000 0,1.000000 1.000000 0,2.000000-1.000000 0,7.000000 1.000000 0,6.000000-1.000000 0,7.000000 1.000000 0,4.000000-1.000000 0,3.000000 1.000000 0,3.000000-1.000000 0,4.000000 1.000000 0,4.000000-3.000000 0,6.000000-2.000000 0,7.000000-3.000000 0,6.000000-3.000000 0,3.000000-2.000000 0,0.000000 0.000000 0,0.000000 0.000000 0,0.000000 0.000000 0,-2.000000 0.000000 0,-3.000000 0.000000 0,-3.000000 0.000000 0,-2.000000 0.000000 0,-1.000000-2.000000 0,3.000000-3.000000 0,3.000000-3.000000 0,4.000000-2.000000 0,5.000000-3.000000 0,10.000000 1.000000 0,10.000000-1.000000 0,9.000000 1.000000 0,1.000000-1.000000 0,-6.000000 1.000000 0,-6.000000-1.000000 0,-6.000000 1.000000 0,-6.000000-1.000000 0,-2.000000 1.000000 0,-3.000000-1.000000 0,-3.000000 1.000000 0,-1.000000-1.000000 0,4.000000 1.000000 0,3.000000-1.000000 0,3.000000 1.000000 0,1.000000-1.000000 0,1.000000 1.000000 0,-1.000000-1.000000 0,1.000000 1.000000 0,-3.000000-1.000000 0,-2.000000 1.000000 0,-3.000000-1.000000 0,-3.000000 1.000000 0,-4.000000 1.000000 0,-3.000000 3.000000 0,-3.000000 3.000000 0,-2.000000 4.000000 0,-3.000000-1.000000 0,1.000000-3.000000 0,-1.000000-3.000000 0,1.000000-2.000000 0,5.000000-5.000000 0,14.000000-2.000000 0,11.000000-3.000000 0,14.000000-3.000000 0,5.000000-2.000000 0,1.000000 0.000000 0,-1.000000 0.000000 0,1.000000 0.000000 0,-6.000000-2.000000 0,-8.000000-3.000000 0,-10.000000-3.000000 0,-9.000000-2.000000 0,-1.000000-3.000000 0,10.000000 1.000000 0,10.000000-1.000000 0,9.000000 1.000000 0,6.000000-1.000000 0,3.000000 1.000000 0,3.000000-1.000000 0,4.000000 1.000000 0,-6.000000 1.000000 0,-11.000000 3.000000 0,-14.000000 3.000000 0,-11.000000 4.000000 0,-11.000000 1.000000 0,-5.000000 0.000000 0,-7.000000 0.000000 0,-5.000000 0.000000 0,-3.000000 3.000000 0,4.000000 6.000000 0,3.000000 7.000000 0,3.000000 6.000000 0,1.000000 1.000000 0,1.000000-3.000000 0,-1.000000-3.000000 0,1.000000-2.000000 0,-3.000000-1.000000 0,-2.000000 3.000000 0,-3.000000 3.000000 0,-3.000000 4.000000 0,-4.000000 1.000000 0,-3.000000 0.000000 0,-3.000000 0.000000 0,-2.000000 0.000000 0,-8.000000-2.000000 0,-8.000000-3.000000 0,-10.000000-3.000000 0,-9.000000-2.000000 0,-2.000000-1.000000 0,6.000000 3.000000 0,7.000000 3.000000 0,6.000000 4.000000 0,4.000000-1.000000 0,4.000000-3.000000 0,3.000000-3.000000 0,3.000000-2.000000 0,3.000000-1.000000 0,3.000000 3.000000 0,3.000000 3.000000 0,4.000000 4.000000 0,-1.000000-1.000000 0,-3.000000-3.000000 0,-3.000000-3.000000 0,-2.000000-2.000000 0,-3.000000-1.000000 0,1.000000 3.000000 0,-1.000000 3.000000 0,1.000000 4.000000 0,-4.000000-1.000000 0,-6.000000-3.000000 0,-6.000000-3.000000 0,-6.000000-2.000000 0,-4.000000-1.000000 0,1.000000 3.000000 0,-1.000000 3.000000 0,1.000000 4.000000 0,-1.000000-1.000000 0,1.000000-3.000000 0,-1.000000-3.000000 0,1.000000-2.000000 0,2.000000-1.000000 0,7.000000 3.000000 0,6.000000 3.000000 0,7.000000 4.000000 0,2.000000-1.000000 0,1.000000-3.000000 0,-1.000000-3.000000 0,1.000000-2.000000 0,1.000000-1.000000 0,3.000000 3.000000 0,3.000000 3.000000 0,4.000000 4.000000 0,-3.000000 1.000000 0,-5.000000 0.000000 0,-7.000000 0.000000 0,-5.000000 0.000000 0,-4.000000-2.000000 0,0.000000-3.000000 0,0.000000-3.000000 0,0.000000-2.000000 0,0.000000-1.000000 0,0.000000 3.000000 0,0.000000 3.000000 0,0.000000 4.000000 0,0.000000 1.000000 0,0.000000 0.000000 0,0.000000 0.000000 0,0.000000 0.000000 0,3.000000 0.000000 0,6.000000 0.000000 0,7.000000 0.000000 0,6.000000 0.000000 0,4.000000 1.000000 0,4.000000 4.000000 0,3.000000 3.000000 0,3.000000 3.000000 0,-2.000000 1.000000 0,-6.000000 1.000000 0,-6.000000-1.000000 0,-6.000000 1.000000 0,-7.000000-1.000000 0,-6.000000 1.000000 0,-6.000000-1.000000 0,-6.000000 1.000000 0,-2.000000-1.000000 0,3.000000 1.000000 0,3.000000-1.000000 0,4.000000 1.000000 0,1.000000-1.000000 0,0.000000 1.000000 0,0.000000-1.000000 0,0.000000 1.000000 0,1.000000-1.000000 0,4.000000 1.000000 0,3.000000-1.000000 0,3.000000 1.000000 0,1.000000-3.000000 0,1.000000-2.000000 0,-1.000000-3.000000 0,1.000000-3.000000 0,1.000000-1.000000 0,3.000000 4.000000 0,3.000000 3.000000 0,4.000000 3.000000 0,-3.000000-1.000000 0,-5.000000-2.000000 0,-7.000000-3.000000 0,-5.000000-3.000000 0,-6.000000-2.000000 0,-3.000000 0.000000 0,-3.000000 0.000000 0,-2.000000 0.000000 0,-3.000000 0.000000 0,1.000000 0.000000 0,-1.000000 0.000000 0,1.000000 0.000000 0,2.000000 0.000000 0,7.000000 0.000000 0,6.000000 0.000000 0,7.000000 0.000000 0,4.000000 0.000000 0,3.000000 0.000000 0,3.000000 0.000000 0,4.000000 0.000000 0,-1.000000 1.000000 0,-3.000000 4.000000 0,-3.000000 3.000000 0,-2.000000 3.000000 0,-1.000000-1.000000 0,3.000000-2.000000 0,3.000000-3.000000 0,4.000000-3.000000 0,-3.000000-1.000000 0,-5.000000 4.000000 0,-7.000000 3.000000 0,-5.000000 3.000000 0,-6.000000-1.000000 0,-3.000000-2.000000 0,-3.000000-3.000000 0,-2.000000-3.000000 0,-1.000000-1.000000 0,3.000000 4.000000 0,3.000000 3.000000 0,4.000000 3.000000 0,2.000000-1.000000 0,4.000000-2.000000 0,3.000000-3.000000 0,3.000000-3.000000 0,1.000000-1.000000 0,1.000000 4.000000 0,-1.000000 3.000000 0,1.000000 3.000000 0,-1.000000-1.000000 0,1.000000-2.000000 0,-1.000000-3.000000 0,1.000000-3.000000 0,-3.000000-2.000000 0,-2.000000 0.000000 0,-3.000000 0.000000 0,-3.000000 0.000000 0,-4.000000 0.000000 0,-3.000000 0.000000 0,-3.000000 0.000000 0,-2.000000 0.000000 0,-5.000000 0.000000 0,-2.000000 0.000000 0,-3.000000 0.000000 0,-3.000000 0.000000 0,-1.000000 0.000000 0,4.000000 0.000000 0,3.000000 0.000000 0,3.000000 0.000000 0,3.000000 1.000000 0,3.000000 4.000000 0,3.000000 3.000000 0,4.000000 3.000000 0,1.000000-1.000000 0,0.000000-2.000000 0,0.000000-3.000000 0,0.000000-3.000000 0,3.000000-1.000000 0,6.000000 4.000000 0,7.000000 3.000000 0,6.000000 3.000000 0,-1.000000-1.000000 0,-5.000000-2.000000 0,-7.000000-3.000000 0,-5.000000-3.000000 0,-6.000000-1.000000 0,-3.000000 4.000000 0,-3.000000 3.000000 0,-2.000000 3.000000 0,-3.000000 1.000000 0,1.000000 1.000000 0,-1.000000-1.000000 0,1.000000 1.000000 0,-1.000000-3.000000 0,1.000000-2.000000 0,-1.000000-3.000000 0,1.000000-3.000000 0,1.000000-1.000000 0,3.000000 4.000000 0,3.000000 3.000000 0,4.000000 3.000000 0,4.000000 1.000000 0,6.000000 1.000000 0,7.000000-1.000000 0,6.000000 1.000000 0,1.000000-3.000000 0,-3.000000-2.000000 0,-3.000000-3.000000 0,-2.000000-3.000000 0,-3.000000-2.000000 0,1.000000 0.000000 0,-1.000000 0.000000 0,1.000000 0.000000 0,-3.000000 0.000000 0,-2.000000 0.000000 0,-3.000000 0.000000 0,-3.000000 0.000000 0,-4.000000 1.000000 0,-3.000000 4.000000 0,-3.000000 3.000000 0,-2.000000 3.000000 0,0.000000-1.000000 0,7.000000-2.000000 0,6.000000-3.000000 0,7.000000-3.000000 0,2.000000-2.000000 0,1.000000 0.000000 0,-1.000000 0.000000 0,1.000000 0.000000 0,1.000000 1.000000 0,3.000000 4.000000 0,3.000000 3.000000 0,4.000000 3.000000 0,2.000000 1.000000 0,4.000000 1.000000 0,3.000000-1.000000 0,3.000000 1.000000 0,-4.000000-1.000000 0,-8.000000 1.000000 0,-10.000000-1.000000 0,-9.000000 1.000000 0,-7.000000-1.000000 0,-3.000000 1.000000 0,-3.000000-1.000000 0,-2.000000 1.000000 0,0.000000-1.000000 0,7.000000 1.000000 0,6.000000-1.000000 0,7.000000 1.000000 0,2.000000-3.000000 0,1.000000-2.000000 0,-1.000000-3.000000 0,1.000000-3.000000 0,2.000000-1.000000 0,7.000000 4.000000 0,6.000000 3.000000 0,7.000000 3.000000 0,0.000000 1.000000 0,-2.000000 1.000000 0,-3.000000-1.000000 0,-3.000000 1.000000 0,-6.000000-3.000000 0,-5.000000-2.000000 0,-7.000000-3.000000 0,-5.000000-3.000000 0,-4.000000-1.000000 0,0.000000 4.000000 0,0.000000 3.000000 0,0.000000 3.000000 0,0.000000-1.000000 0,0.000000-2.000000 0,0.000000-3.000000 0,0.000000-3.000000 0,1.000000-1.000000 0,4.000000 4.000000 0,3.000000 3.000000 0,3.000000 3.000000 0,3.000000-1.000000 0,3.000000-2.000000 0,3.000000-3.000000 0,4.000000-3.000000 0,1.000000-2.000000 0,0.000000 0.000000 0,0.000000 0.000000 0,0.000000 0.000000 0,-2.000000 1.000000 0,-3.000000 4.000000 0,-3.000000 3.000000 0,-2.000000 3.000000 0,-5.000000-1.000000 0,-2.000000-2.000000 0,-3.000000-3.000000 0,-3.000000-3.000000 0,-1.000000-2.000000 0,4.000000 0.000000 0,3.000000 0.000000 0,3.000000 0.000000 0,3.000000 0.000000 0,3.000000 0.000000 0,3.000000 0.000000 0,4.000000 0.000000 0,2.000000-2.000000 0,4.000000-3.000000 0,3.000000-3.000000 0,3.000000-2.000000 0,3.000000-3.000000 0,3.000000 1.000000 0,3.000000-1.000000 0,4.000000 1.000000 0,-3.000000-3.000000 0,-5.000000-2.000000 0,-7.000000-3.000000 0,-5.000000-3.000000 0,-4.000000-2.000000 0,0.000000 0.000000 0,0.000000 0.000000 0,0.000000 0.000000 0,3.000000-2.000000 0,6.000000-3.000000 0,7.000000-3.000000 0,6.000000-2.000000 0,1.000000 0.000000 0,-3.000000 7.000000 0,-3.000000 6.000000 0,-2.000000 7.000000 0,-5.000000 2.000000 0,-2.000000 1.000000 0,-3.000000-1.000000 0,-3.000000 1.000000 0,-4.000000-1.000000 0,-3.000000 1.000000 0,-3.000000-1.000000 0,-2.000000 1.000000 0,-5.000000 1.000000 0,-2.000000 3.000000 0,-3.000000 3.000000 0,-3.000000 4.000000 0,-1.000000-1.000000 0,4.000000-3.000000 0,3.000000-3.000000 0,3.000000-2.000000 0,4.000000-1.000000 0,7.000000 3.000000 0,6.000000 3.000000 0,7.000000 4.000000 0,0.000000 1.000000 0,-2.000000 0.000000 0,-3.000000 0.000000 0,-3.000000 0.000000 0,-2.000000 0.000000 0,0.000000 0.000000 0,0.000000 0.000000 0,0.000000 0.000000 0,-4.000000 0.000000 0,-5.000000 0.000000 0,-7.000000 0.000000 0,-5.000000 0.000000 0,-4.000000 0.000000 0,0.000000 0.000000 0,0.000000 0.000000 0,0.000000 0.000000 0,3.000000 0.000000 0,6.000000 0.000000 0,7.000000 0.000000 0,6.000000 0.000000 0,4.000000 0.000000 0,4.000000 0.000000 0,3.000000 0.000000 0,3.000000 0.000000 0,-1.000000 0.000000 0,-2.000000 0.000000 0,-3.000000 0.000000 0,-3.000000 0.000000 0,-4.000000 0.000000 0,-3.000000 0.000000 0,-3.000000 0.000000 0,-2.000000 0.000000 0,-5.000000 0.000000 0,-2.000000 0.000000 0,-3.000000 0.000000 0,-3.000000 0.000000 0,-1.000000 0.000000 0,4.000000 0.000000 0,3.000000 0.000000 0,3.000000 0.000000 0,1.000000 0.000000 0,1.000000 0.000000 0,-1.000000 0.000000 0,1.000000 0.000000 0,2.000000 0.000000 0,7.000000 0.000000 0,6.000000 0.000000 0,7.000000 0.000000 0,0.000000 0.000000 0,-2.000000 0.000000 0,-3.000000 0.000000 0,-3.000000 0.000000 0,-6.000000 0.000000 0,-5.000000 0.000000 0,-7.000000 0.000000 0,-5.000000 0.000000 0,-3.000000 0.000000 0,4.000000 0.000000 0,3.000000 0.000000 0,3.000000 0.000000 0,1.000000 0.000000 0,1.000000 0.000000 0,-1.000000 0.000000 0,1.000000 0.000000 0,2.000000 0.000000 0,7.000000 0.000000 0,6.000000 0.000000 0,7.000000 0.000000 0,4.000000 1.000000 0,3.000000 4.000000 0,3.000000 3.000000 0,4.000000 3.000000 0,-4.000000-1.000000 0,-9.000000-2.000000 0,-10.000000-3.000000 0,-8.000000-3.000000 0,-6.000000-1.000000 0,1.000000 4.000000 0,-1.000000 3.000000 0,1.000000 3.000000 0,-1.000000-1.000000 0,1.000000-2.000000 0,-1.000000-3.000000 0,1.000000-3.000000 0,1.000000-2.000000 0,3.000000 0.000000 0,3.000000 0.000000 0,4.000000 0.000000 0,1.000000 1.000000 0,0.000000 4.000000 0,0.000000 3.000000 0,0.000000 3.000000 0,1.000000-1.000000 0,4.000000-2.000000 0,3.000000-3.000000 0,3.000000-3.000000 0,-2.000000-2.000000 0,-6.000000 0.000000 0,-6.000000 0.000000 0,-6.000000 0.000000 0,-4.000000 0.000000 0,1.000000 0.000000 0,-1.000000 0.000000 0,1.000000 0.000000 0,1.000000 0.000000 0,3.000000 0.000000 0,3.000000 0.000000 0,4.000000 0.000000 0,4.000000 1.000000 0,6.000000 4.000000 0,7.000000 3.000000 0,6.000000 3.000000 0,3.000000-1.000000 0,0.000000-2.000000 0,0.000000-3.000000 0,0.000000-3.000000 0,-4.000000-2.000000 0,-5.000000 0.000000 0,-7.000000 0.000000 0,-5.000000 0.000000 0,-6.000000 0.000000 0,-3.000000 0.000000 0,-3.000000 0.000000 0,-2.000000 0.000000 0,-1.000000 0.000000 0,3.000000 0.000000 0,3.000000 0.000000 0,4.000000 0.000000 0,2.000000 0.000000 0,4.000000 0.000000 0,3.000000 0.000000 0,3.000000 0.000000 0,1.000000 1.000000 0,1.000000 4.000000 0,-1.000000 3.000000 0,1.000000 3.000000 0,-3.000000 1.000000 0,-2.000000 1.000000 0,-3.000000-1.000000 0,-3.000000 1.000000 0,-2.000000-3.000000 0,0.000000-2.000000 0,0.000000-3.000000 0,0.000000-3.000000 0,-2.000000-2.000000 0,-3.000000 0.000000 0,-3.000000 0.000000 0,-2.000000 0.000000 0,2.000000 1.000000 0,9.000000 4.000000 0,10.000000 3.000000 0,10.000000 3.000000 0,4.000000-1.000000 0,0.000000-2.000000 0,0.000000-3.000000 0,0.000000-3.000000 0,-2.000000-2.000000 0,-3.000000 0.000000 0,-3.000000 0.000000 0,-2.000000 0.000000 0,-6.000000 0.000000 0,-6.000000 0.000000 0,-6.000000 0.000000 0,-6.000000 0.000000 0,1.000000 0.000000 0,9.000000 0.000000 0,10.000000 0.000000 0,10.000000 0.000000 0,5.000000 0.000000 0,4.000000 0.000000 0,3.000000 0.000000 0,3.000000 0.000000 0,-1.000000 0.000000 0,-2.000000 0.000000 0,-3.000000 0.000000 0,-3.000000 0.000000 0,-6.000000 0.000000 0,-5.000000 0.000000 0,-7.000000 0.000000 0,-5.000000 0.000000 0,-6.000000 0.000000 0,-3.000000 0.000000 0,-3.000000 0.000000 0,-2.000000 0.000000 0,2.000000 0.000000 0,9.000000 0.000000 0,10.000000 0.000000 0,10.000000 0.000000 0,5.000000 0.000000 0,4.000000 0.000000 0,3.000000 0.000000 0,3.000000 0.000000 0,-2.000000 0.000000 0,-6.000000 0.000000 0,-6.000000 0.000000 0,-6.000000 0.000000 0,-7.000000 0.000000 0,-6.000000 0.000000 0,-6.000000 0.000000 0,-6.000000 0.000000 0,-2.000000 0.000000 0,3.000000 0.000000 0,3.000000 0.000000 0,4.000000 0.000000 0,2.000000 0.000000 0,4.000000 0.000000 0,3.000000 0.000000 0,3.000000 0.000000 0,3.000000 0.000000 0,3.000000 0.000000 0,3.000000 0.000000 0,4.000000 0.000000 0,-3.000000 0.000000 0,-5.000000 0.000000 0,-7.000000 0.000000 0,-5.000000 0.000000 0,-6.000000 1.000000 0,-3.000000 4.000000 0,-3.000000 3.000000 0,-2.000000 3.000000 0,-1.000000-1.000000 0,3.000000-2.000000 0,3.000000-3.000000 0,4.000000-3.000000 0,2.000000-1.000000 0,4.000000 4.000000 0,3.000000 3.000000 0,3.000000 3.000000 0,3.000000 1.000000 0,3.000000 1.000000 0,3.000000-1.000000 0,4.000000 1.000000 0,-3.000000-3.000000 0,-5.000000-2.000000 0,-7.000000-3.000000 0,-5.000000-3.000000 0,-6.000000-1.000000 0,-3.000000 4.000000 0,-3.000000 3.000000 0,-2.000000 3.000000 0,-3.000000 1.000000 0,1.000000 1.000000 0,-1.000000-1.000000 0,1.000000 1.000000 0,-1.000000-1.000000 0,1.000000 1.000000 0,-1.000000-1.000000 0,1.000000 1.000000 0,4.000000-1.000000 0,9.000000 1.000000 0,10.000000-1.000000 0,10.000000 1.000000 0,0.000000-1.000000 0,-5.000000 1.000000 0,-7.000000-1.000000 0,-5.000000 1.000000 0,-6.000000-3.000000 0,-3.000000-2.000000 0,-3.000000-3.000000 0,-2.000000-3.000000 0,-6.000000-1.000000 0,-6.000000 4.000000 0,-6.000000 3.000000 0,-6.000000 3.000000 0,-2.000000 1.000000 0,3.000000 1.000000 0,3.000000-1.000000 0,4.000000 1.000000 0,1.000000-1.000000 0,0.000000 1.000000 0,0.000000-1.000000 0,0.000000 1.000000 0,3.000000-1.000000 0,6.000000 1.000000 0,7.000000-1.000000 0,6.000000 1.000000 0,1.000000-3.000000 0,-3.000000-2.000000 0,-3.000000-3.000000 0,-2.000000-3.000000 0,-3.000000-1.000000 0,1.000000 4.000000 0,-1.000000 3.000000 0,1.000000 3.000000 0,-4.000000 1.000000 0,-6.000000 1.000000 0,-6.000000-1.000000 0,-6.000000 1.000000 0,-4.000000-1.000000 0,1.000000 1.000000 0,-1.000000-1.000000 0,1.000000 1.000000 0,-1.000000-3.000000 0,1.000000-2.000000 0,-1.000000-3.000000 0,1.000000-3.000000 0,1.000000-1.000000 0,3.000000 4.000000 0,3.000000 3.000000 0,4.000000 3.000000 0,2.000000-1.000000 0,4.000000-2.000000 0,3.000000-3.000000 0,3.000000-3.000000 0,1.000000-1.000000 0,1.000000 4.000000 0,-1.000000 3.000000 0,1.000000 3.000000 0,-4.000000-1.000000 0,-6.000000-2.000000 0,-6.000000-3.000000 0,-6.000000-3.000000 0,-6.000000-1.000000 0,-2.000000 4.000000 0,-3.000000 3.000000 0,-3.000000 3.000000 0,-2.000000 1.000000 0,0.000000 1.000000 0,0.000000-1.000000 0,0.000000 1.000000 0,1.000000-1.000000 0,4.000000 1.000000 0,3.000000-1.000000 0,3.000000 1.000000 0,-1.000000-1.000000 0,-2.000000 1.000000 0,-3.000000-1.000000 0,-3.000000 1.000000 0,-2.000000-3.000000 0,0.000000-2.000000 0,0.000000-3.000000 0,0.000000-3.000000 0,0.000000-1.000000 0,0.000000 4.000000 0,0.000000 3.000000 0,0.000000 3.000000 0,1.000000 1.000000 0,4.000000 1.000000 0,3.000000-1.000000 0,3.000000 1.000000 0,-1.000000-3.000000 0,-2.000000-2.000000 0,-3.000000-3.000000 0,-3.000000-3.000000 0,-4.000000-1.000000 0,-3.000000 4.000000 0,-3.000000 3.000000 0,-2.000000 3.000000 0,-3.000000-1.000000 0,1.000000-2.000000 0,-1.000000-3.000000 0,1.000000-3.000000 0,-13.000000-1.000000 0,-25.000000 4.000000 0,-25.000000 3.000000 0,-25.000000 3.000000 0,-19.000000-1.000000 0,-12.000000-2.000000 0,-13.000000-3.000000 0,-12.000000-3.000000 0,-1.000000-1.000000 0,14.000000 4.000000 0,11.000000 3.000000 0,14.000000 3.000000 0,5.000000 1.000000-21,1.000000 1.000000-38,-1.000000-1.000000-41,1.000000 1.000000-40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2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8300.000000 34900.000000 1000,'0.000000'-58.000000'0,"0.000000"34.000000"0 ,0.000000 35.000000 0,0.000000 35.000000 0,1.000000 16.000000 0,4.000000 1.000000 0,3.000000-1.000000 0,3.000000 1.000000 0,3.000000 1.000000 0,3.000000 3.000000 0,3.000000 3.000000 0,4.000000 4.000000 0,-1.000000 4.000000 0,-3.000000 6.000000 0,-3.000000 7.000000 0,-2.000000 6.000000 0,-3.000000 6.000000 0,1.000000 6.000000 0,-1.000000 7.000000 0,1.000000 6.000000 0,-1.000000 7.000000 0,1.000000 10.000000 0,-1.000000 10.000000 0,1.000000 9.000000 0,-1.000000 7.000000 0,1.000000 7.000000 0,-1.000000 6.000000 0,1.000000 7.000000 0,-1.000000-3.000000 0,1.000000-8.000000 0,-1.000000-10.000000 0,1.000000-9.000000 0,-3.000000-9.000000 0,-2.000000-5.000000 0,-3.000000-7.000000 0,-3.000000-5.000000 0,-2.000000-6.000000 0,0.000000-3.000000 0,0.000000-3.000000 0,0.000000-2.000000 0,0.000000-9.000000 0,0.000000-12.000000 0,0.000000-13.000000 0,0.000000-12.000000 0,-5.000000-19.000000 0,-9.000000-25.000000 0,-10.000000-25.000000 0,-8.000000-25.000000 0,-1.000000-13.000000 0,9.000000 1.000000 0,10.000000-1.000000 0,10.000000 1.000000 0,2.000000-3.000000 0,-3.000000-2.000000 0,-3.000000-3.000000 0,-2.000000-3.000000 0,-1.000000-4.000000 0,3.000000-3.000000 0,3.000000-3.000000 0,4.000000-2.000000 0,1.000000-3.000000 0,0.000000 1.000000 0,0.000000-1.000000 0,0.000000 1.000000 0,0.000000-3.000000 0,0.000000-2.000000 0,0.000000-3.000000 0,0.000000-3.000000 0,0.000000-2.000000 0,0.000000 0.000000 0,0.000000 0.000000 0,0.000000 0.000000 0,-2.000000 0.000000 0,-3.000000 0.000000 0,-3.000000 0.000000 0,-2.000000 0.000000 0,-1.000000-4.000000 0,3.000000-5.000000 0,3.000000-7.000000 0,4.000000-5.000000 0,1.000000-4.000000 0,0.000000 0.000000 0,0.000000 0.000000 0,0.000000 0.000000 0,-2.000000-4.000000 0,-3.000000-5.000000 0,-3.000000-7.000000 0,-2.000000-5.000000 0,-1.000000-1.000000 0,3.000000 6.000000 0,3.000000 7.000000 0,4.000000 6.000000 0,-1.000000 4.000000 0,-3.000000 4.000000 0,-3.000000 3.000000 0,-2.000000 3.000000 0,-3.000000 4.000000 0,1.000000 7.000000 0,-1.000000 6.000000 0,1.000000 7.000000 0,-1.000000 5.000000 0,1.000000 7.000000 0,-1.000000 6.000000 0,1.000000 7.000000 0,-4.000000 0.000000 0,-6.000000-2.000000 0,-6.000000-3.000000 0,-6.000000-3.000000 0,4.000000 8.000000 0,16.000000 23.000000 0,15.000000 22.000000 0,17.000000 22.000000 0,8.000000 7.000000 0,4.000000-6.000000 0,3.000000-6.000000 0,3.000000-6.000000 0,3.000000-2.000000 0,3.000000 3.000000 0,3.000000 3.000000 0,4.000000 4.000000 0,2.000000-1.000000 0,4.000000-3.000000 0,3.000000-3.000000 0,3.000000-2.000000 0,3.000000-1.000000 0,3.000000 3.000000 0,3.000000 3.000000 0,4.000000 4.000000 0,1.000000-1.000000 0,0.000000-3.000000 0,0.000000-3.000000 0,0.000000-2.000000 0,1.000000-3.000000 0,4.000000 1.000000 0,3.000000-1.000000 0,3.000000 1.000000 0,-1.000000-1.000000 0,-2.000000 1.000000 0,-3.000000-1.000000 0,-3.000000 1.000000 0,-4.000000-3.000000 0,-3.000000-2.000000 0,-3.000000-3.000000 0,-2.000000-3.000000 0,-5.000000-2.000000 0,-2.000000 0.000000 0,-3.000000 0.000000 0,-3.000000 0.000000 0,-4.000000 0.000000 0,-3.000000 0.000000 0,-3.000000 0.000000 0,-2.000000 0.000000 0,-19.000000 6.000000 0,-30.000000 13.000000 0,-32.000000 12.000000 0,-30.000000 13.000000 0,-15.000000 4.000000 0,3.000000-3.000000 0,3.000000-3.000000 0,4.000000-2.000000 0,-6.000000-1.000000 0,-11.000000 3.000000 0,-14.000000 3.000000 0,-11.000000 4.000000 0,-11.000000 4.000000 0,-5.000000 6.000000 0,-7.000000 7.000000 0,-5.000000 6.000000 0,-1.000000 4.000000 0,6.000000 4.000000 0,7.000000 3.000000 0,6.000000 3.000000 0,1.000000-1.000000 0,-3.000000-2.000000 0,-3.000000-3.000000 0,-2.000000-3.000000 0,-1.000000-2.000000 0,3.000000 0.000000 0,3.000000 0.000000 0,4.000000 0.000000 0,4.000000-4.000000 0,6.000000-5.000000 0,7.000000-7.000000 0,6.000000-5.000000 0,4.000000-8.000000 0,4.000000-5.000000 0,3.000000-7.000000 0,3.000000-5.000000 0,7.000000-6.000000 0,14.000000-3.000000 0,11.000000-3.000000 0,14.000000-2.000000 0,14.000000-12.000000 0,20.000000-19.000000 0,18.000000-18.000000 0,20.000000-19.000000 0,14.000000-10.000000 0,14.000000 1.000000 0,11.000000-1.000000 0,14.000000 1.000000 0,7.000000-4.000000 0,3.000000-6.000000 0,3.000000-6.000000 0,4.000000-6.000000 0,2.000000-4.000000 0,4.000000 1.000000 0,3.000000-1.000000 0,3.000000 1.000000 0,1.000000-3.000000 0,1.000000-2.000000 0,-1.000000-3.000000 0,1.000000-3.000000 0,1.000000-4.000000 0,3.000000-3.000000 0,3.000000-3.000000 0,4.000000-2.000000 0,-1.000000-3.000000 0,-3.000000 1.000000 0,-3.000000-1.000000 0,-2.000000 1.000000 0,-6.000000 2.000000 0,-6.000000 7.000000 0,-6.000000 6.000000 0,-6.000000 7.000000 0,-6.000000 4.000000 0,-2.000000 3.000000 0,-3.000000 3.000000 0,-3.000000 4.000000 0,-6.000000 4.000000 0,-5.000000 6.000000 0,-7.000000 7.000000 0,-5.000000 6.000000 0,-4.000000 3.000000 0,0.000000 0.000000 0,0.000000 0.000000 0,0.000000 0.000000 0,-5.000000 1.000000 0,-9.000000 4.000000 0,-10.000000 3.000000 0,-8.000000 3.000000 0,-12.000000 7.000000 0,-12.000000 14.000000 0,-13.000000 11.000000 0,-12.000000 14.000000 0,-4.000000 8.000000 0,7.000000 7.000000 0,6.000000 6.000000 0,7.000000 7.000000 0,0.000000 2.000000 0,-2.000000 1.000000 0,-3.000000-1.000000 0,-3.000000 1.000000 0,-4.000000 4.000000 0,-3.000000 9.000000 0,-3.000000 10.000000 0,-2.000000 10.000000 0,-3.000000 4.000000 0,1.000000 0.000000 0,-1.000000 0.000000 0,1.000000 0.000000 0,-3.000000 3.000000 0,-2.000000 6.000000 0,-3.000000 7.000000 0,-3.000000 6.000000 0,-2.000000 3.000000 0,0.000000 0.000000 0,0.000000 0.000000 0,0.000000 0.000000 0,0.000000 0.000000 0,0.000000 0.000000 0,0.000000 0.000000 0,0.000000 0.000000 0,1.000000 0.000000 0,4.000000 0.000000 0,3.000000 0.000000 0,3.000000 0.000000 0,-1.000000 0.000000 0,-2.000000 0.000000 0,-3.000000 0.000000 0,-3.000000 0.000000 0,1.000000-5.000000 0,6.000000-9.000000 0,7.000000-10.000000 0,6.000000-8.000000 0,4.000000-8.000000 0,4.000000-2.000000 0,3.000000-3.000000 0,3.000000-3.000000 0,-1.000000-4.000000 0,-2.000000-3.000000 0,-3.000000-3.000000 0,-3.000000-2.000000 0,-1.000000-3.000000 0,4.000000 1.000000 0,3.000000-1.000000 0,3.000000 1.000000 0,3.000000-1.000000 0,3.000000 1.000000 0,3.000000-1.000000 0,4.000000 1.000000 0,1.000000 1.000000 0,0.000000 3.000000 0,0.000000 3.000000 0,0.000000 4.000000 0,-2.000000-1.000000 0,-3.000000-3.000000 0,-3.000000-3.000000 0,-2.000000-2.000000 0,-1.000000 0.000000 0,3.000000 7.000000 0,3.000000 6.000000 0,4.000000 7.000000 0,-1.000000 4.000000 0,-3.000000 3.000000 0,-3.000000 3.000000 0,-2.000000 4.000000 0,-1.000000 4.000000 0,3.000000 6.000000 0,3.000000 7.000000 0,4.000000 6.000000 0,-1.000000-4.000000-21,-3.000000-11.000000-38,-3.000000-14.000000-41,-2.000000-11.000000-40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67400.000000 16450.000000 1000,'70.000000'0.000000'0,"-9.000000"0.000000"0 ,-10.000000 0.000000 0,-8.000000 0.000000 0,-6.000000 0.000000 0,1.000000 0.000000 0,-1.000000 0.000000 0,1.000000 0.000000 0,-1.000000 0.000000 0,1.000000 0.000000 0,-1.000000 0.000000 0,1.000000 0.000000 0,1.000000 1.000000 0,3.000000 4.000000 0,3.000000 3.000000 0,4.000000 3.000000 0,2.000000-1.000000 0,4.000000-2.000000 0,3.000000-3.000000 0,3.000000-3.000000 0,4.000000-2.000000 0,7.000000 0.000000 0,6.000000 0.000000 0,7.000000 0.000000 0,2.000000 0.000000 0,1.000000 0.000000 0,-1.000000 0.000000 0,1.000000 0.000000 0,2.000000 0.000000 0,7.000000 0.000000 0,6.000000 0.000000 0,7.000000 0.000000 0,4.000000 1.000000 0,3.000000 4.000000 0,3.000000 3.000000 0,4.000000 3.000000 0,-3.000000-1.000000 0,-5.000000-2.000000 0,-7.000000-3.000000 0,-5.000000-3.000000 0,-6.000000-2.000000 0,-3.000000 0.000000 0,-3.000000 0.000000 0,-2.000000 0.000000 0,-1.000000 0.000000 0,3.000000 0.000000 0,3.000000 0.000000 0,4.000000 0.000000 0,-3.000000 0.000000 0,-5.000000 0.000000 0,-7.000000 0.000000 0,-5.000000 0.000000 0,-3.000000 1.000000 0,4.000000 4.000000 0,3.000000 3.000000 0,3.000000 3.000000 0,-1.000000-1.000000 0,-2.000000-2.000000 0,-3.000000-3.000000 0,-3.000000-3.000000 0,-7.000000-2.000000 0,-9.000000 0.000000 0,-10.000000 0.000000 0,-8.000000 0.000000 0,-6.000000 0.000000 0,1.000000 0.000000 0,-1.000000 0.000000 0,1.000000 0.000000 0,-10.000000-4.000000 0,-19.000000-5.000000 0,-18.000000-7.000000 0,-19.000000-5.000000 0,-10.000000-3.000000 0,1.000000 4.000000 0,-1.000000 3.000000 0,1.000000 3.000000 0,-4.000000 3.000000 0,-6.000000 3.000000 0,-6.000000 3.000000 0,-6.000000 4.000000 0,-1.000000 1.000000 0,7.000000 0.000000 0,6.000000 0.000000 0,7.000000 0.000000 0,0.000000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0,-3.000000 0.000000 0,-2.000000 0.000000 0,-3.000000 0.000000 0,-3.000000 0.000000 0,-2.000000 0.000000 0,0.000000 0.000000 0,0.000000 0.000000 0,0.000000 0.000000 0,-4.000000 0.000000 0,-5.000000 0.000000 0,-7.000000 0.000000 0,-5.000000 0.000000 0,-4.000000 1.000000 0,0.000000 4.000000 0,0.000000 3.000000 0,0.000000 3.000000 0,-2.000000-1.000000 0,-3.000000-2.000000 0,-3.000000-3.000000 0,-2.000000-3.000000 0,0.000000-2.000000 0,7.000000 0.000000 0,6.000000 0.000000 0,7.000000 0.000000 0,4.000000 0.000000 0,3.000000 0.000000 0,3.000000 0.000000 0,4.000000 0.000000 0,4.000000-2.000000 0,6.000000-3.000000 0,7.000000-3.000000 0,6.000000-2.000000 0,3.000000-3.000000 0,0.000000 1.000000 0,0.000000-1.000000 0,0.000000 1.000000 0,1.000000-1.000000 0,4.000000 1.000000 0,3.000000-1.000000 0,3.000000 1.000000 0,1.000000-1.000000 0,1.000000 1.000000 0,-1.000000-1.000000 0,1.000000 1.000000 0,-4.000000-3.000000 0,-6.000000-2.000000 0,-6.000000-3.000000 0,-6.000000-3.000000 0,-1.000000 1.000000 0,7.000000 6.000000 0,6.000000 7.000000 0,7.000000 6.000000 0,5.000000 9.000000 0,7.000000 13.000000 0,6.000000 12.000000 0,7.000000 13.000000 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4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77350.000000 16000.000000 1000,'4.000000'-68.000000'0,"10.000000"17.000000"0 ,10.000000 15.000000 0,9.000000 16.000000 0,4.000000 9.000000 0,1.000000 3.000000 0,-1.000000 3.000000 0,1.000000 4.000000 0,2.000000 1.000000 0,7.000000 0.000000 0,6.000000 0.000000 0,7.000000 0.000000 0,-1.000000 1.000000 0,-6.000000 4.000000 0,-6.000000 3.000000 0,-6.000000 3.000000 0,-2.000000-1.000000 0,3.000000-2.000000 0,3.000000-3.000000 0,4.000000-3.000000 0,1.000000-1.000000 0,0.000000 4.000000 0,0.000000 3.000000 0,0.000000 3.000000 0,1.000000 1.000000 0,4.000000 1.000000 0,3.000000-1.000000 0,3.000000 1.000000 0,-1.000000-1.000000 0,-2.000000 1.000000 0,-3.000000-1.000000 0,-3.000000 1.000000 0,-1.000000-1.000000 0,4.000000 1.000000 0,3.000000-1.000000 0,3.000000 1.000000 0,1.000000-1.000000 0,1.000000 1.000000 0,-1.000000-1.000000 0,1.000000 1.000000 0,2.000000-1.000000 0,7.000000 1.000000 0,6.000000-1.000000 0,7.000000 1.000000 0,4.000000-1.000000 0,3.000000 1.000000 0,3.000000-1.000000 0,4.000000 1.000000 0,1.000000-1.000000 0,0.000000 1.000000 0,0.000000-1.000000 0,0.000000 1.000000 0,0.000000-1.000000 0,0.000000 1.000000 0,0.000000-1.000000 0,0.000000 1.000000 0,-5.000000-1.000000 0,-9.000000 1.000000 0,-10.000000-1.000000 0,-8.000000 1.000000 0,-4.000000-3.000000 0,3.000000-2.000000 0,3.000000-3.000000 0,4.000000-3.000000 0,1.000000-1.000000 0,0.000000 4.000000 0,0.000000 3.000000 0,0.000000 3.000000 0,-2.000000-1.000000 0,-3.000000-2.000000 0,-3.000000-3.000000 0,-2.000000-3.000000 0,-1.000000-2.000000 0,3.000000 0.000000 0,3.000000 0.000000 0,4.000000 0.000000 0,-1.000000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0,-10.000000 3.000000 0,-19.000000 3.000000 0,-18.000000 3.000000 0,-19.000000 4.000000 0,-12.000000-3.000000 0,-2.000000-5.000000 0,-3.000000-7.000000 0,-3.000000-5.000000 0,-1.000000-6.000000 0,4.000000-3.000000 0,3.000000-3.000000 0,3.000000-2.000000 0,1.000000-1.000000 0,1.000000 3.000000 0,-1.000000 3.000000 0,1.000000 4.000000 0,-3.000000 1.000000 0,-2.000000 0.000000 0,-3.000000 0.000000 0,-3.000000 0.000000 0,-4.000000-2.000000 0,-3.000000-3.000000 0,-3.000000-3.000000 0,-2.000000-2.000000 0,-6.000000-1.000000 0,-6.000000 3.000000 0,-6.000000 3.000000 0,-6.000000 4.000000 0,-7.000000-1.000000 0,-6.000000-3.000000 0,-6.000000-3.000000 0,-6.000000-2.000000 0,-4.000000-3.000000 0,1.000000 1.000000 0,-1.000000-1.000000 0,1.000000 1.000000 0,2.000000 1.000000 0,7.000000 3.000000 0,6.000000 3.000000 0,7.000000 4.000000 0,5.000000-1.000000 0,7.000000-3.000000 0,6.000000-3.000000 0,7.000000-2.000000 0,2.000000-3.000000 0,1.000000 1.000000 0,-1.000000-1.000000 0,1.000000 1.000000 0,-1.000000-1.000000 0,1.000000 1.000000 0,-1.000000-1.000000 0,1.000000 1.000000 0,-1.000000 1.000000 0,1.000000 3.000000 0,-1.000000 3.000000 0,1.000000 4.000000 0,-3.000000-1.000000 0,-2.000000-3.000000 0,-3.000000-3.000000 0,-3.000000-2.000000 0,-1.000000-3.000000 0,4.000000 1.000000 0,3.000000-1.000000 0,3.000000 1.000000 0,1.000000-1.000000 0,1.000000 1.000000 0,-1.000000-1.000000 0,1.000000 1.000000 0,2.000000-1.000000 0,7.000000 1.000000 0,6.000000-1.000000 0,7.000000 1.000000 0,2.000000-1.000000 0,1.000000 1.000000 0,-1.000000-1.000000 0,1.000000 1.000000 0,-1.000000 1.000000 0,1.000000 3.000000 0,-1.000000 3.000000 0,1.000000 4.000000 0,5.000000 5.000000 0,14.000000 10.000000 0,11.000000 10.000000 0,14.000000 9.000000 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4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88600.000000 16700.000000 1000,'71.000000'0.000000'0,"-5.000000"0.000000"0 ,-7.000000 0.000000 0,-5.000000 0.000000 0,-3.000000 1.000000 0,4.000000 4.000000 0,3.000000 3.000000 0,3.000000 3.000000 0,-1.000000-1.000000 0,-2.000000-2.000000 0,-3.000000-3.000000 0,-3.000000-3.000000 0,-4.000000-2.000000 0,-3.000000 0.000000 0,-3.000000 0.000000 0,-2.000000 0.000000 0,-1.000000 0.000000 0,3.000000 0.000000 0,3.000000 0.000000 0,4.000000 0.000000 0,1.000000 1.000000 0,0.000000 4.000000 0,0.000000 3.000000 0,0.000000 3.000000 0,1.000000-1.000000 0,4.000000-2.000000 0,3.000000-3.000000 0,3.000000-3.000000 0,3.000000-2.000000 0,3.000000 0.000000 0,3.000000 0.000000 0,4.000000 0.000000 0,1.000000 0.000000 0,0.000000 0.000000 0,0.000000 0.000000 0,0.000000 0.000000 0,1.000000 1.000000 0,4.000000 4.000000 0,3.000000 3.000000 0,3.000000 3.000000 0,1.000000-1.000000 0,1.000000-2.000000 0,-1.000000-3.000000 0,1.000000-3.000000 0,-3.000000-2.000000 0,-2.000000 0.000000 0,-3.000000 0.000000 0,-3.000000 0.000000 0,-2.000000 1.000000 0,0.000000 4.000000 0,0.000000 3.000000 0,0.000000 3.000000 0,1.000000-1.000000 0,4.000000-2.000000 0,3.000000-3.000000 0,3.000000-3.000000 0,-1.000000-2.000000 0,-2.000000 0.000000 0,-3.000000 0.000000 0,-3.000000 0.000000 0,-1.000000 0.000000 0,4.000000 0.000000 0,3.000000 0.000000 0,3.000000 0.000000 0,3.000000 1.000000 0,3.000000 4.000000 0,3.000000 3.000000 0,4.000000 3.000000 0,-4.000000-1.000000 0,-9.000000-2.000000 0,-10.000000-3.000000 0,-8.000000-3.000000 0,-8.000000-2.000000 0,-2.000000 0.000000 0,-3.000000 0.000000 0,-3.000000 0.000000 0,-2.000000 0.000000 0,0.000000 0.000000 0,0.000000 0.000000 0,0.000000 0.000000 0,-2.000000 0.000000 0,-3.000000 0.000000 0,-3.000000 0.000000 0,-2.000000 0.000000 0,-12.000000-4.000000 0,-19.000000-5.000000 0,-18.000000-7.000000 0,-19.000000-5.000000 0,-12.000000-3.000000 0,-2.000000 4.000000 0,-3.000000 3.000000 0,-3.000000 3.000000 0,-2.000000 1.000000 0,0.000000 1.000000 0,0.000000-1.000000 0,0.000000 1.000000 0,1.000000 1.000000 0,4.000000 3.000000 0,3.000000 3.000000 0,3.000000 4.000000 0,1.000000 1.000000 0,1.000000 0.000000 0,-1.000000 0.000000 0,1.000000 0.000000 0,-4.000000 0.000000 0,-6.000000 0.000000 0,-6.000000 0.000000 0,-6.000000 0.000000 0,-4.000000 0.000000 0,1.000000 0.000000 0,-1.000000 0.000000 0,1.000000 0.000000 0,-4.000000-2.000000 0,-6.000000-3.000000 0,-6.000000-3.000000 0,-6.000000-2.000000 0,-4.000000-1.000000 0,1.000000 3.000000 0,-1.000000 3.000000 0,1.000000 4.000000 0,-1.000000-1.000000 0,1.000000-3.000000 0,-1.000000-3.000000 0,1.000000-2.000000 0,-1.000000-1.000000 0,1.000000 3.000000 0,-1.000000 3.000000 0,1.000000 4.000000 0,1.000000 1.000000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0,0.000000 0.000000 0,0.000000 0.000000 0,0.000000 0.000000 0,3.000000 0.000000 0,6.000000 0.000000 0,7.000000 0.000000 0,6.000000 0.000000 0,4.000000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0,8.000000 1.000000 0,20.000000 4.000000 0,18.000000 3.000000 0,20.000000 3.000000 0,8.000000 1.000000 0,1.000000 1.000000 0,-1.000000-1.000000 0,1.000000 1.000000 0,1.000000 2.000000-21,3.000000 7.000000-38,3.000000 6.000000-41,4.000000 7.000000-40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95300.000000 16900.000000 1000,'-2.000000'-71.000000'0,"-3.000000"10.000000"0 ,-3.000000 10.000000 0,-2.000000 9.000000 0,-3.000000 4.000000 0,1.000000 1.000000 0,-1.000000-1.000000 0,1.000000 1.000000 0,-1.000000-3.000000 0,1.000000-2.000000 0,-1.000000-3.000000 0,1.000000-3.000000 0,1.000000-4.000000 0,3.000000-3.000000 0,3.000000-3.000000 0,4.000000-2.000000 0,1.000000-1.000000 0,0.000000 3.000000 0,0.000000 3.000000 0,0.000000 4.000000 0,1.000000 1.000000 0,4.000000 0.000000 0,3.000000 0.000000 0,3.000000 0.000000 0,1.000000 0.000000 0,1.000000 0.000000 0,-1.000000 0.000000 0,1.000000 0.000000 0,1.000000 0.000000 0,3.000000 0.000000 0,3.000000 0.000000 0,4.000000 0.000000 0,-1.000000-2.000000 0,-3.000000-3.000000 0,-3.000000-3.000000 0,-2.000000-2.000000 0,-1.000000-5.000000 0,3.000000-2.000000 0,3.000000-3.000000 0,4.000000-3.000000 0,-1.000000-2.000000 0,-3.000000 0.000000 0,-3.000000 0.000000 0,-2.000000 0.000000 0,-1.000000-2.000000 0,3.000000-3.000000 0,3.000000-3.000000 0,4.000000-2.000000 0,2.000000-3.000000 0,4.000000 1.000000 0,3.000000-1.000000 0,3.000000 1.000000 0,-1.000000 2.000000 0,-2.000000 7.000000 0,-3.000000 6.000000 0,-3.000000 7.000000 0,-2.000000 2.000000 0,0.000000 1.000000 0,0.000000-1.000000 0,0.000000 1.000000 0,1.000000 1.000000 0,4.000000 3.000000 0,3.000000 3.000000 0,3.000000 4.000000 0,-1.000000 2.000000 0,-2.000000 4.000000 0,-3.000000 3.000000 0,-3.000000 3.000000 0,2.000000 1.000000 0,10.000000 1.000000 0,10.000000-1.000000 0,9.000000 1.000000 0,4.000000 1.000000 0,1.000000 3.000000 0,-1.000000 3.000000 0,1.000000 4.000000 0,2.000000-1.000000 0,7.000000-3.000000 0,6.000000-3.000000 0,7.000000-2.000000 0,2.000000-1.000000 0,1.000000 3.000000 0,-1.000000 3.000000 0,1.000000 4.000000 0,1.000000-1.000000 0,3.000000-3.000000 0,3.000000-3.000000 0,4.000000-2.000000 0,-3.000000-3.000000 0,-5.000000 1.000000 0,-7.000000-1.000000 0,-5.000000 1.000000 0,-4.000000-1.000000 0,0.000000 1.000000 0,0.000000-1.000000 0,0.000000 1.000000 0,1.000000-1.000000 0,4.000000 1.000000 0,3.000000-1.000000 0,3.000000 1.000000 0,1.000000 1.000000 0,1.000000 3.000000 0,-1.000000 3.000000 0,1.000000 4.000000 0,4.000000 2.000000 0,9.000000 4.000000 0,10.000000 3.000000 0,10.000000 3.000000 0,4.000000-1.000000 0,0.000000-2.000000 0,0.000000-3.000000 0,0.000000-3.000000 0,-5.000000 1.000000 0,-9.000000 6.000000 0,-10.000000 7.000000 0,-8.000000 6.000000 0,-3.000000 3.000000 0,7.000000 0.000000 0,6.000000 0.000000 0,7.000000 0.000000 0,4.000000 0.000000 0,3.000000 0.000000 0,3.000000 0.000000 0,4.000000 0.000000 0,2.000000 0.000000 0,4.000000 0.000000 0,3.000000 0.000000 0,3.000000 0.000000 0,-1.000000 1.000000 0,-2.000000 4.000000 0,-3.000000 3.000000 0,-3.000000 3.000000 0,-4.000000 3.000000 0,-3.000000 3.000000 0,-3.000000 3.000000 0,-2.000000 4.000000 0,-1.000000 1.000000 0,3.000000 0.000000 0,3.000000 0.000000 0,4.000000 0.000000 0,4.000000 1.000000 0,6.000000 4.000000 0,7.000000 3.000000 0,6.000000 3.000000 0,1.000000 1.000000 0,-3.000000 1.000000 0,-3.000000-1.000000 0,-2.000000 1.000000 0,-5.000000-1.000000 0,-2.000000 1.000000 0,-3.000000-1.000000 0,-3.000000 1.000000 0,1.000000 1.000000 0,6.000000 3.000000 0,7.000000 3.000000 0,6.000000 4.000000 0,4.000000-1.000000 0,4.000000-3.000000 0,3.000000-3.000000 0,3.000000-2.000000 0,-2.000000-1.000000 0,-6.000000 3.000000 0,-6.000000 3.000000 0,-6.000000 4.000000 0,-6.000000 1.000000 0,-2.000000 0.000000 0,-3.000000 0.000000 0,-3.000000 0.000000 0,2.000000-2.000000 0,10.000000-3.000000 0,10.000000-3.000000 0,9.000000-2.000000 0,2.000000-1.000000 0,-2.000000 3.000000 0,-3.000000 3.000000 0,-3.000000 4.000000 0,-6.000000 1.000000 0,-5.000000 0.000000 0,-7.000000 0.000000 0,-5.000000 0.000000 0,-4.000000 1.000000 0,0.000000 4.000000 0,0.000000 3.000000 0,0.000000 3.000000 0,3.000000 1.000000 0,6.000000 1.000000 0,7.000000-1.000000 0,6.000000 1.000000 0,1.000000 1.000000 0,-3.000000 3.000000 0,-3.000000 3.000000 0,-2.000000 4.000000 0,-8.000000-1.000000 0,-8.000000-3.000000 0,-10.000000-3.000000 0,-9.000000-2.000000 0,-5.000000-3.000000 0,0.000000 1.000000 0,0.000000-1.000000 0,0.000000 1.000000 0,0.000000-3.000000 0,0.000000-2.000000 0,0.000000-3.000000 0,0.000000-3.000000 0,3.000000-2.000000 0,6.000000 0.000000 0,7.000000 0.000000 0,6.000000 0.000000 0,-2.000000 0.000000 0,-9.000000 0.000000 0,-10.000000 0.000000 0,-8.000000 0.000000 0,-8.000000 0.000000 0,-2.000000 0.000000 0,-3.000000 0.000000 0,-3.000000 0.000000 0,-6.000000 0.000000 0,-5.000000 0.000000 0,-7.000000 0.000000 0,-5.000000 0.000000 0,-3.000000 0.000000 0,4.000000 0.000000 0,3.000000 0.000000 0,3.000000 0.000000 0,1.000000 1.000000 0,1.000000 4.000000 0,-1.000000 3.000000 0,1.000000 3.000000 0,-3.000000 1.000000 0,-2.000000 1.000000 0,-3.000000-1.000000 0,-3.000000 1.000000 0,-4.000000-3.000000 0,-3.000000-2.000000 0,-3.000000-3.000000 0,-2.000000-3.000000 0,-5.000000-4.000000 0,-2.000000-3.000000 0,-3.000000-3.000000 0,-3.000000-2.000000 0,-6.000000-3.000000 0,-5.000000 1.000000 0,-7.000000-1.000000 0,-5.000000 1.000000 0,-6.000000 1.000000 0,-3.000000 3.000000 0,-3.000000 3.000000 0,-2.000000 4.000000 0,-6.000000-3.000000 0,-6.000000-5.000000 0,-6.000000-7.000000 0,-6.000000-5.000000 0,-4.000000-6.000000 0,1.000000-3.000000 0,-1.000000-3.000000 0,1.000000-2.000000 0,-1.000000-1.000000 0,1.000000 3.000000 0,-1.000000 3.000000 0,1.000000 4.000000 0,-4.000000-1.000000 0,-6.000000-3.000000 0,-6.000000-3.000000 0,-6.000000-2.000000 0,-2.000000-3.000000 0,3.000000 1.000000 0,3.000000-1.000000 0,4.000000 1.000000 0,-1.000000-1.000000 0,-3.000000 1.000000 0,-3.000000-1.000000 0,-2.000000 1.000000 0,-3.000000-3.000000 0,1.000000-2.000000 0,-1.000000-3.000000 0,1.000000-3.000000 0,-3.000000-1.000000 0,-2.000000 4.000000 0,-3.000000 3.000000 0,-3.000000 3.000000 0,-4.000000 1.000000 0,-3.000000 1.000000 0,-3.000000-1.000000 0,-2.000000 1.000000 0,-6.000000-3.000000 0,-6.000000-2.000000 0,-6.000000-3.000000 0,-6.000000-3.000000 0,-6.000000-1.000000 0,-2.000000 4.000000 0,-3.000000 3.000000 0,-3.000000 3.000000 0,-2.000000-1.000000 0,0.000000-2.000000 0,0.000000-3.000000 0,0.000000-3.000000 0,-2.000000-2.000000 0,-3.000000 0.000000 0,-3.000000 0.000000 0,-2.000000 0.000000 0,-5.000000 0.000000 0,-2.000000 0.000000 0,-3.000000 0.000000 0,-3.000000 0.000000 0,-1.000000 0.000000 0,4.000000 0.000000 0,3.000000 0.000000 0,3.000000 0.000000 0,4.000000 0.000000 0,7.000000 0.000000 0,6.000000 0.000000 0,7.000000 0.000000 0,4.000000 0.000000 0,3.000000 0.000000 0,3.000000 0.000000 0,4.000000 0.000000 0,-1.000000-2.000000 0,-3.000000-3.000000 0,-3.000000-3.000000 0,-2.000000-2.000000 0,-5.000000-1.000000 0,-2.000000 3.000000 0,-3.000000 3.000000 0,-3.000000 4.000000 0,-1.000000 1.000000 0,4.000000 0.000000 0,3.000000 0.000000 0,3.000000 0.000000 0,3.000000-2.000000 0,3.000000-3.000000 0,3.000000-3.000000 0,4.000000-2.000000 0,-1.000000-3.000000 0,-3.000000 1.000000 0,-3.000000-1.000000 0,-2.000000 1.000000 0,-6.000000-1.000000 0,-6.000000 1.000000 0,-6.000000-1.000000 0,-6.000000 1.000000 0,-6.000000-1.000000 0,-2.000000 1.000000 0,-3.000000-1.000000 0,-3.000000 1.000000 0,1.000000-1.000000 0,6.000000 1.000000 0,7.000000-1.000000 0,6.000000 1.000000 0,3.000000-3.000000 0,0.000000-2.000000 0,0.000000-3.000000 0,0.000000-3.000000 0,-8.000000-2.000000 0,-16.000000 0.000000 0,-15.000000 0.000000 0,-15.000000 0.000000 0,-3.000000 0.000000 0,14.000000 0.000000 0,11.000000 0.000000 0,14.000000 0.000000 0,7.000000 0.000000 0,3.000000 0.000000 0,3.000000 0.000000 0,4.000000 0.000000 0,-1.000000 0.000000 0,-3.000000 0.000000 0,-3.000000 0.000000 0,-2.000000 0.000000 0,-3.000000 0.000000 0,1.000000 0.000000 0,-1.000000 0.000000 0,1.000000 0.000000 0,1.000000 0.000000 0,3.000000 0.000000 0,3.000000 0.000000 0,4.000000 0.000000 0,2.000000-2.000000 0,4.000000-3.000000 0,3.000000-3.000000 0,3.000000-2.000000 0,3.000000-1.000000 0,3.000000 3.000000 0,3.000000 3.000000 0,4.000000 4.000000 0,-3.000000-1.000000 0,-5.000000-3.000000 0,-7.000000-3.000000 0,-5.000000-2.000000 0,-6.000000-1.000000 0,-3.000000 3.000000 0,-3.000000 3.000000 0,-2.000000 4.000000 0,2.000000-1.000000 0,9.000000-3.000000 0,10.000000-3.000000 0,10.000000-2.000000 0,5.000000-3.000000 0,4.000000 1.000000 0,3.000000-1.000000 0,3.000000 1.000000 0,-1.000000-1.000000 0,-2.000000 1.000000 0,-3.000000-1.000000 0,-3.000000 1.000000 0,-1.000000 1.000000 0,4.000000 3.000000 0,3.000000 3.000000 0,3.000000 4.000000 0,1.000000 1.000000 0,1.000000 0.000000 0,-1.000000 0.000000 0,1.000000 0.000000 0,1.000000 1.000000 0,3.000000 4.000000 0,3.000000 3.000000 0,4.000000 3.000000 0,5.000000 1.000000 0,10.000000 1.000000 0,10.000000-1.000000 0,9.000000 1.000000 0,4.000000-1.000000 0,1.000000 1.000000 0,-1.000000-1.000000 0,1.000000 1.000000 0,-1.000000-1.000000 0,1.000000 1.000000 0,-1.000000-1.000000 0,1.000000 1.000000 0,-1.000000-1.000000 0,1.000000 1.000000 0,-1.000000-1.000000 0,1.000000 1.000000 0,-1.000000-1.000000 0,1.000000 1.000000 0,-1.000000-1.000000 0,1.000000 1.000000 0,-3.000000 1.000000 0,-2.000000 3.000000 0,-3.000000 3.000000 0,-3.000000 4.000000 0,-2.000000 4.000000 0,0.000000 6.000000 0,0.000000 7.000000 0,0.000000 6.000000 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29: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33000.000000 55250.000000 1000,'-94.000000'0.000000'0,"13.000000"0.000000"0 ,12.000000 0.000000 0,13.000000 0.000000 0,7.000000 0.000000 0,4.000000 0.000000 0,3.000000 0.000000 0,3.000000 0.000000 0,1.000000 1.000000 0,1.000000 4.000000 0,-1.000000 3.000000 0,1.000000 3.000000 0,-1.000000 3.000000 0,1.000000 3.000000 0,-1.000000 3.000000 0,1.000000 4.000000 0,-1.000000 1.000000 0,1.000000 0.000000 0,-1.000000 0.000000 0,1.000000 0.000000 0,1.000000 1.000000 0,3.000000 4.000000 0,3.000000 3.000000 0,4.000000 3.000000 0,-3.000000 3.000000 0,-5.000000 3.000000 0,-7.000000 3.000000 0,-5.000000 4.000000 0,-6.000000 1.000000 0,-3.000000 0.000000 0,-3.000000 0.000000 0,-2.000000 0.000000 0,-1.000000-4.000000 0,3.000000-5.000000 0,3.000000-7.000000 0,4.000000-5.000000 0,-1.000000-6.000000 0,-3.000000-3.000000 0,-3.000000-3.000000 0,-2.000000-2.000000 0,-3.000000-1.000000 0,1.000000 3.000000 0,-1.000000 3.000000 0,1.000000 4.000000 0,-1.000000-1.000000 0,1.000000-3.000000 0,-1.000000-3.000000 0,1.000000-2.000000 0,-3.000000-5.000000 0,-2.000000-2.000000 0,-3.000000-3.000000 0,-3.000000-3.000000 0,1.000000-2.000000 0,6.000000 0.000000 0,7.000000 0.000000 0,6.000000 0.000000 0,3.000000 1.000000 0,0.000000 4.000000 0,0.000000 3.000000 0,0.000000 3.000000 0,0.000000-1.000000 0,0.000000-2.000000 0,0.000000-3.000000 0,0.000000-3.000000 0,1.000000-4.000000 0,4.000000-3.000000 0,3.000000-3.000000 0,3.000000-2.000000 0,1.000000-3.000000 0,1.000000 1.000000 0,-1.000000-1.000000 0,1.000000 1.000000 0,-3.000000-3.000000 0,-2.000000-2.000000 0,-3.000000-3.000000 0,-3.000000-3.000000 0,-1.000000-2.000000 0,4.000000 0.000000 0,3.000000 0.000000 0,3.000000 0.000000 0,1.000000-2.000000 0,1.000000-3.000000 0,-1.000000-3.000000 0,1.000000-2.000000 0,-1.000000-5.000000 0,1.000000-2.000000 0,-1.000000-3.000000 0,1.000000-3.000000 0,-1.000000-2.000000 0,1.000000 0.000000 0,-1.000000 0.000000 0,1.000000 0.000000 0,1.000000-2.000000 0,3.000000-3.000000 0,3.000000-3.000000 0,4.000000-2.000000 0,1.000000-3.000000 0,0.000000 1.000000 0,0.000000-1.000000 0,0.000000 1.000000 0,1.000000-1.000000 0,4.000000 1.000000 0,3.000000-1.000000 0,3.000000 1.000000 0,1.000000-1.000000 0,1.000000 1.000000 0,-1.000000-1.000000 0,1.000000 1.000000 0,-3.000000-1.000000 0,-2.000000 1.000000 0,-3.000000-1.000000 0,-3.000000 1.000000 0,1.000000 1.000000 0,6.000000 3.000000 0,7.000000 3.000000 0,6.000000 4.000000 0,1.000000-1.000000 0,-3.000000-3.000000 0,-3.000000-3.000000 0,-2.000000-2.000000 0,-1.000000-1.000000 0,3.000000 3.000000 0,3.000000 3.000000 0,4.000000 4.000000 0,1.000000-1.000000 0,0.000000-3.000000 0,0.000000-3.000000 0,0.000000-2.000000 0,0.000000-1.000000 0,0.000000 3.000000 0,0.000000 3.000000 0,0.000000 4.000000 0,3.000000 1.000000 0,6.000000 0.000000 0,7.000000 0.000000 0,6.000000 0.000000 0,3.000000 0.000000 0,0.000000 0.000000 0,0.000000 0.000000 0,0.000000 0.000000 0,4.000000-2.000000 0,10.000000-3.000000 0,10.000000-3.000000 0,9.000000-2.000000 0,2.000000 2.000000 0,-2.000000 9.000000 0,-3.000000 10.000000 0,-3.000000 10.000000 0,-1.000000 4.000000 0,4.000000 0.000000 0,3.000000 0.000000 0,3.000000 0.000000 0,3.000000 0.000000 0,3.000000 0.000000 0,3.000000 0.000000 0,4.000000 0.000000 0,-1.000000 0.000000 0,-3.000000 0.000000 0,-3.000000 0.000000 0,-2.000000 0.000000 0,-1.000000 1.000000 0,3.000000 4.000000 0,3.000000 3.000000 0,4.000000 3.000000 0,1.000000-1.000000 0,0.000000-2.000000 0,0.000000-3.000000 0,0.000000-3.000000 0,1.000000-1.000000 0,4.000000 4.000000 0,3.000000 3.000000 0,3.000000 3.000000 0,4.000000 1.000000 0,7.000000 1.000000 0,6.000000-1.000000 0,7.000000 1.000000 0,4.000000-1.000000 0,3.000000 1.000000 0,3.000000-1.000000 0,4.000000 1.000000 0,-3.000000-1.000000 0,-5.000000 1.000000 0,-7.000000-1.000000 0,-5.000000 1.000000 0,-4.000000 1.000000 0,0.000000 3.000000 0,0.000000 3.000000 0,0.000000 4.000000 0,-2.000000 1.000000 0,-3.000000 0.000000 0,-3.000000 0.000000 0,-2.000000 0.000000 0,-1.000000 0.000000 0,3.000000 0.000000 0,3.000000 0.000000 0,4.000000 0.000000 0,4.000000 0.000000 0,6.000000 0.000000 0,7.000000 0.000000 0,6.000000 0.000000 0,-1.000000 1.000000 0,-5.000000 4.000000 0,-7.000000 3.000000 0,-5.000000 3.000000 0,-9.000000 1.000000 0,-9.000000 1.000000 0,-10.000000-1.000000 0,-8.000000 1.000000 0,-6.000000 2.000000 0,1.000000 7.000000 0,-1.000000 6.000000 0,1.000000 7.000000 0,-1.000000 0.000000 0,1.000000-2.000000 0,-1.000000-3.000000 0,1.000000-3.000000 0,-3.000000-2.000000 0,-2.000000 0.000000 0,-3.000000 0.000000 0,-3.000000 0.000000 0,1.000000 1.000000 0,6.000000 4.000000 0,7.000000 3.000000 0,6.000000 3.000000 0,-1.000000-1.000000 0,-5.000000-2.000000 0,-7.000000-3.000000 0,-5.000000-3.000000 0,-6.000000-1.000000 0,-3.000000 4.000000 0,-3.000000 3.000000 0,-2.000000 3.000000 0,-3.000000 1.000000 0,1.000000 1.000000 0,-1.000000-1.000000 0,1.000000 1.000000 0,-3.000000 1.000000 0,-2.000000 3.000000 0,-3.000000 3.000000 0,-3.000000 4.000000 0,-6.000000-1.000000 0,-5.000000-3.000000 0,-7.000000-3.000000 0,-5.000000-2.000000 0,-8.000000 0.000000 0,-5.000000 7.000000 0,-7.000000 6.000000 0,-5.000000 7.000000 0,-4.000000-1.000000 0,0.000000-6.000000 0,0.000000-6.000000 0,0.000000-6.000000 0,-5.000000-1.000000 0,-9.000000 7.000000 0,-10.000000 6.000000 0,-8.000000 7.000000 0,-3.000000-1.000000 0,7.000000-6.000000 0,6.000000-6.000000 0,7.000000-6.000000 0,2.000000-4.000000 0,1.000000 1.000000 0,-1.000000-1.000000 0,1.000000 1.000000 0,-1.000000-1.000000 0,1.000000 1.000000 0,-1.000000-1.000000 0,1.000000 1.000000 0,-3.000000 1.000000 0,-2.000000 3.000000 0,-3.000000 3.000000 0,-3.000000 4.000000 0,-1.000000-3.000000 0,4.000000-5.000000 0,3.000000-7.000000 0,3.000000-5.000000 0,1.000000-3.000000 0,1.000000 4.000000 0,-1.000000 3.000000 0,1.000000 3.000000 0,-3.000000 1.000000 0,-2.000000 1.000000 0,-3.000000-1.000000 0,-3.000000 1.000000 0,-4.000000 2.000000 0,-3.000000 7.000000 0,-3.000000 6.000000 0,-2.000000 7.000000 0,0.000000-3.000000 0,7.000000-8.000000 0,6.000000-10.000000 0,7.000000-9.000000 0,2.000000-5.000000 0,1.000000 0.000000 0,-1.000000 0.000000 0,1.000000 0.000000 0,-3.000000 0.000000 0,-2.000000 0.000000 0,-3.000000 0.000000 0,-3.000000 0.000000 0,-2.000000 1.000000 0,0.000000 4.000000 0,0.000000 3.000000 0,0.000000 3.000000 0,-2.000000-1.000000 0,-3.000000-2.000000 0,-3.000000-3.000000 0,-2.000000-3.000000 0,-3.000000-2.000000 0,1.000000 0.000000 0,-1.000000 0.000000 0,1.000000 0.000000 0,-3.000000 0.000000 0,-2.000000 0.000000 0,-3.000000 0.000000 0,-3.000000 0.000000 0,1.000000 0.000000 0,6.000000 0.000000 0,7.000000 0.000000 0,6.000000 0.000000 0,3.000000 0.000000 0,0.000000 0.000000 0,0.000000 0.000000 0,0.000000 0.000000 0,1.000000-2.000000 0,4.000000-3.000000 0,3.000000-3.000000 0,3.000000-2.000000 0,1.000000-3.000000 0,1.000000 1.000000 0,-1.000000-1.000000 0,1.000000 1.000000 0,-4.000000 1.000000 0,-6.000000 3.000000 0,-6.000000 3.000000 0,-6.000000 4.000000 0,-4.000000-1.000000 0,1.000000-3.000000 0,-1.000000-3.000000 0,1.000000-2.000000 0,2.000000-5.000000 0,7.000000-2.000000 0,6.000000-3.000000 0,7.000000-3.000000 0,0.000000-1.000000 0,-2.000000 4.000000 0,-3.000000 3.000000 0,-3.000000 3.000000 0,-1.000000-1.000000 0,4.000000-2.000000 0,3.000000-3.000000 0,3.000000-3.000000 0,6.000000-7.000000 0,9.000000-9.000000 0,10.000000-10.000000 0,10.000000-8.000000 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1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43750.000000 59200.000000 1000,'-150.000000'50.000000'0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41700.000000 60000.000000 1000,'-68.000000'-27.000000'0,"17.000000"-3.000000"0 ,15.000000-3.000000 0,16.000000-2.000000 0,15.000000 2.000000 0,16.000000 9.000000 0,15.000000 10.000000 0,17.000000 10.000000 0,8.000000 4.000000 0,4.000000 0.000000 0,3.000000 0.000000 0,3.000000 0.000000 0,-1.000000 4.000000 0,-2.000000 10.000000 0,-3.000000 10.000000 0,-3.000000 9.000000 0,-4.000000 2.000000 0,-3.000000-2.000000 0,-3.000000-3.000000 0,-2.000000-3.000000 0,-3.000000 1.000000 0,1.000000 6.000000 0,-1.000000 7.000000 0,1.000000 6.000000 0,-4.000000 3.000000 0,-6.000000 0.000000 0,-6.000000 0.000000 0,-6.000000 0.000000 0,-6.000000-2.000000 0,-2.000000-3.000000 0,-3.000000-3.000000 0,-3.000000-2.000000 0,-7.000000-6.000000 0,-9.000000-6.000000 0,-10.000000-6.000000 0,-8.000000-6.000000 0,-4.000000-10.000000 0,3.000000-12.000000 0,3.000000-13.000000 0,4.000000-12.000000 0,4.000000-7.000000 0,6.000000 1.000000 0,7.000000-1.000000 0,6.000000 1.000000 0,3.000000-1.000000 0,0.000000 1.000000 0,0.000000-1.000000 0,0.000000 1.000000 0,0.000000-3.000000 0,0.000000-2.000000 0,0.000000-3.000000 0,0.000000-3.000000 0,1.000000-2.000000 0,4.000000 0.000000 0,3.000000 0.000000 0,3.000000 0.000000 0,1.000000-2.000000 0,1.000000-3.000000 0,-1.000000-3.000000 0,1.000000-2.000000 0,-1.000000 0.000000 0,1.000000 7.000000 0,-1.000000 6.000000 0,1.000000 7.000000 0,-1.000000 2.000000 0,1.000000 1.000000 0,-1.000000-1.000000 0,1.000000 1.000000 0,-1.000000-1.000000 0,1.000000 1.000000 0,-1.000000-1.000000 0,1.000000 1.000000 0,-1.000000-1.000000-21,1.000000 1.000000-38,-1.000000-1.000000-41,1.000000 1.000000-40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42850.000000 59550.000000 1000,'1.000000'92.000000'0,"4.000000"-16.000000"0 ,3.000000-15.000000 0,3.000000-15.000000 0,1.000000-9.000000 0,1.000000 1.000000 0,-1.000000-1.000000 0,1.000000 1.000000 0,1.000000 1.000000 0,3.000000 3.000000 0,3.000000 3.000000 0,4.000000 4.000000 0,4.000000 1.000000 0,6.000000 0.000000 0,7.000000 0.000000 0,6.000000 0.000000 0,3.000000-2.000000 0,0.000000-3.000000 0,0.000000-3.000000 0,0.000000-2.000000 0,-2.000000-5.000000 0,-3.000000-2.000000 0,-3.000000-3.000000 0,-2.000000-3.000000 0,-1.000000-4.000000 0,3.000000-3.000000 0,3.000000-3.000000 0,4.000000-2.000000 0,1.000000-5.000000 0,0.000000-2.000000 0,0.000000-3.000000 0,0.000000-3.000000 0,-2.000000-2.000000 0,-3.000000 0.000000 0,-3.000000 0.000000 0,-2.000000 0.000000 0,-6.000000-5.000000-21,-6.000000-9.000000-38,-6.000000-10.000000-41,-6.000000-8.000000-40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0:22"/>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62350.000000 18250.000000 1000,'48.000000'-22.000000'0,"-3.000000"6.000000"0 ,-3.000000 7.000000 0,-2.000000 6.000000 0,-3.000000 4.000000 0,1.000000 4.000000 0,-1.000000 3.000000 0,1.000000 3.000000 0,4.000000 1.000000 0,9.000000 1.000000 0,10.000000-1.000000 0,10.000000 1.000000 0,2.000000-3.000000 0,-3.000000-2.000000 0,-3.000000-3.000000 0,-2.000000-3.000000 0,0.000000-2.000000 0,7.000000 0.000000 0,6.000000 0.000000 0,7.000000 0.000000 0,4.000000 0.000000 0,3.000000 0.000000 0,3.000000 0.000000 0,4.000000 0.000000 0,1.000000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0,-2.000000 0.000000 0,-6.000000 0.000000 0,-6.000000 0.000000 0,-6.000000 0.000000 0,-4.000000 1.000000 0,1.000000 4.000000 0,-1.000000 3.000000 0,1.000000 3.000000 0,-1.000000-1.000000 0,1.000000-2.000000 0,-1.000000-3.000000 0,1.000000-3.000000 0,-4.000000-2.000000 0,-6.000000 0.000000 0,-6.000000 0.000000 0,-6.000000 0.000000 0,-2.000000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0,-3.000000 0.000000 0,-5.000000 0.000000 0,-7.000000 0.000000 0,-5.000000 0.000000 0,-3.000000 0.000000 0,4.000000 0.000000 0,3.000000 0.000000 0,3.000000 0.000000 0,-1.000000 0.000000 0,-2.000000 0.000000 0,-3.000000 0.000000 0,-3.000000 0.000000 0,-2.000000-2.000000 0,0.000000-3.000000 0,0.000000-3.000000 0,0.000000-2.000000 0,0.000000-1.000000 0,0.000000 3.000000 0,0.000000 3.000000 0,0.000000 4.000000 0,0.000000 1.000000 0,0.000000 0.000000 0,0.000000 0.000000 0,0.000000 0.000000 0,0.000000 0.000000 0,0.000000 0.000000 0,0.000000 0.000000 0,0.000000 0.000000 0,0.000000-2.000000 0,0.000000-3.000000 0,0.000000-3.000000 0,0.000000-2.000000 0,1.000000-1.000000 0,4.000000 3.000000 0,3.000000 3.000000 0,3.000000 4.000000 0,1.000000-1.000000 0,1.000000-3.000000 0,-1.000000-3.000000 0,1.000000-2.000000 0,-3.000000-1.000000 0,-2.000000 3.000000 0,-3.000000 3.000000 0,-3.000000 4.000000 0,-2.000000 1.000000 0,0.000000 0.000000 0,0.000000 0.000000 0,0.000000 0.000000 0,-2.000000-2.000000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42850.000000 59800.000000 1000,'-24.000000'-71.000000'0,"4.000000"10.000000"0 ,3.000000 10.000000 0,3.000000 9.000000 0,6.000000 4.000000 0,9.000000 1.000000 0,10.000000-1.000000 0,10.000000 1.000000 0,7.000000 4.000000 0,6.000000 9.000000 0,7.000000 10.000000 0,6.000000 10.000000 0,1.000000 5.000000 0,-3.000000 4.000000 0,-3.000000 3.000000 0,-2.000000 3.000000 0,-1.000000 1.000000 0,3.000000 1.000000 0,3.000000-1.000000 0,4.000000 1.000000 0,-1.000000 2.000000 0,-3.000000 7.000000 0,-3.000000 6.000000 0,-2.000000 7.000000 0,-6.000000 2.000000 0,-6.000000 1.000000 0,-6.000000-1.000000 0,-6.000000 1.000000 0,-6.000000-1.000000 0,-2.000000 1.000000 0,-3.000000-1.000000 0,-3.000000 1.000000 0,-7.000000-1.000000 0,-9.000000 1.000000 0,-10.000000-1.000000 0,-8.000000 1.000000 0,-8.000000-6.000000 0,-2.000000-8.000000 0,-3.000000-10.000000 0,-3.000000-9.000000 0,-1.000000-5.000000 0,4.000000 0.000000 0,3.000000 0.000000 0,3.000000 0.000000 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43700.000000 58600.000000 1000,'71.000000'4.000000'0,"-5.000000"10.000000"0 ,-7.000000 10.000000 0,-5.000000 9.000000 0,-3.000000 7.000000 0,4.000000 7.000000 0,3.000000 6.000000 0,3.000000 7.000000 0,-2.000000-1.000000 0,-6.000000-6.000000 0,-6.000000-6.000000 0,-6.000000-6.000000 0,-4.000000-6.000000 0,1.000000-2.000000 0,-1.000000-3.000000 0,1.000000-3.000000 0,-3.000000-1.000000 0,-2.000000 4.000000 0,-3.000000 3.000000 0,-3.000000 3.000000 0,-1.000000 1.000000 0,4.000000 1.000000 0,3.000000-1.000000 0,3.000000 1.000000 0,-1.000000 2.000000 0,-2.000000 7.000000 0,-3.000000 6.000000 0,-3.000000 7.000000 0,-6.000000 0.000000 0,-5.000000-2.000000 0,-7.000000-3.000000 0,-5.000000-3.000000 0,-4.000000-4.000000 0,0.000000-3.000000 0,0.000000-3.000000 0,0.000000-2.000000 0,-4.000000-3.000000 0,-5.000000 1.000000 0,-7.000000-1.000000 0,-5.000000 1.000000 0,-4.000000-1.000000 0,0.000000 1.000000 0,0.000000-1.000000 0,0.000000 1.000000 0,-2.000000-4.000000 0,-3.000000-6.000000 0,-3.000000-6.000000 0,-2.000000-6.000000 0,-3.000000-4.000000 0,1.000000 1.000000 0,-1.000000-1.000000 0,1.000000 1.000000 0,-1.000000-4.000000 0,1.000000-6.000000 0,-1.000000-6.000000 0,1.000000-6.000000 0,2.000000-9.000000 0,7.000000-8.000000 0,6.000000-10.000000 0,7.000000-9.000000 0,4.000000-7.000000 0,3.000000-3.000000 0,3.000000-3.000000 0,4.000000-2.000000 0,2.000000-3.000000 0,4.000000 1.000000 0,3.000000-1.000000 0,3.000000 1.000000 0,1.000000-1.000000 0,1.000000 1.000000 0,-1.000000-1.000000 0,1.000000 1.000000 0,-1.000000 2.000000 0,1.000000 7.000000 0,-1.000000 6.000000 0,1.000000 7.000000 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44950.000000 59150.000000 1000,'45.000000'92.000000'0,"-9.000000"-16.000000"0 ,-10.000000-15.000000 0,-8.000000-15.000000 0,-4.000000-7.000000 0,3.000000 3.000000 0,3.000000 3.000000 0,4.000000 4.000000 0,-1.000000-1.000000 0,-3.000000-3.000000 0,-3.000000-3.000000 0,-2.000000-2.000000 0,-1.000000-3.000000 0,3.000000 1.000000 0,3.000000-1.000000 0,4.000000 1.000000 0,2.000000-3.000000 0,4.000000-2.000000 0,3.000000-3.000000 0,3.000000-3.000000 0,1.000000-9.000000 0,1.000000-11.000000 0,-1.000000-14.000000 0,1.000000-11.000000 0,-3.000000-11.000000 0,-2.000000-5.000000 0,-3.000000-7.000000 0,-3.000000-5.000000 0,-6.000000-6.000000 0,-5.000000-3.000000 0,-7.000000-3.000000 0,-5.000000-2.000000 0,-3.000000 0.000000 0,4.000000 7.000000 0,3.000000 6.000000 0,3.000000 7.000000 0,-1.000000-1.000000 0,-2.000000-6.000000 0,-3.000000-6.000000 0,-3.000000-6.000000 0,-2.000000-1.000000 0,0.000000 7.000000 0,0.000000 6.000000 0,0.000000 7.000000 0,-2.000000 0.000000 0,-3.000000-2.000000 0,-3.000000-3.000000 0,-2.000000-3.000000 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46500.000000 58700.000000 1000,'0.000000'71.000000'0,"0.000000"-5.000000"0 ,0.000000-7.000000 0,0.000000-5.000000 0,1.000000-3.000000 0,4.000000 4.000000 0,3.000000 3.000000 0,3.000000 3.000000 0,-1.000000-1.000000 0,-2.000000-2.000000 0,-3.000000-3.000000 0,-3.000000-3.000000 0,-1.000000-2.000000 0,4.000000 0.000000 0,3.000000 0.000000 0,3.000000 0.000000 0,1.000000-2.000000 0,1.000000-3.000000 0,-1.000000-3.000000 0,1.000000-2.000000 0,2.000000-6.000000 0,7.000000-6.000000 0,6.000000-6.000000 0,7.000000-6.000000 0,2.000000-7.000000 0,1.000000-6.000000 0,-1.000000-6.000000 0,1.000000-6.000000 0,-3.000000-7.000000-21,-2.000000-6.000000-38,-3.000000-6.000000-41,-3.000000-6.000000-40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47150.000000 58700.000000 1000,'3.000000'93.000000'0,"6.000000"-11.000000"0 ,7.000000-14.000000 0,6.000000-11.000000 0,3.000000-7.000000 0,0.000000 0.000000 0,0.000000 0.000000 0,0.000000 0.000000 0,1.000000-2.000000 0,4.000000-3.000000 0,3.000000-3.000000 0,3.000000-2.000000 0,1.000000-5.000000 0,1.000000-2.000000 0,-1.000000-3.000000 0,1.000000-3.000000 0,-1.000000-6.000000 0,1.000000-5.000000 0,-1.000000-7.000000 0,1.000000-5.000000 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47150.000000 58700.000000 1000,'-43.000000'-71.000000'0,"17.000000"10.000000"0 ,15.000000 10.000000 0,16.000000 9.000000 0,12.000000 9.000000 0,9.000000 9.000000 0,10.000000 10.000000 0,10.000000 10.000000 0,2.000000 5.000000 0,-3.000000 4.000000 0,-3.000000 3.000000 0,-2.000000 3.000000 0,-3.000000 4.000000 0,1.000000 7.000000 0,-1.000000 6.000000 0,1.000000 7.000000 0,-6.000000 2.000000 0,-8.000000 1.000000 0,-10.000000-1.000000 0,-9.000000 1.000000 0,-10.000000-1.000000 0,-9.000000 1.000000 0,-10.000000-1.000000 0,-8.000000 1.000000 0,-6.000000-3.000000 0,1.000000-2.000000 0,-1.000000-3.000000 0,1.000000-3.000000 0,-1.000000-6.000000 0,1.000000-5.000000 0,-1.000000-7.000000 0,1.000000-5.000000 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47900.000000 57300.000000 1000,'-38.000000'73.000000'0,"26.000000"-3.000000"0 ,24.000000-3.000000 0,26.000000-2.000000 0,10.000000-6.000000 0,-3.000000-6.000000 0,-3.000000-6.000000 0,-2.000000-6.000000 0,-5.000000-2.000000 0,-2.000000 3.000000 0,-3.000000 3.000000 0,-3.000000 4.000000 0,-1.000000-1.000000 0,4.000000-3.000000 0,3.000000-3.000000 0,3.000000-2.000000 0,-1.000000-3.000000 0,-2.000000 1.000000 0,-3.000000-1.000000 0,-3.000000 1.000000 0,-2.000000-1.000000 0,0.000000 1.000000 0,0.000000-1.000000 0,0.000000 1.000000 0,1.000000-1.000000 0,4.000000 1.000000 0,3.000000-1.000000 0,3.000000 1.000000 0,-4.000000-1.000000 0,-8.000000 1.000000 0,-10.000000-1.000000 0,-9.000000 1.000000 0,-10.000000-6.000000 0,-9.000000-8.000000 0,-10.000000-10.000000 0,-8.000000-9.000000 0,-8.000000-4.000000 0,-2.000000 4.000000 0,-3.000000 3.000000 0,-3.000000 3.000000 0,-2.000000-1.000000 0,0.000000-2.000000 0,0.000000-3.000000 0,0.000000-3.000000 0,0.000000-2.000000 0,0.000000 0.000000 0,0.000000 0.000000 0,0.000000 0.000000 0,1.000000-4.000000 0,4.000000-5.000000 0,3.000000-7.000000 0,3.000000-5.000000 0,4.000000-6.000000 0,7.000000-3.000000 0,6.000000-3.000000 0,7.000000-2.000000 0,4.000000-3.000000 0,3.000000 1.000000 0,3.000000-1.000000 0,4.000000 1.000000 0,5.000000 1.000000 0,10.000000 3.000000 0,10.000000 3.000000 0,9.000000 4.000000 0,6.000000-1.000000-21,3.000000-3.000000-38,3.000000-3.000000-41,4.000000-2.000000-40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57800.000000 52900.000000 1000,'92.000000'0.000000'0,"-16.000000"0.000000"0 ,-15.000000 0.000000 0,-15.000000 0.000000 0,-9.000000 1.000000 0,1.000000 4.000000 0,-1.000000 3.000000 0,1.000000 3.000000 0,-1.000000 4.000000 0,1.000000 7.000000 0,-1.000000 6.000000 0,1.000000 7.000000 0,-3.000000 5.000000 0,-2.000000 7.000000 0,-3.000000 6.000000 0,-3.000000 7.000000 0,-4.000000 2.000000 0,-3.000000 1.000000 0,-3.000000-1.000000 0,-2.000000 1.000000 0,-11.000000-1.000000 0,-15.000000 1.000000 0,-15.000000-1.000000 0,-16.000000 1.000000 0,-8.000000-4.000000 0,0.000000-6.000000 0,0.000000-6.000000 0,0.000000-6.000000 0,0.000000-7.000000 0,0.000000-6.000000 0,0.000000-6.000000 0,0.000000-6.000000 0,0.000000-6.000000 0,0.000000-2.000000 0,0.000000-3.000000 0,0.000000-3.000000 0,1.000000-7.000000 0,4.000000-9.000000 0,3.000000-10.000000 0,3.000000-8.000000 0,6.000000-6.000000 0,9.000000 1.000000 0,10.000000-1.000000 0,10.000000 1.000000 0,2.000000-4.000000 0,-3.000000-6.000000 0,-3.000000-6.000000 0,-2.000000-6.000000 0,0.000000-4.000000 0,7.000000 1.000000 0,6.000000-1.000000 0,7.000000 1.000000 0,5.000000 1.000000 0,7.000000 3.000000 0,6.000000 3.000000 0,7.000000 4.000000 0,4.000000 2.000000 0,3.000000 4.000000 0,3.000000 3.000000 0,4.000000 3.000000 0,1.000000 3.000000 0,0.000000 3.000000 0,0.000000 3.000000 0,0.000000 4.000000 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59450.000000 52650.000000 1000,'-47.000000'93.000000'0,"6.000000"-11.000000"0 ,7.000000-14.000000 0,6.000000-11.000000 0,4.000000-6.000000 0,4.000000 4.000000 0,3.000000 3.000000 0,3.000000 3.000000 0,1.000000-2.000000 0,1.000000-6.000000 0,-1.000000-6.000000 0,1.000000-6.000000 0,-1.000000-2.000000 0,1.000000 3.000000 0,-1.000000 3.000000 0,1.000000 4.000000 0,-3.000000-1.000000 0,-2.000000-3.000000 0,-3.000000-3.000000 0,-3.000000-2.000000 0,-4.000000-6.000000 0,-3.000000-6.000000 0,-3.000000-6.000000 0,-2.000000-6.000000 0,-3.000000-9.000000 0,1.000000-8.000000 0,-1.000000-10.000000 0,1.000000-9.000000 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58350.000000 52750.000000 1000,'70.000000'-44.000000'0,"-9.000000"13.000000"0 ,-10.000000 12.000000 0,-8.000000 13.000000 0,-3.000000 10.000000 0,7.000000 10.000000 0,6.000000 10.000000 0,7.000000 9.000000 0,-3.000000 4.000000 0,-8.000000 1.000000 0,-10.000000-1.000000 0,-9.000000 1.000000 0,-4.000000-3.000000 0,4.000000-2.000000 0,3.000000-3.000000 0,3.000000-3.000000 0,-1.000000-1.000000 0,-2.000000 4.000000 0,-3.000000 3.000000 0,-3.000000 3.000000 0,1.000000 3.000000 0,6.000000 3.000000 0,7.000000 3.000000 0,6.000000 4.000000 0,-1.000000-1.000000 0,-5.000000-3.000000 0,-7.000000-3.000000 0,-5.000000-2.000000 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0:28"/>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6100.000000 21100.000000 1000,'70.000000'0.000000'0,"-9.000000"0.000000"0 ,-10.000000 0.000000 0,-8.000000 0.000000 0,-8.000000-2.000000 0,-2.000000-3.000000 0,-3.000000-3.000000 0,-3.000000-2.000000 0,1.000000-1.000000 0,6.000000 3.000000 0,7.000000 3.000000 0,6.000000 4.000000 0,3.000000 1.000000 0,0.000000 0.000000 0,0.000000 0.000000 0,0.000000 0.000000 0,-2.000000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0,2.000000 0.000000 0,1.000000 0.000000 0,-1.000000 0.000000 0,1.000000 0.000000 0,1.000000 0.000000 0,3.000000 0.000000 0,3.000000 0.000000 0,4.000000 0.000000 0,-4.000000 0.000000 0,-9.000000 0.000000 0,-10.000000 0.000000 0,-8.000000 0.000000 0,-6.000000 0.000000 0,1.000000 0.000000 0,-1.000000 0.000000 0,1.000000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1.000000 0,7.000000 4.000000 0,6.000000 3.000000 0,7.000000 3.000000 0,-1.000000-1.000000 0,-6.000000-2.000000 0,-6.000000-3.000000 0,-6.000000-3.000000 0,-4.000000-2.000000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0,2.000000 0.000000 0,9.000000 0.000000 0,10.000000 0.000000 0,10.000000 0.000000 0,2.000000 0.000000 0,-3.000000 0.000000 0,-3.000000 0.000000 0,-2.000000 0.000000 0,-6.000000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0,3.000000-3.000000 0,3.000000-3.000000 0,4.000000-2.000000 0,-1.000000-1.000000 0,-3.000000 3.000000 0,-3.000000 3.000000 0,-2.000000 4.000000 0,-1.000000 1.000000 0,3.000000 0.000000 0,3.000000 0.000000 0,4.000000 0.000000 0,1.000000 0.000000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0,0.000000-2.000000 0,0.000000-3.000000 0,0.000000-3.000000 0,0.000000-2.000000 0,0.000000-1.000000 0,0.000000 3.000000 0,0.000000 3.000000 0,0.000000 4.000000 0,1.000000 1.000000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0,2.000000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0,2.000000 0.000000 0,7.000000 0.000000 0,6.000000 0.000000 0,7.000000 0.000000 0,-1.000000 0.000000 0,-6.000000 0.000000 0,-6.000000 0.000000 0,-6.000000 0.000000 0,-4.000000 1.000000 0,1.000000 4.000000 0,-1.000000 3.000000 0,1.000000 3.000000 0,-1.000000-1.000000 0,1.000000-2.000000 0,-1.000000-3.000000 0,1.000000-3.000000 0,1.000000-2.000000 0,3.000000 0.000000 0,3.000000 0.000000 0,4.000000 0.000000 0,-1.000000 1.000000 0,-3.000000 4.000000 0,-3.000000 3.000000 0,-2.000000 3.000000 0,-1.000000-1.000000 0,3.000000-2.000000 0,3.000000-3.000000 0,4.000000-3.000000 0,-1.000000-2.000000 0,-3.000000 0.000000 0,-3.000000 0.000000 0,-2.000000 0.000000 0,-3.000000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0,2.000000-1.000000 0,7.000000-2.000000 0,6.000000-3.000000 0,7.000000-3.000000 0,2.000000-2.000000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0,4.000000 0.000000 0,9.000000 0.000000 0,10.000000 0.000000 0,10.000000 0.000000 0,2.000000-2.000000 0,-3.000000-3.000000 0,-3.000000-3.000000 0,-2.000000-2.000000 0,-6.000000-1.000000 0,-6.000000 3.000000 0,-6.000000 3.000000 0,-6.000000 4.000000 0,-4.000000 1.000000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0,2.000000 0.000000 0,4.000000 0.000000 0,3.000000 0.000000 0,3.000000 0.000000 0,-2.000000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0,-2.000000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0,3.000000 0.000000 0,3.000000 0.000000 0,4.000000 0.000000 0,-1.000000-2.000000 0,-3.000000-3.000000 0,-3.000000-3.000000 0,-2.000000-2.000000 0,0.000000-1.000000 0,7.000000 3.000000 0,6.000000 3.000000 0,7.000000 4.000000 0,2.000000 1.000000 0,1.000000 0.000000 0,-1.000000 0.000000 0,1.000000 0.000000 0,-1.000000 0.000000 0,1.000000 0.000000 0,-1.000000 0.000000 0,1.000000 0.000000 0,-4.000000 0.000000 0,-6.000000 0.000000 0,-6.000000 0.000000 0,-6.000000 0.000000 0,-4.000000-2.000000 0,1.000000-3.000000 0,-1.000000-3.000000 0,1.000000-2.000000 0,1.000000-1.000000 0,3.000000 3.000000 0,3.000000 3.000000 0,4.000000 4.000000 0,-1.000000 1.000000 0,-3.000000 0.000000 0,-3.000000 0.000000 0,-2.000000 0.000000 0,2.000000 0.000000 0,9.000000 0.000000 0,10.000000 0.000000 0,10.000000 0.000000 0,2.000000-2.000000 0,-3.000000-3.000000 0,-3.000000-3.000000 0,-2.000000-2.000000 0,-3.000000-1.000000 0,1.000000 3.000000 0,-1.000000 3.000000 0,1.000000 4.000000 0,-1.000000 1.000000 0,1.000000 0.000000 0,-1.000000 0.000000 0,1.000000 0.000000 0,-4.000000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0,-2.000000 0.000000 0,-6.000000 0.000000 0,-6.000000 0.000000 0,-6.000000 0.000000 0,1.000000 0.000000 0,9.000000 0.000000 0,10.000000 0.000000 0,10.000000 0.000000 0,-1.000000 0.000000 0,-9.000000 0.000000 0,-10.000000 0.000000 0,-8.000000 0.000000 0,-1.000000 0.000000 0,9.000000 0.000000 0,10.000000 0.000000 0,10.000000 0.000000 0,2.000000 0.000000 0,-3.000000 0.000000 0,-3.000000 0.000000 0,-2.000000 0.000000 0,-6.000000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0,2.000000-2.000000 0,7.000000-3.000000 0,6.000000-3.000000 0,7.000000-2.000000 0,0.000000-1.000000 0,-2.000000 3.000000 0,-3.000000 3.000000 0,-3.000000 4.000000 0,-2.000000 1.000000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0,-1.000000-2.000000 0,3.000000-3.000000 0,3.000000-3.000000 0,4.000000-2.000000 0,1.000000-1.000000 0,0.000000 3.000000 0,0.000000 3.000000 0,0.000000 4.000000 0,-2.000000 1.000000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0,1.000000-2.000000 0,0.000000-3.000000 0,0.000000-3.000000 0,0.000000-2.000000 0,0.000000-1.000000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0,-4.000000-2.000000 0,-5.000000-3.000000 0,-7.000000-3.000000 0,-5.000000-2.000000 0,-3.000000-1.000000 0,4.000000 3.000000 0,3.000000 3.000000 0,3.000000 4.000000 0,3.000000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0,2.000000 1.000000 0,1.000000 4.000000 0,-1.000000 3.000000 0,1.000000 3.000000 0,-1.000000-1.000000 0,1.000000-2.000000 0,-1.000000-3.000000 0,1.000000-3.000000 0,-4.000000-2.000000 0,-6.000000 0.000000 0,-6.000000 0.000000 0,-6.000000 0.000000 0,-6.000000 1.000000 0,-2.000000 4.000000 0,-3.000000 3.000000 0,-3.000000 3.000000 0,-1.000000-1.000000 0,4.000000-2.000000 0,3.000000-3.000000 0,3.000000-3.000000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0,-4.000000-2.000000 0,-8.000000-3.000000 0,-10.000000-3.000000 0,-9.000000-2.000000 0,-1.000000-1.000000 0,10.000000 3.000000 0,10.000000 3.000000 0,9.000000 4.000000 0,2.000000 1.000000 0,-2.000000 0.000000 0,-3.000000 0.000000 0,-3.000000 0.000000 0,-4.000000 0.000000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0,-1.000000 0.000000 0,7.000000 0.000000 0,6.000000 0.000000 0,7.000000 0.000000 0,0.000000-2.000000 0,-2.000000-3.000000 0,-3.000000-3.000000 0,-3.000000-2.000000 0,-4.000000-1.000000 0,-3.000000 3.000000 0,-3.000000 3.000000 0,-2.000000 4.000000 0,-5.000000-1.000000 0,-2.000000-3.000000 0,-3.000000-3.000000 0,-3.000000-2.000000 0,1.000000-1.000000 0,6.000000 3.000000 0,7.000000 3.000000 0,6.000000 4.000000 0,-1.000000-1.000000 0,-5.000000-3.000000 0,-7.000000-3.000000 0,-5.000000-2.000000 0,-1.000000-1.000000 0,6.000000 3.000000 0,7.000000 3.000000 0,6.000000 4.000000 0,-1.000000-1.000000 0,-5.000000-3.000000 0,-7.000000-3.000000 0,-5.000000-2.000000 0,-1.000000-1.000000 0,6.000000 3.000000 0,7.000000 3.000000 0,6.000000 4.000000 0,-1.000000-1.000000 0,-5.000000-3.000000 0,-7.000000-3.000000 0,-5.000000-2.000000 0,-3.000000-1.000000 0,4.000000 3.000000 0,3.000000 3.000000 0,3.000000 4.000000 0,-1.000000-1.000000 0,-2.000000-3.000000 0,-3.000000-3.000000 0,-3.000000-2.000000 0,1.000000-1.000000 0,6.000000 3.000000 0,7.000000 3.000000 0,6.000000 4.000000 0,1.000000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59900.000000 52800.000000 1000,'68.000000'-18.000000'0,"-11.000000"17.000000"0 ,-14.000000 15.000000 0,-11.000000 16.000000 0,-7.000000 9.000000 0,0.000000 3.000000 0,0.000000 3.000000 0,0.000000 4.000000 0,-2.000000-1.000000 0,-3.000000-3.000000 0,-3.000000-3.000000 0,-2.000000-2.000000 0,-5.000000-3.000000-21,-2.000000 1.000000-38,-3.000000-1.000000-41,-3.000000 1.000000-40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60050.000000 52500.000000 1000,'50.000000'-150.000000'0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61500.000000 51900.000000 1000,'45.000000'95.000000'0,"-9.000000"-9.000000"0 ,-10.000000-10.000000 0,-8.000000-8.000000 0,-8.000000-9.000000 0,-2.000000-6.000000 0,-3.000000-6.000000 0,-3.000000-6.000000 0,-2.000000-4.000000 0,0.000000 1.000000 0,0.000000-1.000000 0,0.000000 1.000000 0,0.000000-1.000000 0,0.000000 1.000000 0,0.000000-1.000000 0,0.000000 1.000000 0,0.000000-1.000000 0,0.000000 1.000000 0,0.000000-1.000000 0,0.000000 1.000000 0,0.000000-1.000000 0,0.000000 1.000000 0,0.000000-1.000000 0,0.000000 1.000000 0,0.000000 2.000000 0,0.000000 7.000000 0,0.000000 6.000000 0,0.000000 7.000000 0,-2.000000-1.000000 0,-3.000000-6.000000 0,-3.000000-6.000000 0,-2.000000-6.000000 0,-6.000000-4.000000 0,-6.000000 1.000000 0,-6.000000-1.000000 0,-6.000000 1.000000 0,-6.000000-6.000000 0,-2.000000-8.000000 0,-3.000000-10.000000 0,-3.000000-9.000000 0,-1.000000-9.000000 0,4.000000-5.000000 0,3.000000-7.000000 0,3.000000-5.000000 0,1.000000-6.000000 0,1.000000-3.000000 0,-1.000000-3.000000 0,1.000000-2.000000 0,1.000000-5.000000 0,3.000000-2.000000 0,3.000000-3.000000 0,4.000000-3.000000 0,2.000000-2.000000 0,4.000000 0.000000 0,3.000000 0.000000 0,3.000000 0.000000 0,3.000000 0.000000 0,3.000000 0.000000 0,3.000000 0.000000 0,4.000000 0.000000 0,2.000000 1.000000 0,4.000000 4.000000 0,3.000000 3.000000 0,3.000000 3.000000 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2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62250.000000 53250.000000 1000,'-71.000000'-2.000000'0,"10.000000"-3.000000"0 ,10.000000-3.000000 0,9.000000-2.000000 0,6.000000-8.000000 0,3.000000-8.000000 0,3.000000-10.000000 0,4.000000-9.000000 0,4.000000-4.000000 0,6.000000 4.000000 0,7.000000 3.000000 0,6.000000 3.000000 0,3.000000 1.000000 0,0.000000 1.000000 0,0.000000-1.000000 0,0.000000 1.000000 0,3.000000-1.000000 0,6.000000 1.000000 0,7.000000-1.000000 0,6.000000 1.000000 0,4.000000 1.000000 0,4.000000 3.000000 0,3.000000 3.000000 0,3.000000 4.000000 0,1.000000 7.000000 0,1.000000 13.000000 0,-1.000000 12.000000 0,1.000000 13.000000 0,-1.000000 7.000000 0,1.000000 4.000000 0,-1.000000 3.000000 0,1.000000 3.000000 0,-1.000000 3.000000 0,1.000000 3.000000 0,-1.000000 3.000000 0,1.000000 4.000000 0,-1.000000-1.000000 0,1.000000-3.000000 0,-1.000000-3.000000 0,1.000000-2.000000 0,-1.000000-3.000000 0,1.000000 1.000000 0,-1.000000-1.000000 0,1.000000 1.000000 0,-1.000000-3.000000 0,1.000000-2.000000 0,-1.000000-3.000000 0,1.000000-3.000000 0,-1.000000-4.000000-21,1.000000-3.000000-38,-1.000000-3.000000-41,1.000000-2.000000-40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63100.000000 52400.000000 1000,'-69.000000'-18.000000'0,"13.000000"17.000000"0 ,12.000000 15.000000 0,13.000000 16.000000 0,7.000000 9.000000 0,4.000000 3.000000 0,3.000000 3.000000 0,3.000000 4.000000 0,3.000000-1.000000 0,3.000000-3.000000 0,3.000000-3.000000 0,4.000000-2.000000 0,1.000000-3.000000 0,0.000000 1.000000 0,0.000000-1.000000 0,0.000000 1.000000 0,4.000000-3.000000 0,10.000000-2.000000 0,10.000000-3.000000 0,9.000000-3.000000 0,4.000000-6.000000 0,1.000000-5.000000 0,-1.000000-7.000000 0,1.000000-5.000000 0,-1.000000-4.000000-21,1.000000 0.000000-38,-1.000000 0.000000-41,1.000000 0.000000-40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63500.000000 52250.000000 1000,'-21.000000'93.000000'0,"10.000000"-11.000000"0 ,10.000000-14.000000 0,9.000000-11.000000 0,4.000000-7.000000 0,1.000000 0.000000 0,-1.000000 0.000000 0,1.000000 0.000000 0,1.000000-2.000000 0,3.000000-3.000000 0,3.000000-3.000000 0,4.000000-2.000000 0,2.000000-6.000000 0,4.000000-6.000000 0,3.000000-6.000000 0,3.000000-6.000000 0,1.000000-4.000000-21,1.000000 1.000000-38,-1.000000-1.000000-41,1.000000 1.000000-40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63350.000000 52550.000000 1000,'-18.000000'-69.000000'0,"17.000000"13.000000"0 ,15.000000 12.000000 0,16.000000 13.000000 0,7.000000 7.000000 0,1.000000 4.000000 0,-1.000000 3.000000 0,1.000000 3.000000 0,-1.000000 3.000000 0,1.000000 3.000000 0,-1.000000 3.000000 0,1.000000 4.000000 0,-1.000000 2.000000 0,1.000000 4.000000 0,-1.000000 3.000000 0,1.000000 3.000000 0,-7.000000 4.000000 0,-12.000000 7.000000 0,-13.000000 6.000000 0,-12.000000 7.000000 0,-10.000000-1.000000 0,-6.000000-6.000000 0,-6.000000-6.000000 0,-6.000000-6.000000 0,-4.000000-4.000000-21,1.000000 1.000000-38,-1.000000-1.000000-41,1.000000 1.000000-40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3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64050.000000 51450.000000 1000,'67.000000'28.000000'0,"-16.000000"6.000000"0 ,-15.000000 7.000000 0,-15.000000 6.000000 0,-9.000000 1.000000 0,1.000000-3.000000 0,-1.000000-3.000000 0,1.000000-2.000000 0,-1.000000-1.000000 0,1.000000 3.000000 0,-1.000000 3.000000 0,1.000000 4.000000 0,-1.000000 1.000000 0,1.000000 0.000000 0,-1.000000 0.000000 0,1.000000 0.000000 0,-3.000000 0.000000 0,-2.000000 0.000000 0,-3.000000 0.000000 0,-3.000000 0.000000 0,-1.000000 0.000000 0,4.000000 0.000000 0,3.000000 0.000000 0,3.000000 0.000000 0,-1.000000-2.000000 0,-2.000000-3.000000 0,-3.000000-3.000000 0,-3.000000-2.000000 0,-2.000000-3.000000 0,0.000000 1.000000 0,0.000000-1.000000 0,0.000000 1.000000 0,0.000000-1.000000 0,0.000000 1.000000 0,0.000000-1.000000 0,0.000000 1.000000 0,-5.000000-4.000000 0,-9.000000-6.000000 0,-10.000000-6.000000 0,-8.000000-6.000000 0,-6.000000-7.000000 0,1.000000-6.000000 0,-1.000000-6.000000 0,1.000000-6.000000 0,-3.000000-7.000000 0,-2.000000-6.000000 0,-3.000000-6.000000 0,-3.000000-6.000000 0,2.000000-4.000000 0,10.000000 1.000000 0,10.000000-1.000000 0,9.000000 1.000000 0,6.000000-1.000000 0,3.000000 1.000000 0,3.000000-1.000000 0,4.000000 1.000000 0,2.000000-1.000000 0,4.000000 1.000000 0,3.000000-1.000000 0,3.000000 1.000000 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27400.000000 17100.000000 1000,'71.000000'-24.000000'0,"-5.000000"4.000000"0 ,-7.000000 3.000000 0,-5.000000 3.000000 0,-6.000000 3.000000 0,-3.000000 3.000000 0,-3.000000 3.000000 0,-2.000000 4.000000 0,-3.000000 1.000000 0,1.000000 0.000000 0,-1.000000 0.000000 0,1.000000 0.000000 0,1.000000 0.000000 0,3.000000 0.000000 0,3.000000 0.000000 0,4.000000 0.000000 0,2.000000 1.000000 0,4.000000 4.000000 0,3.000000 3.000000 0,3.000000 3.000000 0,1.000000-1.000000 0,1.000000-2.000000 0,-1.000000-3.000000 0,1.000000-3.000000 0,-1.000000-2.000000 0,1.000000 0.000000 0,-1.000000 0.000000 0,1.000000 0.000000 0,-1.000000 1.000000 0,1.000000 4.000000 0,-1.000000 3.000000 0,1.000000 3.000000 0,1.000000-1.000000 0,3.000000-2.000000 0,3.000000-3.000000 0,4.000000-3.000000 0,-3.000000-2.000000 0,-5.000000 0.000000 0,-7.000000 0.000000 0,-5.000000 0.000000 0,-4.000000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0,-4.000000 1.000000 0,1.000000 4.000000 0,-1.000000 3.000000 0,1.000000 3.000000 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4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69050.000000 17950.000000 1000,'-155.000000'-118.000000'0,"41.000000"17.000000"0 ,40.000000 15.000000 0,42.000000 16.000000 0,25.000000 9.000000 0,14.000000 3.000000 0,11.000000 3.000000 0,14.000000 4.000000 0,7.000000 2.000000 0,3.000000 4.000000 0,3.000000 3.000000 0,4.000000 3.000000 0,-1.000000 1.000000 0,-3.000000 1.000000 0,-3.000000-1.000000 0,-2.000000 1.000000 0,-1.000000-1.000000 0,3.000000 1.000000 0,3.000000-1.000000 0,4.000000 1.000000 0,-1.000000 1.000000 0,-3.000000 3.000000 0,-3.000000 3.000000 0,-2.000000 4.000000 0,-3.000000 2.000000 0,1.000000 4.000000 0,-1.000000 3.000000 0,1.000000 3.000000 0,1.000000-1.000000 0,3.000000-2.000000 0,3.000000-3.000000 0,4.000000-3.000000 0,-1.000000-2.000000-21,-3.000000 0.000000-38,-3.000000 0.000000-41,-2.000000 0.000000-40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0:2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5700.000000 23550.000000 1000,'73.000000'0.000000'0,"-3.000000"0.000000"0 ,-3.000000 0.000000 0,-2.000000 0.000000 0,-6.000000-2.000000 0,-6.000000-3.000000 0,-6.000000-3.000000 0,-6.000000-2.000000 0,-2.000000-1.000000 0,3.000000 3.000000 0,3.000000 3.000000 0,4.000000 4.000000 0,1.000000-1.000000 0,0.000000-3.000000 0,0.000000-3.000000 0,0.000000-2.000000 0,3.000000-3.000000 0,6.000000 1.000000 0,7.000000-1.000000 0,6.000000 1.000000 0,3.000000 1.000000 0,0.000000 3.000000 0,0.000000 3.000000 0,0.000000 4.000000 0,0.000000-1.000000 0,0.000000-3.000000 0,0.000000-3.000000 0,0.000000-2.000000 0,-2.000000-1.000000 0,-3.000000 3.000000 0,-3.000000 3.000000 0,-2.000000 4.000000 0,-3.000000-1.000000 0,1.000000-3.000000 0,-1.000000-3.000000 0,1.000000-2.000000 0,-3.000000-1.000000 0,-2.000000 3.000000 0,-3.000000 3.000000 0,-3.000000 4.000000 0,-4.000000 1.000000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0,-2.000000 0.000000 0,0.000000 0.000000 0,0.000000 0.000000 0,0.000000 0.000000 0,1.000000 0.000000 0,4.000000 0.000000 0,3.000000 0.000000 0,3.000000 0.000000 0,-2.000000 1.000000 0,-6.000000 4.000000 0,-6.000000 3.000000 0,-6.000000 3.000000 0,-4.000000-1.000000 0,1.000000-2.000000 0,-1.000000-3.000000 0,1.000000-3.000000 0,1.000000-2.000000 0,3.000000 0.000000 0,3.000000 0.000000 0,4.000000 0.000000 0,-1.000000 0.000000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0,1.000000 0.000000 0,-1.000000 0.000000 0,1.000000 0.000000 0,-1.000000 0.000000 0,1.000000 0.000000 0,-1.000000 0.000000 0,1.000000 0.000000 0,-1.000000 1.000000-20,1.000000 4.000000-40,-1.000000 3.000000-40,1.000000 3.000000-40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70100.000000 16450.000000 1000,'70.000000'-24.000000'0,"-9.000000"4.000000"0 ,-10.000000 3.000000 0,-8.000000 3.000000 0,-6.000000 4.000000 0,1.000000 7.000000 0,-1.000000 6.000000 0,1.000000 7.000000 0,-1.000000 4.000000 0,1.000000 3.000000 0,-1.000000 3.000000 0,1.000000 4.000000 0,1.000000-1.000000 0,3.000000-3.000000 0,3.000000-3.000000 0,4.000000-2.000000 0,1.000000-3.000000 0,0.000000 1.000000 0,0.000000-1.000000 0,0.000000 1.000000 0,0.000000-1.000000 0,0.000000 1.000000 0,0.000000-1.000000 0,0.000000 1.000000 0,4.000000-1.000000 0,10.000000 1.000000 0,10.000000-1.000000 0,9.000000 1.000000 0,4.000000-1.000000 0,1.000000 1.000000 0,-1.000000-1.000000 0,1.000000 1.000000 0,-1.000000-1.000000 0,1.000000 1.000000 0,-1.000000-1.000000 0,1.000000 1.000000 0,2.000000-3.000000 0,7.000000-2.000000 0,6.000000-3.000000 0,7.000000-3.000000 0,0.000000-1.000000 0,-2.000000 4.000000 0,-3.000000 3.000000 0,-3.000000 3.000000 0,1.000000-1.000000 0,6.000000-2.000000 0,7.000000-3.000000 0,6.000000-3.000000 0,3.000000-1.000000 0,0.000000 4.000000 0,0.000000 3.000000 0,0.000000 3.000000 0,-4.000000-1.000000 0,-5.000000-2.000000 0,-7.000000-3.000000 0,-5.000000-3.000000 0,-6.000000-1.000000 0,-3.000000 4.000000 0,-3.000000 3.000000 0,-2.000000 3.000000 0,-1.000000-1.000000 0,3.000000-2.000000 0,3.000000-3.000000 0,4.000000-3.000000 0,1.000000-2.000000 0,0.000000 0.000000 0,0.000000 0.000000 0,0.000000 0.000000 0,1.000000 0.000000 0,4.000000 0.000000 0,3.000000 0.000000 0,3.000000 0.000000 0,-1.000000 0.000000 0,-2.000000 0.000000 0,-3.000000 0.000000 0,-3.000000 0.000000 0,-6.000000 1.000000 0,-5.000000 4.000000 0,-7.000000 3.000000 0,-5.000000 3.000000 0,-8.000000-1.000000 0,-5.000000-2.000000 0,-7.000000-3.000000 0,-5.000000-3.000000 0,-6.000000-2.000000 0,-3.000000 0.000000 0,-3.000000 0.000000 0,-2.000000 0.000000 0,-1.000000 0.000000 0,3.000000 0.000000 0,3.000000 0.000000 0,4.000000 0.000000 0,2.000000 0.000000 0,4.000000 0.000000 0,3.000000 0.000000 0,3.000000 0.000000 0,-2.000000 3.000000 0,-6.000000 6.000000 0,-6.000000 7.000000 0,-6.000000 6.000000 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4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87350.000000 14900.000000 1000,'92.000000'-66.000000'0,"-16.000000"19.000000"0 ,-15.000000 19.000000 0,-15.000000 19.000000 0,-9.000000 9.000000 0,1.000000 0.000000 0,-1.000000 0.000000 0,1.000000 0.000000 0,1.000000 0.000000 0,3.000000 0.000000 0,3.000000 0.000000 0,4.000000 0.000000 0,1.000000 1.000000 0,0.000000 4.000000 0,0.000000 3.000000 0,0.000000 3.000000 0,3.000000-1.000000 0,6.000000-2.000000 0,7.000000-3.000000 0,6.000000-3.000000 0,3.000000-1.000000 0,0.000000 4.000000 0,0.000000 3.000000 0,0.000000 3.000000 0,0.000000 1.000000 0,0.000000 1.000000 0,0.000000-1.000000 0,0.000000 1.000000 0,0.000000-3.000000 0,0.000000-2.000000 0,0.000000-3.000000 0,0.000000-3.000000 0,-4.000000-1.000000 0,-5.000000 4.000000 0,-7.000000 3.000000 0,-5.000000 3.000000 0,-3.000000 1.000000 0,4.000000 1.000000 0,3.000000-1.000000 0,3.000000 1.000000 0,-1.000000-1.000000 0,-2.000000 1.000000 0,-3.000000-1.000000 0,-3.000000 1.000000 0,-2.000000-3.000000 0,0.000000-2.000000 0,0.000000-3.000000 0,0.000000-3.000000 0,0.000000-1.000000 0,0.000000 4.000000 0,0.000000 3.000000 0,0.000000 3.000000 0,1.000000 1.000000 0,4.000000 1.000000 0,3.000000-1.000000 0,3.000000 1.000000 0,-1.000000-3.000000 0,-2.000000-2.000000 0,-3.000000-3.000000 0,-3.000000-3.000000 0,-2.000000-1.000000 0,0.000000 4.000000 0,0.000000 3.000000 0,0.000000 3.000000 0,-2.000000 1.000000 0,-3.000000 1.000000 0,-3.000000-1.000000 0,-2.000000 1.000000 0,-3.000000-1.000000 0,1.000000 1.000000 0,-1.000000-1.000000 0,1.000000 1.000000 0</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0: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19750.000000 60150.000000 1000,'-72.000000'45.000000'0,"6.000000"-9.000000"0 ,7.000000-10.000000 0,6.000000-8.000000 0,3.000000-8.000000 0,0.000000-2.000000 0,0.000000-3.000000 0,0.000000-3.000000 0,-2.000000-4.000000 0,-3.000000-3.000000 0,-3.000000-3.000000 0,-2.000000-2.000000 0,0.000000-3.000000 0,7.000000 1.000000 0,6.000000-1.000000 0,7.000000 1.000000 0,2.000000-4.000000 0,1.000000-6.000000 0,-1.000000-6.000000 0,1.000000-6.000000 0,-3.000000-2.000000 0,-2.000000 3.000000 0,-3.000000 3.000000 0,-3.000000 4.000000 0,-2.000000-3.000000 0,0.000000-5.000000 0,0.000000-7.000000 0,0.000000-5.000000 0,-2.000000-4.000000 0,-3.000000 0.000000 0,-3.000000 0.000000 0,-2.000000 0.000000 0,-3.000000-2.000000 0,1.000000-3.000000 0,-1.000000-3.000000 0,1.000000-2.000000 0,1.000000-3.000000 0,3.000000 1.000000 0,3.000000-1.000000 0,4.000000 1.000000 0,1.000000-3.000000 0,0.000000-2.000000 0,0.000000-3.000000 0,0.000000-3.000000 0,1.000000-1.000000 0,4.000000 4.000000 0,3.000000 3.000000 0,3.000000 3.000000 0,4.000000 1.000000 0,7.000000 1.000000 0,6.000000-1.000000 0,7.000000 1.000000 0,2.000000-3.000000 0,1.000000-2.000000 0,-1.000000-3.000000 0,1.000000-3.000000 0,1.000000-2.000000 0,3.000000 0.000000 0,3.000000 0.000000 0,4.000000 0.000000 0,2.000000 1.000000 0,4.000000 4.000000 0,3.000000 3.000000 0,3.000000 3.000000 0,1.000000 1.000000 0,1.000000 1.000000 0,-1.000000-1.000000 0,1.000000 1.000000 0,2.000000 2.000000 0,7.000000 7.000000 0,6.000000 6.000000 0,7.000000 7.000000 0,4.000000 0.000000 0,3.000000-2.000000 0,3.000000-3.000000 0,4.000000-3.000000 0,4.000000-1.000000 0,6.000000 4.000000 0,7.000000 3.000000 0,6.000000 3.000000 0,4.000000 1.000000 0,4.000000 1.000000 0,3.000000-1.000000 0,3.000000 1.000000 0,1.000000 1.000000 0,1.000000 3.000000 0,-1.000000 3.000000 0,1.000000 4.000000 0,-1.000000-1.000000 0,1.000000-3.000000 0,-1.000000-3.000000 0,1.000000-2.000000 0,-3.000000 0.000000 0,-2.000000 7.000000 0,-3.000000 6.000000 0,-3.000000 7.000000 0,-2.000000 2.000000 0,0.000000 1.000000 0,0.000000-1.000000 0,0.000000 1.000000 0,-2.000000 1.000000 0,-3.000000 3.000000 0,-3.000000 3.000000 0,-2.000000 4.000000 0,-3.000000 1.000000 0,1.000000 0.000000 0,-1.000000 0.000000 0,1.000000 0.000000 0,-3.000000 3.000000 0,-2.000000 6.000000 0,-3.000000 7.000000 0,-3.000000 6.000000 0,-2.000000 3.000000 0,0.000000 0.000000 0,0.000000 0.000000 0,0.000000 0.000000 0,-2.000000 1.000000 0,-3.000000 4.000000 0,-3.000000 3.000000 0,-2.000000 3.000000 0,-5.000000 1.000000 0,-2.000000 1.000000 0,-3.000000-1.000000 0,-3.000000 1.000000 0,-2.000000-1.000000 0,0.000000 1.000000 0,0.000000-1.000000 0,0.000000 1.000000 0,0.000000 1.000000 0,0.000000 3.000000 0,0.000000 3.000000 0,0.000000 4.000000 0,-2.000000 1.000000 0,-3.000000 0.000000 0,-3.000000 0.000000 0,-2.000000 0.000000 0,-5.000000 0.000000 0,-2.000000 0.000000 0,-3.000000 0.000000 0,-3.000000 0.000000 0,-2.000000 0.000000 0,0.000000 0.000000 0,0.000000 0.000000 0,0.000000 0.000000 0,0.000000 1.000000 0,0.000000 4.000000 0,0.000000 3.000000 0,0.000000 3.000000 0,0.000000 1.000000 0,0.000000 1.000000 0,0.000000-1.000000 0,0.000000 1.000000 0,0.000000-3.000000 0,0.000000-2.000000 0,0.000000-3.000000 0,0.000000-3.000000 0,-4.000000-2.000000 0,-5.000000 0.000000 0,-7.000000 0.000000 0,-5.000000 0.000000 0,-1.000000 0.000000 0,6.000000 0.000000 0,7.000000 0.000000 0,6.000000 0.000000 0,1.000000-2.000000 0,-3.000000-3.000000 0,-3.000000-3.000000 0,-2.000000-2.000000 0,-5.000000-1.000000 0,-2.000000 3.000000 0,-3.000000 3.000000 0,-3.000000 4.000000 0,-1.000000-1.000000 0,4.000000-3.000000 0,3.000000-3.000000 0,3.000000-2.000000 0,-1.000000-3.000000 0,-2.000000 1.000000 0,-3.000000-1.000000 0,-3.000000 1.000000 0,-4.000000 1.000000 0,-3.000000 3.000000 0,-3.000000 3.000000 0,-2.000000 4.000000 0,-3.000000-1.000000 0,1.000000-3.000000 0,-1.000000-3.000000 0,1.000000-2.000000 0,-3.000000-1.000000 0,-2.000000 3.000000 0,-3.000000 3.000000 0,-3.000000 4.000000 0,-2.000000-1.000000 0,0.000000-3.000000 0,0.000000-3.000000 0,0.000000-2.000000 0,0.000000-3.000000 0,0.000000 1.000000 0,0.000000-1.000000 0,0.000000 1.000000 0,0.000000-3.000000 0,0.000000-2.000000 0,0.000000-3.000000 0,0.000000-3.000000 0,0.000000-2.000000 0,0.000000 0.000000 0,0.000000 0.000000 0,0.000000 0.000000 0,1.000000-4.000000 0,4.000000-5.000000 0,3.000000-7.000000 0,3.000000-5.000000 0,1.000000-3.000000 0,1.000000 4.000000 0,-1.000000 3.000000 0,1.000000 3.000000 0,-1.000000-1.000000 0,1.000000-2.000000 0,-1.000000-3.000000 0,1.000000-3.000000 0,-1.000000-2.000000 0,1.000000 0.000000 0,-1.000000 0.000000 0,1.000000 0.000000 0,-1.000000 0.000000 0,1.000000 0.000000 0,-1.000000 0.000000 0,1.000000 0.000000 0,-4.000000-2.000000 0,-6.000000-3.000000 0,-6.000000-3.000000 0,-6.000000-2.000000 0,-2.000000-3.000000 0,3.000000 1.000000 0,3.000000-1.000000 0,4.000000 1.000000 0,2.000000 1.000000 0,4.000000 3.000000 0,3.000000 3.000000 0,3.000000 4.000000 0,1.000000-3.000000-21,1.000000-5.000000-38,-1.000000-7.000000-41,1.000000-5.000000-40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0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18900.000000 60100.000000 1000,'-60.000000'-44.000000'0,"32.000000"13.000000"0 ,31.000000 12.000000 0,32.000000 13.000000 0,15.000000 6.000000 0,0.000000 0.000000 0,0.000000 0.000000 0,0.000000 0.000000 0,3.000000 0.000000 0,6.000000 0.000000 0,7.000000 0.000000 0,6.000000 0.000000 0,1.000000-2.000000 0,-3.000000-3.000000 0,-3.000000-3.000000 0,-2.000000-2.000000 0,0.000000-3.000000 0,7.000000 1.000000 0,6.000000-1.000000 0,7.000000 1.000000 0,5.000000-1.000000 0,7.000000 1.000000 0,6.000000-1.000000 0,7.000000 1.000000 0,0.000000-3.000000 0,-2.000000-2.000000 0,-3.000000-3.000000 0,-3.000000-3.000000 0,-2.000000-1.000000 0,0.000000 4.000000 0,0.000000 3.000000 0,0.000000 3.000000 0,0.000000-1.000000 0,0.000000-2.000000 0,0.000000-3.000000 0,0.000000-3.000000 0,0.000000 1.000000 0,0.000000 6.000000 0,0.000000 7.000000 0,0.000000 6.000000 0,-2.000000 3.000000 0,-3.000000 0.000000 0,-3.000000 0.000000 0,-2.000000 0.000000 0,-1.000000 0.000000 0,3.000000 0.000000 0,3.000000 0.000000 0,4.000000 0.000000 0,-3.000000 0.000000 0,-5.000000 0.000000 0,-7.000000 0.000000 0,-5.000000 0.000000 0,-4.000000 0.000000 0,0.000000 0.000000 0,0.000000 0.000000 0,0.000000 0.000000 0,-2.000000 0.000000 0,-3.000000 0.000000 0,-3.000000 0.000000 0,-2.000000 0.000000 0,-3.000000 1.000000 0,1.000000 4.000000 0,-1.000000 3.000000 0,1.000000 3.000000 0,1.000000-1.000000 0,3.000000-2.000000 0,3.000000-3.000000 0,4.000000-3.000000 0,2.000000-2.000000 0,4.000000 0.000000 0,3.000000 0.000000 0,3.000000 0.000000 0,1.000000 0.000000 0,1.000000 0.000000 0,-1.000000 0.000000 0,1.000000 0.000000 0,-3.000000 0.000000 0,-2.000000 0.000000 0,-3.000000 0.000000 0,-3.000000 0.000000 0,-4.000000 0.000000 0,-3.000000 0.000000 0,-3.000000 0.000000 0,-2.000000 0.000000 0,-5.000000-2.000000 0,-2.000000-3.000000 0,-3.000000-3.000000 0,-3.000000-2.000000 0,-2.000000-3.000000 0,0.000000 1.000000 0,0.000000-1.000000 0,0.000000 1.000000 0,0.000000 1.000000 0,0.000000 3.000000 0,0.000000 3.000000 0,0.000000 4.000000 0,3.000000-1.000000 0,6.000000-3.000000 0,7.000000-3.000000 0,6.000000-2.000000 0,4.000000-1.000000 0,4.000000 3.000000 0,3.000000 3.000000 0,3.000000 4.000000 0,1.000000 1.000000 0,1.000000 0.000000 0,-1.000000 0.000000 0,1.000000 0.000000 0,-1.000000 0.000000 0,1.000000 0.000000 0,-1.000000 0.000000 0,1.000000 0.000000 0,-4.000000-2.000000 0,-6.000000-3.000000 0,-6.000000-3.000000 0,-6.000000-2.000000 0,-4.000000-1.000000 0,1.000000 3.000000 0,-1.000000 3.000000 0,1.000000 4.000000 0,-1.000000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0,-3.000000 0.000000 0,-5.000000 0.000000 0,-7.000000 0.000000 0,-5.000000 0.000000 0,-6.000000 1.000000 0,-3.000000 4.000000 0,-3.000000 3.000000 0,-2.000000 3.000000 0,-1.000000-1.000000 0,3.000000-2.000000 0,3.000000-3.000000 0,4.000000-3.000000 0,-1.000000-2.000000 0,-3.000000 0.000000 0,-3.000000 0.000000 0,-2.000000 0.000000 0,2.000000 0.000000 0,9.000000 0.000000 0,10.000000 0.000000 0,10.000000 0.000000 0,-1.000000 1.000000 0,-9.000000 4.000000 0,-10.000000 3.000000 0,-8.000000 3.000000 0,-6.000000-1.000000 0,1.000000-2.000000 0,-1.000000-3.000000 0,1.000000-3.000000 0,-1.000000-2.000000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0,1.000000 0.000000 0,-1.000000 0.000000 0,1.000000 0.000000 0,1.000000-2.000000 0,3.000000-3.000000 0,3.000000-3.000000 0,4.000000-2.000000 0,1.000000-1.000000 0,0.000000 3.000000 0,0.000000 3.000000 0,0.000000 4.000000 0,0.000000-1.000000 0,0.000000-3.000000 0,0.000000-3.000000 0,0.000000-2.000000 0,0.000000-1.000000 0,0.000000 3.000000 0,0.000000 3.000000 0,0.000000 4.000000 0,1.000000 1.000000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0,1.000000-2.000000 0,0.000000-3.000000 0,0.000000-3.000000 0,0.000000-2.000000 0,-2.000000-1.000000 0,-3.000000 3.000000 0,-3.000000 3.000000 0,-2.000000 4.000000 0,-1.000000 1.000000 0,3.000000 0.000000 0,3.000000 0.000000 0,4.000000 0.000000 0,-1.000000-2.000000 0,-3.000000-3.000000 0,-3.000000-3.000000 0,-2.000000-2.000000 0,0.000000-1.000000 0,7.000000 3.000000 0,6.000000 3.000000 0,7.000000 4.000000 0,-1.000000 1.000000 0,-6.000000 0.000000 0,-6.000000 0.000000 0,-6.000000 0.000000 0,-1.000000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0,-1.000000 0.000000 0,-3.000000 0.000000 0,-3.000000 0.000000 0,-2.000000 0.000000 0,-3.000000 0.000000 0,1.000000 0.000000 0,-1.000000 0.000000 0,1.000000 0.000000 0,1.000000 1.000000 0,3.000000 4.000000 0,3.000000 3.000000 0,4.000000 3.000000 0,1.000000-1.000000 0,0.000000-2.000000 0,0.000000-3.000000 0,0.000000-3.000000 0,0.000000-2.000000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0,9.000000 0.000000 0,10.000000 0.000000 0,10.000000 0.000000 0,-1.000000 0.000000 0,-9.000000 0.000000 0,-10.000000 0.000000 0,-8.000000 0.000000 0,-4.000000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0,-1.000000-2.000000 0,-3.000000-3.000000 0,-3.000000-3.000000 0,-2.000000-2.000000 0,-3.000000-3.000000 0,1.000000 1.000000 0,-1.000000-1.000000 0,1.000000 1.000000 0,-1.000000 1.000000 0,1.000000 3.000000 0,-1.000000 3.000000 0,1.000000 4.000000 0,-1.000000-1.000000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0,0.000000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0,-3.000000-2.000000 0,1.000000-3.000000 0,-1.000000-3.000000 0,1.000000-2.000000 0,4.000000-1.000000 0,9.000000 3.000000 0,10.000000 3.000000 0,10.000000 4.000000 0,-1.000000 1.000000 0,-9.000000 0.000000 0,-10.000000 0.000000 0,-8.000000 0.000000 0,-6.000000 0.000000 0,1.000000 0.000000 0,-1.000000 0.000000 0,1.000000 0.000000 0,-1.000000-2.000000 0,1.000000-3.000000 0,-1.000000-3.000000 0,1.000000-2.000000 0,-1.000000-1.000000 0,1.000000 3.000000 0,-1.000000 3.000000 0,1.000000 4.000000 0,2.000000 1.000000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0,-3.000000 4.000000 0,-3.000000 3.000000 0,-2.000000 3.000000 0,-3.000000-1.000000 0,1.000000-2.000000 0,-1.000000-3.000000 0,1.000000-3.000000 0,4.000000-2.000000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0,1.000000-3.000000 0,-1.000000-3.000000 0,1.000000-2.000000 0,2.000000-3.000000 0,7.000000 1.000000 0,6.000000-1.000000 0,7.000000 1.000000 0,-1.000000 1.000000 0,-6.000000 3.000000 0,-6.000000 3.000000 0,-6.000000 4.000000 0,-2.000000 1.000000 0,3.000000 0.000000 0,3.000000 0.000000 0,4.000000 0.000000 0,-1.000000-2.000000 0,-3.000000-3.000000 0,-3.000000-3.000000 0,-2.000000-2.000000 0,-1.000000-1.000000 0,3.000000 3.000000 0,3.000000 3.000000 0,4.000000 4.000000 0,1.000000 1.000000 0,0.000000 0.000000 0,0.000000 0.000000 0,0.000000 0.000000 0,0.000000-2.000000 0,0.000000-3.000000 0,0.000000-3.000000 0,0.000000-2.000000 0,-2.000000-1.000000 0,-3.000000 3.000000 0,-3.000000 3.000000 0,-2.000000 4.000000 0,-3.000000 1.000000 0,1.000000 0.000000 0,-1.000000 0.000000 0,1.000000 0.000000 0,1.000000 0.000000 0,3.000000 0.000000 0,3.000000 0.000000 0,4.000000 0.000000 0,1.000000 0.000000 0,0.000000 0.000000 0,0.000000 0.000000 0,0.000000 0.000000 0,-2.000000 0.000000 0,-3.000000 0.000000 0,-3.000000 0.000000 0,-2.000000 0.000000 0,-1.000000-2.000000 0,3.000000-3.000000 0,3.000000-3.000000 0,4.000000-2.000000 0,-1.000000-1.000000 0,-3.000000 3.000000 0,-3.000000 3.000000 0,-2.000000 4.000000 0,-3.000000 1.000000 0,1.000000 0.000000 0,-1.000000 0.000000 0,1.000000 0.000000 0,-1.000000-2.000000 0,1.000000-3.000000 0,-1.000000-3.000000 0,1.000000-2.000000 0,-1.000000-1.000000 0,1.000000 3.000000 0,-1.000000 3.000000 0,1.000000 4.000000 0,-1.000000 1.000000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0,0.000000 1.000000 0,0.000000 4.000000 0,0.000000 3.000000 0,0.000000 3.000000 0,-2.000000-1.000000 0,-3.000000-2.000000 0,-3.000000-3.000000 0,-2.000000-3.000000 0,-1.000000-1.000000 0,3.000000 4.000000 0,3.000000 3.000000 0,4.000000 3.000000 0,-1.000000-1.000000 0,-3.000000-2.000000 0,-3.000000-3.000000 0,-2.000000-3.000000 0,-3.000000-2.000000 0,1.000000 0.000000 0,-1.000000 0.000000 0,1.000000 0.000000 0,-1.000000 1.000000 0,1.000000 4.000000 0,-1.000000 3.000000 0,1.000000 3.000000 0,1.000000-1.000000 0,3.000000-2.000000 0,3.000000-3.000000 0,4.000000-3.000000 0,1.000000-1.000000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0,-2.000000 1.000000 0,-3.000000 0.000000 0,-3.000000 0.000000 0,-2.000000 0.000000 0,-3.000000 0.000000 0,1.000000 0.000000 0,-1.000000 0.000000 0,1.000000 0.000000 0,2.000000-2.000000 0,7.000000-3.000000 0,6.000000-3.000000 0,7.000000-2.000000 0,0.000000-1.000000 0,-2.000000 3.000000 0,-3.000000 3.000000 0,-3.000000 4.000000 0,-2.000000 1.000000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1.000000 0,1.000000 4.000000 0,-1.000000 3.000000 0,1.000000 3.000000 0,1.000000-1.000000 0,3.000000-2.000000 0,3.000000-3.000000 0,4.000000-3.000000 0,2.000000-2.000000 0,4.000000 0.000000 0,3.000000 0.000000 0,3.000000 0.000000 0,1.000000 1.000000 0,1.000000 4.000000 0,-1.000000 3.000000 0,1.000000 3.000000 0,-1.000000-1.000000 0,1.000000-2.000000 0,-1.000000-3.000000 0,1.000000-3.000000 0,-4.000000-2.000000 0,-6.000000 0.000000 0,-6.000000 0.000000 0,-6.000000 0.000000 0,-4.000000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0,-2.000000 0.000000 0,0.000000 0.000000 0,0.000000 0.000000 0,0.000000 0.000000 0,-2.000000 0.000000 0,-3.000000 0.000000 0,-3.000000 0.000000 0,-2.000000 0.000000 0,0.000000-2.000000 0,7.000000-3.000000 0,6.000000-3.000000 0,7.000000-2.000000 0,0.000000-1.000000 0,-2.000000 3.000000 0,-3.000000 3.000000 0,-3.000000 4.000000 0,-2.000000 1.000000 0,0.000000 0.000000 0,0.000000 0.000000 0,0.000000 0.000000 0,0.000000-2.000000 0,0.000000-3.000000 0,0.000000-3.000000 0,0.000000-2.000000 0,-2.000000-3.000000 0,-3.000000 1.000000 0,-3.000000-1.000000 0,-2.000000 1.000000 0,-3.000000-1.000000 0,1.000000 1.000000 0,-1.000000-1.000000 0,1.000000 1.000000 0,1.000000 1.000000 0,3.000000 3.000000 0,3.000000 3.000000 0,4.000000 4.000000 0,-1.000000-1.000000 0,-3.000000-3.000000 0,-3.000000-3.000000 0,-2.000000-2.000000 0,0.000000-3.000000 0,7.000000 1.000000 0,6.000000-1.000000 0,7.000000 1.000000 0,4.000000 1.000000 0,3.000000 3.000000 0,3.000000 3.000000 0,4.000000 4.000000 0,-1.000000-1.000000 0,-3.000000-3.000000 0,-3.000000-3.000000 0,-2.000000-2.000000 0,0.000000-3.000000 0,7.000000 1.000000 0,6.000000-1.000000 0,7.000000 1.000000 0,-3.000000 1.000000 0,-8.000000 3.000000 0,-10.000000 3.000000 0,-9.000000 4.000000 0,-5.000000 1.000000 0,0.000000 0.000000 0,0.000000 0.000000 0,0.000000 0.000000 0,0.000000 0.000000 0,0.000000 0.000000 0,0.000000 0.000000 0,0.000000 0.000000 0,1.000000-2.000000 0,4.000000-3.000000 0,3.000000-3.000000 0,3.000000-2.000000 0,1.000000-1.000000 0,1.000000 3.000000 0,-1.000000 3.000000 0,1.000000 4.000000 0,-4.000000 1.000000 0,-6.000000 0.000000 0,-6.000000 0.000000 0,-6.000000 0.000000 0,-4.000000 0.000000 0,1.000000 0.000000 0,-1.000000 0.000000 0,1.000000 0.000000 0,1.000000 0.000000 0,3.000000 0.000000 0,3.000000 0.000000 0,4.000000 0.000000 0,1.000000 0.000000 0,0.000000 0.000000 0,0.000000 0.000000 0,0.000000 0.000000 0,0.000000-2.000000 0,0.000000-3.000000 0,0.000000-3.000000 0,0.000000-2.000000 0,0.000000-1.000000 0,0.000000 3.000000 0,0.000000 3.000000 0,0.000000 4.000000 0,-2.000000 1.000000 0,-3.000000 0.000000 0,-3.000000 0.000000 0,-2.000000 0.000000 0,-3.000000 0.000000 0,1.000000 0.000000 0,-1.000000 0.000000 0,1.000000 0.000000 0,2.000000 0.000000 0,7.000000 0.000000 0,6.000000 0.000000 0,7.000000 0.000000 0,2.000000 0.000000 0,1.000000 0.000000 0,-1.000000 0.000000 0,1.000000 0.000000 0,-4.000000 1.000000 0,-6.000000 4.000000 0,-6.000000 3.000000 0,-6.000000 3.000000 0,-4.000000-1.000000 0,1.000000-2.000000 0,-1.000000-3.000000 0,1.000000-3.000000 0,1.000000-2.000000 0,3.000000 0.000000 0,3.000000 0.000000 0,4.000000 0.000000 0,-1.000000 1.000000 0,-3.000000 4.000000 0,-3.000000 3.000000 0,-2.000000 3.000000 0,-1.000000-1.000000 0,3.000000-2.000000 0,3.000000-3.000000 0,4.000000-3.000000 0,1.000000-1.000000 0,0.000000 4.000000 0,0.000000 3.000000 0,0.000000 3.000000 0,-2.000000-1.000000 0,-3.000000-2.000000 0,-3.000000-3.000000 0,-2.000000-3.000000 0,-1.000000-2.000000 0,3.000000 0.000000 0,3.000000 0.000000 0,4.000000 0.000000 0,-1.000000 0.000000 0,-3.000000 0.000000 0,-3.000000 0.000000 0,-2.000000 0.000000 0,-3.000000 1.000000 0,1.000000 4.000000 0,-1.000000 3.000000 0,1.000000 3.000000 0,1.000000-1.000000 0,3.000000-2.000000 0,3.000000-3.000000 0,4.000000-3.000000 0,-1.000000-2.000000 0,-3.000000 0.000000 0,-3.000000 0.000000 0,-2.000000 0.000000 0,-3.000000 0.000000 0,1.000000 0.000000 0,-1.000000 0.000000 0,1.000000 0.000000 0,2.000000 1.000000 0,7.000000 4.000000 0,6.000000 3.000000 0,7.000000 3.000000 0,-1.000000-1.000000 0,-6.000000-2.000000 0,-6.000000-3.000000 0,-6.000000-3.000000 0,-2.000000-2.000000 0,3.000000 0.000000 0,3.000000 0.000000 0,4.000000 0.000000 0,-1.000000 0.000000 0,-3.000000 0.000000 0,-3.000000 0.000000 0,-2.000000 0.000000 0,-15.000000-2.000000 0,-25.000000-3.000000 0,-25.000000-3.000000 0,-25.000000-2.000000 0,-10.000000-1.000000 0,7.000000 3.000000 0,6.000000 3.000000 0,7.000000 4.000000 0,0.000000-3.000000-21,-2.000000-5.000000-38,-3.000000-7.000000-41,-3.000000-5.000000-40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0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8800.000000 62950.000000 1000,'70.000000'-24.000000'0,"-9.000000"4.000000"0 ,-10.000000 3.000000 0,-8.000000 3.000000 0,-4.000000 1.000000 0,3.000000 1.000000 0,3.000000-1.000000 0,4.000000 1.000000 0,2.000000-1.000000 0,4.000000 1.000000 0,3.000000-1.000000 0,3.000000 1.000000 0,4.000000-3.000000 0,7.000000-2.000000 0,6.000000-3.000000 0,7.000000-3.000000 0,2.000000-1.000000 0,1.000000 4.000000 0,-1.000000 3.000000 0,1.000000 3.000000 0,-3.000000-1.000000 0,-2.000000-2.000000 0,-3.000000-3.000000 0,-3.000000-3.000000 0,-1.000000-2.000000 0,4.000000 0.000000 0,3.000000 0.000000 0,3.000000 0.000000 0,-1.000000 1.000000 0,-2.000000 4.000000 0,-3.000000 3.000000 0,-3.000000 3.000000 0,1.000000 1.000000 0,6.000000 1.000000 0,7.000000-1.000000 0,6.000000 1.000000 0,4.000000 1.000000 0,4.000000 3.000000 0,3.000000 3.000000 0,3.000000 4.000000 0,-2.000000-1.000000 0,-6.000000-3.000000 0,-6.000000-3.000000 0,-6.000000-2.000000 0,-4.000000-1.000000 0,1.000000 3.000000 0,-1.000000 3.000000 0,1.000000 4.000000 0,-3.000000 1.000000 0,-2.000000 0.000000 0,-3.000000 0.000000 0,-3.000000 0.000000 0,-2.000000 1.000000 0,0.000000 4.000000 0,0.000000 3.000000 0,0.000000 3.000000 0,1.000000 1.000000 0,4.000000 1.000000 0,3.000000-1.000000 0,3.000000 1.000000 0,4.000000-1.000000 0,7.000000 1.000000 0,6.000000-1.000000 0,7.000000 1.000000 0,-3.000000-1.000000 0,-8.000000 1.000000 0,-10.000000-1.000000 0,-9.000000 1.000000 0,-5.000000-1.000000 0,0.000000 1.000000 0,0.000000-1.000000 0,0.000000 1.000000 0,-4.000000-1.000000 0,-5.000000 1.000000 0,-7.000000-1.000000 0,-5.000000 1.000000 0,-6.000000-1.000000 0,-3.000000 1.000000 0,-3.000000-1.000000 0,-2.000000 1.000000 0,0.000000-3.000000 0,7.000000-2.000000 0,6.000000-3.000000 0,7.000000-3.000000 0,2.000000-2.000000 0,1.000000 0.000000 0,-1.000000 0.000000 0,1.000000 0.000000 0,-4.000000 0.000000 0,-6.000000 0.000000 0,-6.000000 0.000000 0,-6.000000 0.000000 0,-2.000000 0.000000 0,3.000000 0.000000 0,3.000000 0.000000 0,4.000000 0.000000 0,-1.000000 0.000000 0,-3.000000 0.000000 0,-3.000000 0.000000 0,-2.000000 0.000000 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114050.000000 27000.000000 1000,'98.000000'-2.000000'0,"-3.000000"-3.000000"0 ,-3.000000-3.000000 0,-2.000000-2.000000 0,-8.000000-1.000000 0,-8.000000 3.000000 0,-10.000000 3.000000 0,-9.000000 4.000000 0,-5.000000 1.000000 0,0.000000 0.000000 0,0.000000 0.000000 0,0.000000 0.000000 0,0.000000 0.000000 0,0.000000 0.000000 0,0.000000 0.000000 0,0.000000 0.000000 0,-2.000000 1.000000-21,-3.000000 4.000000-38,-3.000000 3.000000-41,-2.000000 3.000000-40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3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6000.000000 43550.000000 1000,'-44.000000'-71.000000'0,"13.000000"10.000000"0 ,12.000000 10.000000 0,13.000000 9.000000 0,10.000000 7.000000 0,10.000000 7.000000 0,10.000000 6.000000 0,9.000000 7.000000 0,4.000000 2.000000 0,1.000000 1.000000 0,-1.000000-1.000000 0,1.000000 1.000000 0,1.000000 1.000000 0,3.000000 3.000000 0,3.000000 3.000000 0,4.000000 4.000000 0,2.000000 2.000000 0,4.000000 4.000000 0,3.000000 3.000000 0,3.000000 3.000000 0,-1.000000 1.000000 0,-2.000000 1.000000 0,-3.000000-1.000000 0,-3.000000 1.000000 0,1.000000-3.000000 0,6.000000-2.000000 0,7.000000-3.000000 0,6.000000-3.000000 0,1.000000-1.000000 0,-3.000000 4.000000 0,-3.000000 3.000000 0,-2.000000 3.000000 0,0.000000-1.000000 0,7.000000-2.000000 0,6.000000-3.000000 0,7.000000-3.000000 0,0.000000-2.000000 0,-2.000000 0.000000 0,-3.000000 0.000000 0,-3.000000 0.000000 0,-4.000000 0.000000 0,-3.000000 0.000000 0,-3.000000 0.000000 0,-2.000000 0.000000 0,-3.000000 0.000000 0,1.000000 0.000000 0,-1.000000 0.000000 0,1.000000 0.000000 0,-1.000000-2.000000 0,1.000000-3.000000 0,-1.000000-3.000000 0,1.000000-2.000000 0,1.000000-3.000000 0,3.000000 1.000000 0,3.000000-1.000000 0,4.000000 1.000000 0,1.000000 1.000000 0,0.000000 3.000000 0,0.000000 3.000000 0,0.000000 4.000000 0,1.000000-1.000000 0,4.000000-3.000000 0,3.000000-3.000000 0,3.000000-2.000000 0,-1.000000-3.000000 0,-2.000000 1.000000 0,-3.000000-1.000000 0,-3.000000 1.000000 0,-2.000000-1.000000 0,0.000000 1.000000 0,0.000000-1.000000 0,0.000000 1.000000 0,0.000000 1.000000 0,0.000000 3.000000 0,0.000000 3.000000 0,0.000000 4.000000 0,-4.000000 1.000000 0,-5.000000 0.000000 0,-7.000000 0.000000 0,-5.000000 0.000000 0,-3.000000-2.000000 0,4.000000-3.000000 0,3.000000-3.000000 0,3.000000-2.000000 0,-1.000000-1.000000-21,-2.000000 3.000000-38,-3.000000 3.000000-41,-3.000000 4.000000-40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3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13700.000000 43050.000000 1000,'184.000000'1.000000'0,"-31.000000"4.000000"0 ,-31.000000 3.000000 0,-31.000000 3.000000 0,-16.000000-1.000000 0,0.000000-2.000000 0,0.000000-3.000000 0,0.000000-3.000000 0,-2.000000-2.000000 0,-3.000000 0.000000 0,-3.000000 0.000000 0,-2.000000 0.000000 0,-3.000000 1.000000 0,1.000000 4.000000 0,-1.000000 3.000000 0,1.000000 3.000000 0,-1.000000-1.000000 0,1.000000-2.000000 0,-1.000000-3.000000 0,1.000000-3.000000 0,1.000000-2.000000 0,3.000000 0.000000 0,3.000000 0.000000 0,4.000000 0.000000 0,2.000000 1.000000 0,4.000000 4.000000 0,3.000000 3.000000 0,3.000000 3.000000 0,-1.000000-1.000000 0,-2.000000-2.000000 0,-3.000000-3.000000 0,-3.000000-3.000000 0,-4.000000-1.000000 0,-3.000000 4.000000 0,-3.000000 3.000000 0,-2.000000 3.000000 0,-3.000000-1.000000 0,1.000000-2.000000 0,-1.000000-3.000000 0,1.000000-3.000000 0,-3.000000-1.000000 0,-2.000000 4.000000 0,-3.000000 3.000000 0,-3.000000 3.000000 0,-2.000000-1.000000 0,0.000000-2.000000 0,0.000000-3.000000 0,0.000000-3.000000 0,1.000000-2.000000 0,4.000000 0.000000 0,3.000000 0.000000 0,3.000000 0.000000 0,3.000000 1.000000 0,3.000000 4.000000 0,3.000000 3.000000 0,4.000000 3.000000 0,2.000000-1.000000 0,4.000000-2.000000 0,3.000000-3.000000 0,3.000000-3.000000 0,3.000000-2.000000 0,3.000000 0.000000 0,3.000000 0.000000 0,4.000000 0.000000 0,-3.000000 0.000000 0,-5.000000 0.000000 0,-7.000000 0.000000 0,-5.000000 0.000000 0,-4.000000 1.000000 0,0.000000 4.000000 0,0.000000 3.000000 0,0.000000 3.000000 0,-2.000000-1.000000 0,-3.000000-2.000000 0,-3.000000-3.000000 0,-2.000000-3.000000 0,0.000000-2.000000 0,7.000000 0.000000 0,6.000000 0.000000 0,7.000000 0.000000 0,2.000000 0.000000 0,1.000000 0.000000 0,-1.000000 0.000000 0,1.000000 0.000000 0,2.000000 0.000000 0,7.000000 0.000000 0,6.000000 0.000000 0,7.000000 0.000000 0,0.000000 1.000000 0,-2.000000 4.000000 0,-3.000000 3.000000 0,-3.000000 3.000000 0,-4.000000-1.000000 0,-3.000000-2.000000 0,-3.000000-3.000000 0,-2.000000-3.000000 0,-3.000000-2.000000 0,1.000000 0.000000 0,-1.000000 0.000000 0,1.000000 0.000000 0,-1.000000 0.000000 0,1.000000 0.000000 0,-1.000000 0.000000 0,1.000000 0.000000 0,1.000000 0.000000 0,3.000000 0.000000 0,3.000000 0.000000 0,4.000000 0.000000 0,2.000000 1.000000 0,4.000000 4.000000 0,3.000000 3.000000 0,3.000000 3.000000 0,-2.000000-1.000000 0,-6.000000-2.000000 0,-6.000000-3.000000 0,-6.000000-3.000000 0,-4.000000-2.000000 0,1.000000 0.000000 0,-1.000000 0.000000 0,1.000000 0.000000 0,-3.000000 0.000000 0,-2.000000 0.000000 0,-3.000000 0.000000 0,-3.000000 0.000000 0,-2.000000 0.000000 0,0.000000 0.000000 0,0.000000 0.000000 0,0.000000 0.000000 0,3.000000 0.000000 0,6.000000 0.000000 0,7.000000 0.000000 0,6.000000 0.000000 0,1.000000 0.000000 0,-3.000000 0.000000 0,-3.000000 0.000000 0,-2.000000 0.000000 0,-5.000000 0.000000 0,-2.000000 0.000000 0,-3.000000 0.000000 0,-3.000000 0.000000 0,-6.000000 0.000000 0,-5.000000 0.000000 0,-7.000000 0.000000 0,-5.000000 0.000000 0,-3.000000 0.000000 0,4.000000 0.000000 0,3.000000 0.000000 0,3.000000 0.000000 0,-1.000000 1.000000 0,-2.000000 4.000000 0,-3.000000 3.000000 0,-3.000000 3.000000 0,-1.000000-1.000000 0,4.000000-2.000000 0,3.000000-3.000000 0,3.000000-3.000000 0,3.000000-1.000000 0,3.000000 4.000000 0,3.000000 3.000000 0,4.000000 3.000000 0,2.000000 1.000000 0,4.000000 1.000000 0,3.000000-1.000000 0,3.000000 1.000000 0,1.000000-3.000000 0,1.000000-2.000000 0,-1.000000-3.000000 0,1.000000-3.000000 0,-4.000000-1.000000 0,-6.000000 4.000000 0,-6.000000 3.000000 0,-6.000000 3.000000 0,-4.000000-1.000000 0,1.000000-2.000000 0,-1.000000-3.000000 0,1.000000-3.000000 0,-1.000000-1.000000 0,1.000000 4.000000 0,-1.000000 3.000000 0,1.000000 3.000000 0,-1.000000-1.000000 0,1.000000-2.000000 0,-1.000000-3.000000 0,1.000000-3.000000 0,1.000000-2.000000 0,3.000000 0.000000 0,3.000000 0.000000 0,4.000000 0.000000 0,4.000000 0.000000 0,6.000000 0.000000 0,7.000000 0.000000 0,6.000000 0.000000 0,3.000000 1.000000 0,0.000000 4.000000 0,0.000000 3.000000 0,0.000000 3.000000 0,-2.000000-1.000000 0,-3.000000-2.000000 0,-3.000000-3.000000 0,-2.000000-3.000000 0,-3.000000-2.000000 0,1.000000 0.000000 0,-1.000000 0.000000 0,1.000000 0.000000 0,-3.000000 1.000000 0,-2.000000 4.000000 0,-3.000000 3.000000 0,-3.000000 3.000000 0,-1.000000-1.000000 0,4.000000-2.000000 0,3.000000-3.000000 0,3.000000-3.000000 0,4.000000-2.000000 0,7.000000 0.000000 0,6.000000 0.000000 0,7.000000 0.000000 0,0.000000 1.000000 0,-2.000000 4.000000 0,-3.000000 3.000000 0,-3.000000 3.000000 0,-4.000000-1.000000 0,-3.000000-2.000000 0,-3.000000-3.000000 0,-2.000000-3.000000 0,-3.000000-2.000000 0,1.000000 0.000000 0,-1.000000 0.000000 0,1.000000 0.000000 0,-3.000000 1.000000 0,-2.000000 4.000000 0,-3.000000 3.000000 0,-3.000000 3.000000 0,-1.000000-1.000000 0,4.000000-2.000000 0,3.000000-3.000000 0,3.000000-3.000000 0,4.000000-2.000000 0,7.000000 0.000000 0,6.000000 0.000000 0,7.000000 0.000000 0,0.000000 0.000000 0,-2.000000 0.000000 0,-3.000000 0.000000 0,-3.000000 0.000000 0,-6.000000 0.000000 0,-5.000000 0.000000 0,-7.000000 0.000000 0,-5.000000 0.000000 0,-3.000000 0.000000 0,4.000000 0.000000 0,3.000000 0.000000 0,3.000000 0.000000 0,-1.000000 0.000000 0,-2.000000 0.000000 0,-3.000000 0.000000 0,-3.000000 0.000000 0,-1.000000 0.000000 0,4.000000 0.000000 0,3.000000 0.000000 0,3.000000 0.000000 0,4.000000 0.000000 0,7.000000 0.000000 0,6.000000 0.000000 0,7.000000 0.000000 0,0.000000 0.000000 0,-2.000000 0.000000 0,-3.000000 0.000000 0,-3.000000 0.000000 0,-4.000000 0.000000 0,-3.000000 0.000000 0,-3.000000 0.000000 0,-2.000000 0.000000 0,-5.000000 0.000000 0,-2.000000 0.000000 0,-3.000000 0.000000 0,-3.000000 0.000000 0,-4.000000 0.000000 0,-3.000000 0.000000 0,-3.000000 0.000000 0,-2.000000 0.000000 0,0.000000 0.000000 0,7.000000 0.000000 0,6.000000 0.000000 0,7.000000 0.000000 0,4.000000 0.000000 0,3.000000 0.000000 0,3.000000 0.000000 0,4.000000 0.000000 0,-1.000000 0.000000 0,-3.000000 0.000000 0,-3.000000 0.000000 0,-2.000000 0.000000 0,-3.000000 0.000000 0,1.000000 0.000000 0,-1.000000 0.000000 0,1.000000 0.000000 0,-3.000000-2.000000 0,-2.000000-3.000000 0,-3.000000-3.000000 0,-3.000000-2.000000 0,-4.000000-1.000000 0,-3.000000 3.000000 0,-3.000000 3.000000 0,-2.000000 4.000000 0,-3.000000 1.000000 0,1.000000 0.000000 0,-1.000000 0.000000 0,1.000000 0.000000 0,4.000000 0.000000 0,9.000000 0.000000 0,10.000000 0.000000 0,10.000000 0.000000 0,4.000000-2.000000 0,0.000000-3.000000 0,0.000000-3.000000 0,0.000000-2.000000 0,-2.000000-1.000000 0,-3.000000 3.000000 0,-3.000000 3.000000 0,-2.000000 4.000000 0,-3.000000 1.000000 0,1.000000 0.000000 0,-1.000000 0.000000 0,1.000000 0.000000 0,-4.000000 0.000000 0,-6.000000 0.000000 0,-6.000000 0.000000 0,-6.000000 0.000000 0,-4.000000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0,-2.000000 0.000000 0,-3.000000 0.000000 0,-3.000000 0.000000 0,-4.000000 0.000000 0,-3.000000 0.000000 0,-3.000000 0.000000 0,-2.000000 0.000000 0,-6.000000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0,-3.000000 0.000000 0,-3.000000 0.000000 0,-2.000000 0.000000 0,-6.000000 4.000000 0,-6.000000 10.000000 0,-6.000000 10.000000 0,-6.000000 9.000000 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10200.000000 48700.000000 1000,'-40.000000'-71.000000'0,"23.000000"10.000000"0 ,22.000000 10.000000 0,22.000000 9.000000 0,10.000000 7.000000 0,1.000000 7.000000 0,-1.000000 6.000000 0,1.000000 7.000000 0,1.000000 0.000000 0,3.000000-2.000000 0,3.000000-3.000000 0,4.000000-3.000000 0,2.000000-1.000000 0,4.000000 4.000000 0,3.000000 3.000000 0,3.000000 3.000000 0,-2.000000 3.000000 0,-6.000000 3.000000 0,-6.000000 3.000000 0,-6.000000 4.000000 0,-2.000000-1.000000 0,3.000000-3.000000 0,3.000000-3.000000 0,4.000000-2.000000 0,1.000000-1.000000 0,0.000000 3.000000 0,0.000000 3.000000 0,0.000000 4.000000 0,1.000000 1.000000 0,4.000000 0.000000 0,3.000000 0.000000 0,3.000000 0.000000 0,1.000000-2.000000 0,1.000000-3.000000 0,-1.000000-3.000000 0,1.000000-2.000000 0,1.000000-1.000000 0,3.000000 3.000000 0,3.000000 3.000000 0,4.000000 4.000000 0,-3.000000 1.000000 0,-5.000000 0.000000 0,-7.000000 0.000000 0,-5.000000 0.000000 0,-3.000000-2.000000 0,4.000000-3.000000 0,3.000000-3.000000 0,3.000000-2.000000 0,-1.000000-1.000000 0,-2.000000 3.000000 0,-3.000000 3.000000 0,-3.000000 4.000000 0,-2.000000 1.000000 0,0.000000 0.000000 0,0.000000 0.000000 0,0.000000 0.000000 0,1.000000 0.000000 0,4.000000 0.000000 0,3.000000 0.000000 0,3.000000 0.000000 0,3.000000 0.000000 0,3.000000 0.000000 0,3.000000 0.000000 0,4.000000 0.000000 0,1.000000 0.000000 0,0.000000 0.000000 0,0.000000 0.000000 0,0.000000 0.000000 0,0.000000-2.000000 0,0.000000-3.000000 0,0.000000-3.000000 0,0.000000-2.000000 0,0.000000-1.000000 0,0.000000 3.000000 0,0.000000 3.000000 0,0.000000 4.000000 0,-2.000000 1.000000 0,-3.000000 0.000000 0,-3.000000 0.000000 0,-2.000000 0.000000 0,-5.000000-2.000000 0,-2.000000-3.000000 0,-3.000000-3.000000 0,-3.000000-2.000000 0,-2.000000-1.000000 0,0.000000 3.000000 0,0.000000 3.000000 0,0.000000 4.000000 0,1.000000-1.000000 0,4.000000-3.000000 0,3.000000-3.000000 0,3.000000-2.000000 0,1.000000-1.000000 0,1.000000 3.000000 0,-1.000000 3.000000 0,1.000000 4.000000 0,1.000000 1.000000 0,3.000000 0.000000 0,3.000000 0.000000 0,4.000000 0.000000 0,2.000000 0.000000 0,4.000000 0.000000 0,3.000000 0.000000 0,3.000000 0.000000 0,-1.000000 0.000000 0,-2.000000 0.000000 0,-3.000000 0.000000 0,-3.000000 0.000000 0,-1.000000 0.000000 0,4.000000 0.000000 0,3.000000 0.000000 0,3.000000 0.000000 0,-1.000000 0.000000 0,-2.000000 0.000000 0,-3.000000 0.000000 0,-3.000000 0.000000 0,-2.000000-2.000000 0,0.000000-3.000000 0,0.000000-3.000000 0,0.000000-2.000000 0,3.000000-1.000000 0,6.000000 3.000000 0,7.000000 3.000000 0,6.000000 4.000000 0,4.000000 1.000000 0,4.000000 0.000000 0,3.000000 0.000000 0,3.000000 0.000000 0,-1.000000 0.000000 0,-2.000000 0.000000 0,-3.000000 0.000000 0,-3.000000 0.000000 0,-2.000000 0.000000 0,0.000000 0.000000 0,0.000000 0.000000 0,0.000000 0.000000 0,-2.000000 0.000000 0,-3.000000 0.000000 0,-3.000000 0.000000 0,-2.000000 0.000000 0,-5.000000 0.000000 0,-2.000000 0.000000 0,-3.000000 0.000000 0,-3.000000 0.000000 0,2.000000 1.000000 0,10.000000 4.000000 0,10.000000 3.000000 0,9.000000 3.000000 0,2.000000-1.000000 0,-2.000000-2.000000 0,-3.000000-3.000000 0,-3.000000-3.000000 0,-4.000000-2.000000 0,-3.000000 0.000000 0,-3.000000 0.000000 0,-2.000000 0.000000 0,-3.000000 0.000000 0,1.000000 0.000000 0,-1.000000 0.000000 0,1.000000 0.000000 0,-3.000000 0.000000 0,-2.000000 0.000000 0,-3.000000 0.000000 0,-3.000000 0.000000 0,1.000000 0.000000 0,6.000000 0.000000 0,7.000000 0.000000 0,6.000000 0.000000 0,4.000000 1.000000 0,4.000000 4.000000 0,3.000000 3.000000 0,3.000000 3.000000 0,1.000000-1.000000 0,1.000000-2.000000 0,-1.000000-3.000000 0,1.000000-3.000000 0,-4.000000-2.000000 0,-6.000000 0.000000 0,-6.000000 0.000000 0,-6.000000 0.000000 0,-4.000000 1.000000 0,1.000000 4.000000 0,-1.000000 3.000000 0,1.000000 3.000000 0,-3.000000-1.000000 0,-2.000000-2.000000 0,-3.000000-3.000000 0,-3.000000-3.000000 0,1.000000-2.000000 0,6.000000 0.000000 0,7.000000 0.000000 0,6.000000 0.000000 0,3.000000 1.000000 0,0.000000 4.000000 0,0.000000 3.000000 0,0.000000 3.000000 0,0.000000-1.000000 0,0.000000-2.000000 0,0.000000-3.000000 0,0.000000-3.000000 0,-4.000000-2.000000 0,-5.000000 0.000000 0,-7.000000 0.000000 0,-5.000000 0.000000 0,-4.000000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0,-5.000000 1.000000 0,-2.000000 4.000000 0,-3.000000 3.000000 0,-3.000000 3.000000 0,-4.000000-1.000000 0,-3.000000-2.000000 0,-3.000000-3.000000 0,-2.000000-3.000000 0,-6.000000-2.000000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1.000000 0,-3.000000 4.000000 0,-3.000000 3.000000 0,-2.000000 3.000000 0,-3.000000 1.000000 0,1.000000 1.000000 0,-1.000000-1.000000 0,1.000000 1.000000 0,-1.000000-1.000000 0,1.000000 1.000000 0,-1.000000-1.000000 0,1.000000 1.000000 0,-1.000000 1.000000 0,1.000000 3.000000 0,-1.000000 3.000000 0,1.000000 4.000000 0,-10.000000 1.000000 0,-19.000000 0.000000 0,-18.000000 0.000000 0,-19.000000 0.000000 0,-13.000000-4.000000 0,-6.000000-5.000000 0,-6.000000-7.000000 0,-6.000000-5.000000 0,-6.000000-4.000000 0,-2.000000 0.000000 0,-3.000000 0.000000 0,-3.000000 0.000000 0,-1.000000 0.000000 0,4.000000 0.000000 0,3.000000 0.000000 0,3.000000 0.000000 0,1.000000 0.000000 0,1.000000 0.000000 0,-1.000000 0.000000 0,1.000000 0.000000 0,-4.000000 0.000000 0,-6.000000 0.000000 0,-6.000000 0.000000 0,-6.000000 0.000000 0,-6.000000 0.000000 0,-2.000000 0.000000 0,-3.000000 0.000000 0,-3.000000 0.000000 0,1.000000-2.000000 0,6.000000-3.000000 0,7.000000-3.000000 0,6.000000-2.000000 0,1.000000-1.000000 0,-3.000000 3.000000 0,-3.000000 3.000000 0,-2.000000 4.000000 0,-1.000000 1.000000 0,3.000000 0.000000 0,3.000000 0.000000 0,4.000000 0.000000 0,-1.000000-2.000000 0,-3.000000-3.000000 0,-3.000000-3.000000 0,-2.000000-2.000000 0,-5.000000-3.000000 0,-2.000000 1.000000 0,-3.000000-1.000000 0,-3.000000 1.000000 0,-2.000000 1.000000 0,0.000000 3.000000 0,0.000000 3.000000 0,0.000000 4.000000 0,1.000000-1.000000 0,4.000000-3.000000 0,3.000000-3.000000 0,3.000000-2.000000 0,3.000000-3.000000 0,3.000000 1.000000 0,3.000000-1.000000 0,4.000000 1.000000 0,1.000000 1.000000 0,0.000000 3.000000 0,0.000000 3.000000 0,0.000000 4.000000 0,1.000000-1.000000 0,4.000000-3.000000 0,3.000000-3.000000 0,3.000000-2.000000 0,-1.000000-1.000000 0,-2.000000 3.000000 0,-3.000000 3.000000 0,-3.000000 4.000000 0,-4.000000-1.000000 0,-3.000000-3.000000 0,-3.000000-3.000000 0,-2.000000-2.000000 0,-3.000000-1.000000 0,1.000000 3.000000 0,-1.000000 3.000000 0,1.000000 4.000000 0,1.000000 1.000000 0,3.000000 0.000000 0,3.000000 0.000000 0,4.000000 0.000000 0,1.000000 0.000000 0,0.000000 0.000000 0,0.000000 0.000000 0,0.000000 0.000000 0,3.000000 0.000000 0,6.000000 0.000000 0,7.000000 0.000000 0,6.000000 0.000000 0,1.000000 0.000000 0,-3.000000 0.000000 0,-3.000000 0.000000 0,-2.000000 0.000000 0,-6.000000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0,3.000000-2.000000 0,6.000000-3.000000 0,7.000000-3.000000 0,6.000000-2.000000 0,3.000000-1.000000 0,0.000000 3.000000 0,0.000000 3.000000 0,0.000000 4.000000 0,0.000000 1.000000 0,0.000000 0.000000 0,0.000000 0.000000 0,0.000000 0.000000 0,-2.000000 0.000000 0,-3.000000 0.000000 0,-3.000000 0.000000 0,-2.000000 0.000000 0,-5.000000 0.000000 0,-2.000000 0.000000 0,-3.000000 0.000000 0,-3.000000 0.000000 0,-1.000000 0.000000 0,4.000000 0.000000 0,3.000000 0.000000 0,3.000000 0.000000 0,1.000000 0.000000 0,1.000000 0.000000 0,-1.000000 0.000000 0,1.000000 0.000000 0,-1.000000 1.000000 0,1.000000 4.000000 0,-1.000000 3.000000 0,1.000000 3.000000 0,1.000000-1.000000 0,3.000000-2.000000 0,3.000000-3.000000 0,4.000000-3.000000 0,2.000000-2.000000 0,4.000000 0.000000 0,3.000000 0.000000 0,3.000000 0.000000 0,1.000000 1.000000 0,1.000000 4.000000 0,-1.000000 3.000000 0,1.000000 3.000000 0,-1.000000-1.000000 0,1.000000-2.000000 0,-1.000000-3.000000 0,1.000000-3.000000 0,-1.000000-2.000000 0,1.000000 0.000000 0,-1.000000 0.000000 0,1.000000 0.000000 0,-3.000000 1.000000 0,-2.000000 4.000000 0,-3.000000 3.000000 0,-3.000000 3.000000 0,-2.000000-1.000000 0,0.000000-2.000000 0,0.000000-3.000000 0,0.000000-3.000000 0,0.000000-2.000000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0,0.000000 1.000000 0,0.000000 4.000000 0,0.000000 3.000000 0,0.000000 3.000000 0,1.000000-1.000000 0,4.000000-2.000000 0,3.000000-3.000000 0,3.000000-3.000000 0,-1.000000-2.000000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0,1.000000 1.000000 0,4.000000 4.000000 0,3.000000 3.000000 0,3.000000 3.000000 0,1.000000-1.000000 0,1.000000-2.000000 0,-1.000000-3.000000 0,1.000000-3.000000 0,-1.000000-1.000000 0,1.000000 4.000000 0,-1.000000 3.000000 0,1.000000 3.000000 0,-3.000000-1.000000 0,-2.000000-2.000000 0,-3.000000-3.000000 0,-3.000000-3.000000 0,-2.000000-1.000000 0,0.000000 4.000000 0,0.000000 3.000000 0,0.000000 3.000000 0,0.000000-1.000000 0,0.000000-2.000000 0,0.000000-3.000000 0,0.000000-3.000000 0,0.000000-1.000000 0,0.000000 4.000000 0,0.000000 3.000000 0,0.000000 3.000000 0,1.000000-1.000000 0,4.000000-2.000000 0,3.000000-3.000000 0,3.000000-3.000000 0,-2.000000-1.000000 0,-6.000000 4.000000 0,-6.000000 3.000000 0,-6.000000 3.000000 0,-4.000000-1.000000 0,1.000000-2.000000 0,-1.000000-3.000000 0,1.000000-3.000000 0,-1.000000-1.000000 0,1.000000 4.000000 0,-1.000000 3.000000 0,1.000000 3.000000 0,-1.000000-1.000000 0,1.000000-2.000000 0,-1.000000-3.000000 0,1.000000-3.000000 0,2.000000-1.000000 0,7.000000 4.000000 0,6.000000 3.000000 0,7.000000 3.000000 0,2.000000-1.000000 0,1.000000-2.000000 0,-1.000000-3.000000 0,1.000000-3.000000 0,-4.000000-1.000000 0,-6.000000 4.000000 0,-6.000000 3.000000 0,-6.000000 3.000000 0,-4.000000 1.000000 0,1.000000 1.000000 0,-1.000000-1.000000 0,1.000000 1.000000 0,1.000000-3.000000 0,3.000000-2.000000 0,3.000000-3.000000 0,4.000000-3.000000 0,2.000000-2.000000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33100.000000 49450.000000 1000,'71.000000'-25.000000'0,"-5.000000"0.000000"0 ,-7.000000 0.000000 0,-5.000000 0.000000 0,-6.000000 1.000000 0,-3.000000 4.000000 0,-3.000000 3.000000 0,-2.000000 3.000000 0,-3.000000 3.000000 0,1.000000 3.000000 0,-1.000000 3.000000 0,1.000000 4.000000 0,-1.000000 1.000000 0,1.000000 0.000000 0,-1.000000 0.000000 0,1.000000 0.000000 0,1.000000-2.000000 0,3.000000-3.000000 0,3.000000-3.000000 0,4.000000-2.000000 0,-1.000000-1.000000 0,-3.000000 3.000000 0,-3.000000 3.000000 0,-2.000000 4.000000 0,-1.000000 1.000000 0,3.000000 0.000000 0,3.000000 0.000000 0,4.000000 0.000000 0,4.000000-2.000000 0,6.000000-3.000000 0,7.000000-3.000000 0,6.000000-2.000000 0,3.000000-1.000000 0,0.000000 3.000000 0,0.000000 3.000000 0,0.000000 4.000000 0,1.000000-1.000000 0,4.000000-3.000000 0,3.000000-3.000000 0,3.000000-2.000000 0,3.000000-3.000000 0,3.000000 1.000000 0,3.000000-1.000000 0,4.000000 1.000000 0,-1.000000-1.000000 0,-3.000000 1.000000 0,-3.000000-1.000000 0,-2.000000 1.000000 0,-3.000000-1.000000 0,1.000000 1.000000 0,-1.000000-1.000000 0,1.000000 1.000000 0,1.000000-1.000000 0,3.000000 1.000000 0,3.000000-1.000000 0,4.000000 1.000000 0,1.000000 1.000000 0,0.000000 3.000000 0,0.000000 3.000000 0,0.000000 4.000000 0,3.000000-1.000000 0,6.000000-3.000000 0,7.000000-3.000000 0,6.000000-2.000000 0,1.000000-3.000000 0,-3.000000 1.000000 0,-3.000000-1.000000 0,-2.000000 1.000000 0,-5.000000 1.000000 0,-2.000000 3.000000 0,-3.000000 3.000000 0,-3.000000 4.000000 0,1.000000-1.000000 0,6.000000-3.000000 0,7.000000-3.000000 0,6.000000-2.000000 0,3.000000-3.000000 0,0.000000 1.000000 0,0.000000-1.000000 0,0.000000 1.000000 0,1.000000-1.000000 0,4.000000 1.000000 0,3.000000-1.000000 0,3.000000 1.000000 0,-1.000000 1.000000 0,-2.000000 3.000000 0,-3.000000 3.000000 0,-3.000000 4.000000 0,-2.000000-1.000000 0,0.000000-3.000000 0,0.000000-3.000000 0,0.000000-2.000000 0,4.000000-3.000000 0,10.000000 1.000000 0,10.000000-1.000000 0,9.000000 1.000000 0,4.000000-1.000000 0,1.000000 1.000000 0,-1.000000-1.000000 0,1.000000 1.000000 0,-7.000000 1.000000 0,-12.000000 3.000000 0,-13.000000 3.000000 0,-12.000000 4.000000 0,-4.000000 1.000000 0,7.000000 0.000000 0,6.000000 0.000000 0,7.000000 0.000000 0,5.000000 0.000000 0,7.000000 0.000000 0,6.000000 0.000000 0,7.000000 0.000000 0,-3.000000 0.000000 0,-8.000000 0.000000 0,-10.000000 0.000000 0,-9.000000 0.000000 0,-9.000000 0.000000 0,-5.000000 0.000000 0,-7.000000 0.000000 0,-5.000000 0.000000 0,-4.000000 0.000000 0,0.000000 0.000000 0,0.000000 0.000000 0,0.000000 0.000000 0,1.000000 0.000000 0,4.000000 0.000000 0,3.000000 0.000000 0,3.000000 0.000000 0,3.000000 0.000000 0,3.000000 0.000000 0,3.000000 0.000000 0,4.000000 0.000000 0,-3.000000 0.000000 0,-5.000000 0.000000 0,-7.000000 0.000000 0,-5.000000 0.000000 0,-6.000000 0.000000 0,-3.000000 0.000000 0,-3.000000 0.000000 0,-2.000000 0.000000 0,-5.000000 0.000000 0,-2.000000 0.000000 0,-3.000000 0.000000 0,-3.000000 0.000000 0,2.000000 0.000000 0,10.000000 0.000000 0,10.000000 0.000000 0,9.000000 0.000000 0,2.000000 0.000000 0,-2.000000 0.000000 0,-3.000000 0.000000 0,-3.000000 0.000000 0,-4.000000-2.000000 0,-3.000000-3.000000 0,-3.000000-3.000000 0,-2.000000-2.000000 0,-3.000000-1.000000 0,1.000000 3.000000 0,-1.000000 3.000000 0,1.000000 4.000000 0,-6.000000 1.000000 0,-8.000000 0.000000 0,-10.000000 0.000000 0,-9.000000 0.000000 0,-4.000000-2.000000 0,4.000000-3.000000 0,3.000000-3.000000 0,3.000000-2.000000 0,4.000000-1.000000 0,7.000000 3.000000 0,6.000000 3.000000 0,7.000000 4.000000 0,2.000000 1.000000 0,1.000000 0.000000 0,-1.000000 0.000000 0,1.000000 0.000000 0,-1.000000 0.000000 0,1.000000 0.000000 0,-1.000000 0.000000 0,1.000000 0.000000 0,1.000000-2.000000 0,3.000000-3.000000 0,3.000000-3.000000 0,4.000000-2.000000 0,-4.000000-1.000000 0,-9.000000 3.000000 0,-10.000000 3.000000 0,-8.000000 4.000000 0,-6.000000 1.000000 0,1.000000 0.000000 0,-1.000000 0.000000 0,1.000000 0.000000 0,-1.000000 0.000000 0,1.000000 0.000000 0,-1.000000 0.000000 0,1.000000 0.000000 0,-3.000000 0.000000 0,-2.000000 0.000000 0,-3.000000 0.000000 0,-3.000000 0.000000 0,1.000000 0.000000 0,6.000000 0.000000 0,7.000000 0.000000 0,6.000000 0.000000 0,3.000000 0.000000 0,0.000000 0.000000 0,0.000000 0.000000 0,0.000000 0.000000 0,-2.000000 0.000000 0,-3.000000 0.000000 0,-3.000000 0.000000 0,-2.000000 0.000000 0,-3.000000 0.000000 0,1.000000 0.000000 0,-1.000000 0.000000 0,1.000000 0.000000 0,-1.000000 1.000000 0,1.000000 4.000000 0,-1.000000 3.000000 0,1.000000 3.000000 0,-4.000000-1.000000 0,-6.000000-2.000000 0,-6.000000-3.000000 0,-6.000000-3.000000 0,-4.000000-1.000000 0,1.000000 4.000000 0,-1.000000 3.000000 0,1.000000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1.000000 0,3.000000 4.000000 0,3.000000 3.000000 0,4.000000 3.000000 0,-1.000000-1.000000 0,-3.000000-2.000000 0,-3.000000-3.000000 0,-2.000000-3.000000 0,-12.000000-2.000000 0,-19.000000 0.000000 0,-18.000000 0.000000 0,-19.000000 0.000000 0,-12.000000 0.000000 0,-2.000000 0.000000 0,-3.000000 0.000000 0,-3.000000 0.000000 0,-6.000000-2.000000 0,-5.000000-3.000000 0,-7.000000-3.000000 0,-5.000000-2.000000 0,0.000000-1.000000 0,10.000000 3.000000 0,10.000000 3.000000 0,9.000000 4.000000 0,2.000000 1.000000 0,-2.000000 0.000000 0,-3.000000 0.000000 0,-3.000000 0.000000 0,-2.000000-2.000000 0,0.000000-3.000000 0,0.000000-3.000000 0,0.000000-2.000000 0,-4.000000-3.000000 0,-5.000000 1.000000 0,-7.000000-1.000000 0,-5.000000 1.000000 0,-6.000000 1.000000 0,-3.000000 3.000000 0,-3.000000 3.000000 0,-2.000000 4.000000 0,-8.000000-1.000000 0,-8.000000-3.000000 0,-10.000000-3.000000 0,-9.000000-2.000000 0,-4.000000-3.000000 0,4.000000 1.000000 0,3.000000-1.000000 0,3.000000 1.000000 0,1.000000-1.000000 0,1.000000 1.000000 0,-1.000000-1.000000 0,1.000000 1.000000 0,1.000000-1.000000 0,3.000000 1.000000 0,3.000000-1.000000 0,4.000000 1.000000 0,4.000000-1.000000 0,6.000000 1.000000 0,7.000000-1.000000 0,6.000000 1.000000 0,1.000000 1.000000 0,-3.000000 3.000000 0,-3.000000 3.000000 0,-2.000000 4.000000 0,-5.000000 1.000000 0,-2.000000 0.000000 0,-3.000000 0.000000 0,-3.000000 0.000000 0,-1.000000-2.000000 0,4.000000-3.000000 0,3.000000-3.000000 0,3.000000-2.000000 0,3.000000-1.000000 0,3.000000 3.000000 0,3.000000 3.000000 0,4.000000 4.000000 0,1.000000 1.000000 0,0.000000 0.000000 0,0.000000 0.000000 0,0.000000 0.000000 0,1.000000 0.000000 0,4.000000 0.000000 0,3.000000 0.000000 0,3.000000 0.000000 0,1.000000 0.000000 0,1.000000 0.000000 0,-1.000000 0.000000 0,1.000000 0.000000 0,-6.000000 0.000000 0,-8.000000 0.000000 0,-10.000000 0.000000 0,-9.000000 0.000000 0,-4.000000 0.000000 0,4.000000 0.000000 0,3.000000 0.000000 0,3.000000 0.000000 0,3.000000 0.000000 0,3.000000 0.000000 0,3.000000 0.000000 0,4.000000 0.000000 0,-1.000000 0.000000 0,-3.000000 0.000000 0,-3.000000 0.000000 0,-2.000000 0.000000 0,2.000000 0.000000 0,9.000000 0.000000 0,10.000000 0.000000 0,10.000000 0.000000 0,4.000000 0.000000 0,0.000000 0.000000 0,0.000000 0.000000 0,0.000000 0.000000 0,0.000000 1.000000 0,0.000000 4.000000 0,0.000000 3.000000 0,0.000000 3.000000 0,-2.000000-1.000000 0,-3.000000-2.000000 0,-3.000000-3.000000 0,-2.000000-3.000000 0,-3.000000-1.000000 0,1.000000 4.000000 0,-1.000000 3.000000 0,1.000000 3.000000 0,-3.000000-1.000000 0,-2.000000-2.000000 0,-3.000000-3.000000 0,-3.000000-3.000000 0,-2.000000-1.000000 0,0.000000 4.000000 0,0.000000 3.000000 0,0.000000 3.000000 0,1.000000-1.000000 0,4.000000-2.000000 0,3.000000-3.000000 0,3.000000-3.000000 0,1.000000-1.000000 0,1.000000 4.000000 0,-1.000000 3.000000 0,1.000000 3.000000 0,1.000000-1.000000 0,3.000000-2.000000 0,3.000000-3.000000 0,4.000000-3.000000 0,1.000000-1.000000 0,0.000000 4.000000 0,0.000000 3.000000 0,0.000000 3.000000 0,0.000000-1.000000 0,0.000000-2.000000 0,0.000000-3.000000 0,0.000000-3.000000 0,-2.000000-1.000000 0,-3.000000 4.000000 0,-3.000000 3.000000 0,-2.000000 3.000000 0,-3.000000-1.000000 0,1.000000-2.000000 0,-1.000000-3.000000 0,1.000000-3.000000 0,-1.000000-1.000000 0,1.000000 4.000000 0,-1.000000 3.000000 0,1.000000 3.000000 0,-1.000000 1.000000 0,1.000000 1.000000 0,-1.000000-1.000000 0,1.000000 1.000000 0,1.000000-3.000000 0,3.000000-2.000000 0,3.000000-3.000000 0,4.000000-3.000000 0,1.000000-1.000000 0,0.000000 4.000000 0,0.000000 3.000000 0,0.000000 3.000000 0,0.000000 1.000000 0,0.000000 1.000000 0,0.000000-1.000000 0,0.000000 1.000000 0,0.000000-3.000000 0,0.000000-2.000000 0,0.000000-3.000000 0,0.000000-3.000000 0,1.000000-1.000000 0,4.000000 4.000000 0,3.000000 3.000000 0,3.000000 3.000000 0,1.000000-1.000000 0,1.000000-2.000000 0,-1.000000-3.000000 0,1.000000-3.000000 0,-4.000000-1.000000 0,-6.000000 4.000000 0,-6.000000 3.000000 0,-6.000000 3.000000 0,-4.000000 1.000000 0,1.000000 1.000000 0,-1.000000-1.000000 0,1.000000 1.000000 0,-1.000000-3.000000 0,1.000000-2.000000 0,-1.000000-3.000000 0,1.000000-3.000000 0,-3.000000-1.000000 0,-2.000000 4.000000 0,-3.000000 3.000000 0,-3.000000 3.000000 0,-1.000000 1.000000 0,4.000000 1.000000 0,3.000000-1.000000 0,3.000000 1.000000 0,3.000000-3.000000 0,3.000000-2.000000 0,3.000000-3.000000 0,4.000000-3.000000 0,-1.000000-2.000000 0,-3.000000 0.000000 0,-3.000000 0.000000 0,-2.000000 0.000000 0,0.000000 1.000000 0,7.000000 4.000000 0,6.000000 3.000000 0,7.000000 3.000000 0,-1.000000-1.000000 0,-6.000000-2.000000 0,-6.000000-3.000000 0,-6.000000-3.000000 0,-4.000000-2.000000 0,1.000000 0.000000 0,-1.000000 0.000000 0,1.000000 0.000000 0,-3.000000 1.000000 0,-2.000000 4.000000 0,-3.000000 3.000000 0,-3.000000 3.000000 0,-2.000000-1.000000 0,0.000000-2.000000 0,0.000000-3.000000 0,0.000000-3.000000 0,-2.000000-2.000000 0,-3.000000 0.000000 0,-3.000000 0.000000 0,-2.000000 0.000000 0,-1.000000 0.000000 0,3.000000 0.000000 0,3.000000 0.000000 0,4.000000 0.000000 0,4.000000 0.000000 0,6.000000 0.000000 0,7.000000 0.000000 0,6.000000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0,-3.000000 0.000000 0,-3.000000 0.000000 0,-2.000000 0.000000 0,0.000000 1.000000 0,7.000000 4.000000 0,6.000000 3.000000 0,7.000000 3.000000 0,2.000000-1.000000 0,1.000000-2.000000 0,-1.000000-3.000000 0,1.000000-3.000000 0,-1.000000-2.000000 0,1.000000 0.000000 0,-1.000000 0.000000 0,1.000000 0.000000 0,-1.000000 1.000000 0,1.000000 4.000000 0,-1.000000 3.000000 0,1.000000 3.000000 0,-1.000000-1.000000 0,1.000000-2.000000 0,-1.000000-3.000000 0,1.000000-3.000000 0,-3.000000-1.000000 0,-2.000000 4.000000 0,-3.000000 3.000000 0,-3.000000 3.000000 0,-2.000000-1.000000 0,0.000000-2.000000 0,0.000000-3.000000 0,0.000000-3.000000 0,0.000000-2.000000 0,0.000000 0.000000 0,0.000000 0.000000 0,0.000000 0.000000 0,-2.000000 1.000000 0,-3.000000 4.000000 0,-3.000000 3.000000 0,-2.000000 3.000000 0,-1.000000-1.000000 0,3.000000-2.000000 0,3.000000-3.000000 0,4.000000-3.000000 0,1.000000-2.000000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0,-1.000000 0.000000 0,4.000000 0.000000 0,3.000000 0.000000 0,3.000000 0.000000 0,-1.000000-2.000000 0,-2.000000-3.000000 0,-3.000000-3.000000 0,-3.000000-2.000000 0,-1.000000-1.000000 0,4.000000 3.000000 0,3.000000 3.000000 0,3.000000 4.000000 0,1.000000 4.000000 0,1.000000 6.000000 0,-1.000000 7.000000 0,1.000000 6.000000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07"/>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6900.000000 32150.000000 1000,'-24.000000'-41.000000'0,"4.000000"19.000000"0 ,3.000000 19.000000 0,3.000000 19.000000 0,3.000000 10.000000 0,3.000000 4.000000 0,3.000000 3.000000 0,4.000000 3.000000 0,1.000000 1.000000 0,0.000000 1.000000 0,0.000000-1.000000 0,0.000000 1.000000 0,0.000000-1.000000 0,0.000000 1.000000 0,0.000000-1.000000 0,0.000000 1.000000 0,0.000000 1.000000 0,0.000000 3.000000 0,0.000000 3.000000 0,0.000000 4.000000 0,-2.000000 1.000000 0,-3.000000 0.000000 0,-3.000000 0.000000 0,-2.000000 0.000000 0,-1.000000 1.000000 0,3.000000 4.000000 0,3.000000 3.000000 0,4.000000 3.000000 0,1.000000-2.000000 0,0.000000-6.000000 0,0.000000-6.000000 0,0.000000-6.000000 0,0.000000-2.000000 0,0.000000 3.000000 0,0.000000 3.000000 0,0.000000 4.000000 0,0.000000-12.000000 0,0.000000-24.000000 0,0.000000-26.000000 0,0.000000-24.000000 0,0.000000-12.000000 0,0.000000 4.000000 0,0.000000 3.000000 0,0.000000 3.000000 0,0.000000 1.000000 0,0.000000 1.000000 0,0.000000-1.000000 0,0.000000 1.000000 0,0.000000-3.000000 0,0.000000-2.000000 0,0.000000-3.000000 0,0.000000-3.000000 0,0.000000-2.000000 0,0.000000 0.000000 0,0.000000 0.000000 0,0.000000 0.000000 0,-2.000000 0.000000 0,-3.000000 0.000000 0,-3.000000 0.000000 0,-2.000000 0.000000 0,-1.000000 1.000000 0,3.000000 4.000000 0,3.000000 3.000000 0,4.000000 3.000000 0,1.000000-1.000000 0,0.000000-2.000000 0,0.000000-3.000000 0,0.000000-3.000000 0,0.000000-1.000000 0,0.000000 4.000000 0,0.000000 3.000000 0,0.000000 3.000000 0,0.000000 1.000000 0,0.000000 1.000000 0,0.000000-1.000000 0,0.000000 1.000000 0,-2.000000-3.000000 0,-3.000000-2.000000 0,-3.000000-3.000000 0,-2.000000-3.000000 0,3.000000 5.000000 0,14.000000 17.000000 0,11.000000 15.000000 0,14.000000 16.000000 0,3.000000 7.000000 0,-2.000000 1.000000 0,-3.000000-1.000000 0,-3.000000 1.000000 0,-1.000000-1.000000 0,4.000000 1.000000 0,3.000000-1.000000 0,3.000000 1.000000 0,-1.000000-1.000000 0,-2.000000 1.000000 0,-3.000000-1.000000 0,-3.000000 1.000000 0,-1.000000-3.000000 0,4.000000-2.000000 0,3.000000-3.000000 0,3.000000-3.000000 0,1.000000-1.000000 0,1.000000 4.000000 0,-1.000000 3.000000 0,1.000000 3.000000 0,-3.000000 1.000000 0,-2.000000 1.000000 0,-3.000000-1.000000 0,-3.000000 1.000000 0,-1.000000-1.000000 0,4.000000 1.000000 0,3.000000-1.000000 0,3.000000 1.000000 0,1.000000-3.000000 0,1.000000-2.000000 0,-1.000000-3.000000 0,1.000000-3.000000 0,-3.000000-1.000000 0,-2.000000 4.000000 0,-3.000000 3.000000 0,-3.000000 3.000000 0,-9.000000 1.000000 0,-11.000000 1.000000 0,-14.000000-1.000000 0,-11.000000 1.000000 0,-11.000000-1.000000 0,-5.000000 1.000000 0,-7.000000-1.000000 0,-5.000000 1.000000 0,-4.000000 1.000000 0,0.000000 3.000000 0,0.000000 3.000000 0,0.000000 4.000000 0,-4.000000-1.000000 0,-5.000000-3.000000 0,-7.000000-3.000000 0,-5.000000-2.000000 0,-4.000000-1.000000 0,0.000000 3.000000 0,0.000000 3.000000 0,0.000000 4.000000 0,1.000000 1.000000 0,4.000000 0.000000 0,3.000000 0.000000 0,3.000000 0.000000 0,1.000000 0.000000 0,1.000000 0.000000 0,-1.000000 0.000000 0,1.000000 0.000000 0,1.000000 0.000000 0,3.000000 0.000000 0,3.000000 0.000000 0,4.000000 0.000000 0,2.000000-2.000000 0,4.000000-3.000000 0,3.000000-3.000000 0,3.000000-2.000000 0,1.000000-3.000000 0,1.000000 1.000000 0,-1.000000-1.000000 0,1.000000 1.000000 0,2.000000-6.000000 0,7.000000-8.000000 0,6.000000-10.000000 0,7.000000-9.000000 0,5.000000-5.000000 0,7.000000 0.000000 0,6.000000 0.000000 0,7.000000 0.000000 0,4.000000 0.000000 0,3.000000 0.000000 0,3.000000 0.000000 0,4.000000 0.000000 0,2.000000-2.000000 0,4.000000-3.000000 0,3.000000-3.000000 0,3.000000-2.000000 0,1.000000-3.000000 0,1.000000 1.000000 0,-1.000000-1.000000 0,1.000000 1.000000 0,-1.000000-1.000000 0,1.000000 1.000000 0,-1.000000-1.000000 0,1.000000 1.000000 0,-1.000000-3.000000 0,1.000000-2.000000 0,-1.000000-3.000000 0,1.000000-3.000000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0,-2.000000 3.000000 0,-3.000000 6.000000 0,-3.000000 7.000000 0,-2.000000 6.000000 0,-6.000000 3.000000 0,-6.000000 0.000000 0,-6.000000 0.000000 0,-6.000000 0.000000 0,-7.000000 10.000000 0,-6.000000 23.000000 0,-6.000000 22.000000 0,-6.000000 22.000000 0,-6.000000 10.000000 0,-2.000000 1.000000 0,-3.000000-1.000000 0,-3.000000 1.000000 0,-2.000000-3.000000 0,0.000000-2.000000 0,0.000000-3.000000 0,0.000000-3.000000 0,0.000000 1.000000 0,0.000000 6.000000 0,0.000000 7.000000 0,0.000000 6.000000 0,0.000000-1.000000 0,0.000000-5.000000 0,0.000000-7.000000 0,0.000000-5.000000 0,0.000000-4.000000 0,0.000000 0.000000 0,0.000000 0.000000 0,0.000000 0.000000 0,0.000000 0.000000 0,0.000000 0.000000 0,0.000000 0.000000 0,0.000000 0.000000 0,0.000000-2.000000 0,0.000000-3.000000 0,0.000000-3.000000 0,0.000000-2.000000 0,1.000000-3.000000 0,4.000000 1.000000 0,3.000000-1.000000 0,3.000000 1.000000 0,-1.000000-1.000000 0,-2.000000 1.000000 0,-3.000000-1.000000 0,-3.000000 1.000000 0,-2.000000-3.000000 0,0.000000-2.000000 0,0.000000-3.000000 0,0.000000-3.000000 0,0.000000-1.000000 0,0.000000 4.000000 0,0.000000 3.000000 0,0.000000 3.000000 0,1.000000-1.000000 0,4.000000-2.000000 0,3.000000-3.000000 0,3.000000-3.000000 0,1.000000-1.000000 0,1.000000 4.000000 0,-1.000000 3.000000 0,1.000000 3.000000 0,1.000000 1.000000 0,3.000000 1.000000 0,3.000000-1.000000 0,4.000000 1.000000 0,-1.000000-3.000000-20,-3.000000-2.000000-40,-3.000000-3.000000-40,-2.000000-3.000000-40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8750.000000 53150.000000 1000,'70.000000'21.000000'0,"-9.000000"-5.000000"0 ,-10.000000-7.000000 0,-8.000000-5.000000 0,-6.000000-6.000000 0,1.000000-3.000000 0,-1.000000-3.000000 0,1.000000-2.000000 0,1.000000-3.000000 0,3.000000 1.000000 0,3.000000-1.000000 0,4.000000 1.000000 0,2.000000-3.000000 0,4.000000-2.000000 0,3.000000-3.000000 0,3.000000-3.000000 0,3.000000-1.000000 0,3.000000 4.000000 0,3.000000 3.000000 0,4.000000 3.000000 0,-4.000000 3.000000 0,-9.000000 3.000000 0,-10.000000 3.000000 0,-8.000000 4.000000 0,-4.000000-1.000000 0,3.000000-3.000000 0,3.000000-3.000000 0,4.000000-2.000000 0,-1.000000-1.000000 0,-3.000000 3.000000 0,-3.000000 3.000000 0,-2.000000 4.000000 0,-1.000000 1.000000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0,4.000000 0.000000 0,7.000000 0.000000 0,6.000000 0.000000 0,7.000000 0.000000 0,0.000000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0,2.000000-2.000000 0,4.000000-3.000000 0,3.000000-3.000000 0,3.000000-2.000000 0,1.000000-1.000000 0,1.000000 3.000000 0,-1.000000 3.000000 0,1.000000 4.000000 0,-1.000000-1.000000 0,1.000000-3.000000 0,-1.000000-3.000000 0,1.000000-2.000000 0,-4.000000-1.000000 0,-6.000000 3.000000 0,-6.000000 3.000000 0,-6.000000 4.000000 0,-2.000000-1.000000 0,3.000000-3.000000 0,3.000000-3.000000 0,4.000000-2.000000 0,-3.000000-1.000000 0,-5.000000 3.000000 0,-7.000000 3.000000 0,-5.000000 4.000000 0,-3.000000-1.000000 0,4.000000-3.000000 0,3.000000-3.000000 0,3.000000-2.000000 0,1.000000-3.000000 0,1.000000 1.000000 0,-1.000000-1.000000 0,1.000000 1.000000 0,1.000000-1.000000 0,3.000000 1.000000 0,3.000000-1.000000 0,4.000000 1.000000 0,2.000000 1.000000 0,4.000000 3.000000 0,3.000000 3.000000 0,3.000000 4.000000 0,-1.000000-1.000000 0,-2.000000-3.000000 0,-3.000000-3.000000 0,-3.000000-2.000000 0,-2.000000-3.000000 0,0.000000 1.000000 0,0.000000-1.000000 0,0.000000 1.000000 0,-4.000000 1.000000 0,-5.000000 3.000000 0,-7.000000 3.000000 0,-5.000000 4.000000 0,-3.000000-1.000000 0,4.000000-3.000000 0,3.000000-3.000000 0,3.000000-2.000000 0,-1.000000-1.000000 0,-2.000000 3.000000 0,-3.000000 3.000000 0,-3.000000 4.000000 0,-1.000000 1.000000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0,-4.000000 0.000000 0,-9.000000 0.000000 0,-10.000000 0.000000 0,-8.000000 0.000000 0,-4.000000 0.000000 0,3.000000 0.000000 0,3.000000 0.000000 0,4.000000 0.000000 0,1.000000 0.000000 0,0.000000 0.000000 0,0.000000 0.000000 0,0.000000 0.000000 0,0.000000 0.000000 0,0.000000 0.000000 0,0.000000 0.000000 0,0.000000 0.000000 0,0.000000 0.000000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0,-3.000000 1.000000 0,1.000000 4.000000 0,-1.000000 3.000000 0,1.000000 3.000000 0,-7.000000 7.000000 0,-12.000000 14.000000 0,-13.000000 11.000000 0,-12.000000 14.000000 0,-10.000000 0.000000-21,-6.000000-8.000000-38,-6.000000-10.000000-41,-6.000000-9.000000-40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16650.000000 55000.000000 1000,'1.000000'-61.000000'0,"4.000000"28.000000"0 ,3.000000 28.000000 0,3.000000 29.000000 0,1.000000 13.000000 0,1.000000 1.000000 0,-1.000000-1.000000 0,1.000000 1.000000 0,-3.000000 1.000000 0,-2.000000 3.000000 0,-3.000000 3.000000 0,-3.000000 4.000000 0,-1.000000 2.000000 0,4.000000 4.000000 0,3.000000 3.000000 0,3.000000 3.000000 0,1.000000 1.000000 0,1.000000 1.000000 0,-1.000000-1.000000 0,1.000000 1.000000 0,-1.000000 1.000000 0,1.000000 3.000000 0,-1.000000 3.000000 0,1.000000 4.000000 0,-3.000000-1.000000 0,-2.000000-3.000000 0,-3.000000-3.000000 0,-3.000000-2.000000 0,-1.000000-5.000000 0,4.000000-2.000000 0,3.000000-3.000000 0,3.000000-3.000000 0,1.000000-1.000000 0,1.000000 4.000000 0,-1.000000 3.000000 0,1.000000 3.000000 0,-3.000000-2.000000 0,-2.000000-6.000000 0,-3.000000-6.000000 0,-3.000000-6.000000 0,-2.000000-2.000000 0,0.000000 3.000000 0,0.000000 3.000000 0,0.000000 4.000000 0,-4.000000-12.000000-21,-5.000000-24.000000-38,-7.000000-26.000000-41,-5.000000-24.000000-40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15950.000000 54900.000000 1000,'-91.000000'50.000000'0,"19.000000"0.000000"0 ,19.000000 0.000000 0,19.000000 0.000000 0,10.000000 1.000000 0,4.000000 4.000000 0,3.000000 3.000000 0,3.000000 3.000000 0,3.000000-2.000000 0,3.000000-6.000000 0,3.000000-6.000000 0,4.000000-6.000000 0,2.000000-4.000000 0,4.000000 1.000000 0,3.000000-1.000000 0,3.000000 1.000000 0,-1.000000-1.000000 0,-2.000000 1.000000 0,-3.000000-1.000000 0,-3.000000 1.000000 0,1.000000-1.000000 0,6.000000 1.000000 0,7.000000-1.000000 0,6.000000 1.000000 0,1.000000-10.000000 0,-3.000000-19.000000 0,-3.000000-18.000000 0,-2.000000-19.000000 0,-6.000000-12.000000 0,-6.000000-2.000000 0,-6.000000-3.000000 0,-6.000000-3.000000 0,-2.000000-1.000000 0,3.000000 4.000000 0,3.000000 3.000000 0,4.000000 3.000000 0,1.000000-1.000000 0,0.000000-2.000000 0,0.000000-3.000000 0,0.000000-3.000000 0,0.000000-1.000000 0,0.000000 4.000000 0,0.000000 3.000000 0,0.000000 3.000000 0,0.000000-1.000000 0,0.000000-2.000000 0,0.000000-3.000000 0,0.000000-3.000000 0,0.000000-2.000000 0,0.000000 0.000000 0,0.000000 0.000000 0,0.000000 0.000000 0,0.000000 1.000000 0,0.000000 4.000000 0,0.000000 3.000000 0,0.000000 3.000000 0,1.000000 1.000000 0,4.000000 1.000000 0,3.000000-1.000000 0,3.000000 1.000000 0,3.000000-1.000000 0,3.000000 1.000000 0,3.000000-1.000000 0,4.000000 1.000000 0,1.000000-1.000000 0,0.000000 1.000000 0,0.000000-1.000000 0,0.000000 1.000000 0,1.000000 1.000000 0,4.000000 3.000000 0,3.000000 3.000000 0,3.000000 4.000000 0,1.000000 5.000000 0,1.000000 10.000000 0,-1.000000 10.000000 0,1.000000 9.000000 0,-1.000000 7.000000 0,1.000000 7.000000 0,-1.000000 6.000000 0,1.000000 7.000000 0,1.000000 4.000000 0,3.000000 3.000000 0,3.000000 3.000000 0,4.000000 4.000000 0,1.000000 1.000000 0,0.000000 0.000000 0,0.000000 0.000000 0,0.000000 0.000000 0,-2.000000 0.000000 0,-3.000000 0.000000 0,-3.000000 0.000000 0,-2.000000 0.000000 0,-5.000000-2.000000 0,-2.000000-3.000000 0,-3.000000-3.000000 0,-3.000000-2.000000 0,-1.000000-3.000000 0,4.000000 1.000000 0,3.000000-1.000000 0,3.000000 1.000000 0,-1.000000-1.000000 0,-2.000000 1.000000 0,-3.000000-1.000000 0,-3.000000 1.000000 0,-10.000000-1.000000 0,-16.000000 1.000000 0,-15.000000-1.000000 0,-15.000000 1.000000 0,-11.000000-3.000000 0,-2.000000-2.000000 0,-3.000000-3.000000 0,-3.000000-3.000000 0,-4.000000-1.000000 0,-3.000000 4.000000 0,-3.000000 3.000000 0,-2.000000 3.000000 0,-3.000000 1.000000 0,1.000000 1.000000 0,-1.000000-1.000000 0,1.000000 1.000000 0,1.000000-3.000000 0,3.000000-2.000000 0,3.000000-3.000000 0,4.000000-3.000000 0,1.000000-2.000000 0,0.000000 0.000000 0,0.000000 0.000000 0,0.000000 0.000000 0,0.000000-2.000000 0,0.000000-3.000000 0,0.000000-3.000000 0,0.000000-2.000000 0,0.000000-1.000000 0,0.000000 3.000000 0,0.000000 3.000000 0,0.000000 4.000000 0,0.000000 1.000000 0,0.000000 0.000000 0,0.000000 0.000000 0,0.000000 0.000000 0,1.000000-2.000000 0,4.000000-3.000000 0,3.000000-3.000000 0,3.000000-2.000000 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17800.000000 54900.000000 1000,'-68.000000'4.000000'0,"17.000000"10.000000"0 ,15.000000 10.000000 0,16.000000 9.000000 0,9.000000 4.000000 0,3.000000 1.000000 0,3.000000-1.000000 0,4.000000 1.000000 0,2.000000 1.000000 0,4.000000 3.000000 0,3.000000 3.000000 0,3.000000 4.000000 0,1.000000 2.000000 0,1.000000 4.000000 0,-1.000000 3.000000 0,1.000000 3.000000 0,2.000000 3.000000 0,7.000000 3.000000 0,6.000000 3.000000 0,7.000000 4.000000 0,0.000000-1.000000 0,-2.000000-3.000000 0,-3.000000-3.000000 0,-3.000000-2.000000 0,-2.000000-3.000000 0,0.000000 1.000000 0,0.000000-1.000000 0,0.000000 1.000000 0,0.000000-1.000000 0,0.000000 1.000000 0,0.000000-1.000000 0,0.000000 1.000000 0,-2.000000-3.000000 0,-3.000000-2.000000 0,-3.000000-3.000000 0,-2.000000-3.000000 0,-3.000000-4.000000 0,1.000000-3.000000 0,-1.000000-3.000000 0,1.000000-2.000000 0,-3.000000-1.000000 0,-2.000000 3.000000 0,-3.000000 3.000000 0,-3.000000 4.000000 0,-2.000000 1.000000 0,0.000000 0.000000 0,0.000000 0.000000 0,0.000000 0.000000 0,-5.000000-7.000000 0,-9.000000-11.000000 0,-10.000000-14.000000 0,-8.000000-11.000000 0,-1.000000-17.000000 0,9.000000-18.000000 0,10.000000-19.000000 0,10.000000-18.000000 0,2.000000-7.000000 0,-3.000000 6.000000 0,-3.000000 7.000000 0,-2.000000 6.000000 0,-1.000000 1.000000 0,3.000000-3.000000 0,3.000000-3.000000 0,4.000000-2.000000 0,-1.000000-5.000000 0,-3.000000-2.000000 0,-3.000000-3.000000 0,-2.000000-3.000000 0,-1.000000-4.000000 0,3.000000-3.000000 0,3.000000-3.000000 0,4.000000-2.000000 0,1.000000-3.000000 0,0.000000 1.000000 0,0.000000-1.000000 0,0.000000 1.000000 0,-2.000000-1.000000 0,-3.000000 1.000000 0,-3.000000-1.000000 0,-2.000000 1.000000 0,-1.000000 2.000000 0,3.000000 7.000000 0,3.000000 6.000000 0,4.000000 7.000000 0,1.000000 2.000000 0,0.000000 1.000000 0,0.000000-1.000000 0,0.000000 1.000000 0,1.000000 2.000000 0,4.000000 7.000000 0,3.000000 6.000000 0,3.000000 7.000000 0,3.000000 0.000000 0,3.000000-2.000000 0,3.000000-3.000000 0,4.000000-3.000000 0,4.000000 2.000000 0,6.000000 10.000000 0,7.000000 10.000000 0,6.000000 9.000000 0,1.000000 6.000000 0,-3.000000 3.000000 0,-3.000000 3.000000 0,-2.000000 4.000000 0,-3.000000 4.000000 0,1.000000 6.000000 0,-1.000000 7.000000 0,1.000000 6.000000 0,-4.000000 4.000000 0,-6.000000 4.000000 0,-6.000000 3.000000 0,-6.000000 3.000000 0,-6.000000 1.000000 0,-2.000000 1.000000 0,-3.000000-1.000000 0,-3.000000 1.000000 0,-2.000000-1.000000 0,0.000000 1.000000 0,0.000000-1.000000 0,0.000000 1.000000 0,0.000000-1.000000 0,0.000000 1.000000 0,0.000000-1.000000 0,0.000000 1.000000 0,0.000000 1.000000 0,0.000000 3.000000 0,0.000000 3.000000 0,0.000000 4.000000 0,0.000000-1.000000 0,0.000000-3.000000 0,0.000000-3.000000 0,0.000000-2.000000 0,0.000000-3.000000 0,0.000000 1.000000 0,0.000000-1.000000 0,0.000000 1.000000 0,-4.000000 1.000000 0,-5.000000 3.000000 0,-7.000000 3.000000 0,-5.000000 4.000000 0,-3.000000-1.000000 0,4.000000-3.000000 0,3.000000-3.000000 0,3.000000-2.000000 0,-1.000000-3.000000 0,-2.000000 1.000000 0,-3.000000-1.000000 0,-3.000000 1.000000 0,-4.000000-1.000000 0,-3.000000 1.000000 0,-3.000000-1.000000 0,-2.000000 1.000000 0,-3.000000-1.000000 0,1.000000 1.000000 0,-1.000000-1.000000 0,1.000000 1.000000 0,-1.000000-3.000000 0,1.000000-2.000000 0,-1.000000-3.000000 0,1.000000-3.000000 0,-4.000000-1.000000 0,-6.000000 4.000000 0,-6.000000 3.000000 0,-6.000000 3.000000 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19100.000000 54600.000000 1000,'-2.000000'-61.000000'0,"-3.000000"28.000000"0 ,-3.000000 28.000000 0,-2.000000 29.000000 0,0.000000 13.000000 0,7.000000 1.000000 0,6.000000-1.000000 0,7.000000 1.000000 0,0.000000-1.000000 0,-2.000000 1.000000 0,-3.000000-1.000000 0,-3.000000 1.000000 0,-1.000000 1.000000 0,4.000000 3.000000 0,3.000000 3.000000 0,3.000000 4.000000 0,1.000000 1.000000 0,1.000000 0.000000 0,-1.000000 0.000000 0,1.000000 0.000000 0,-3.000000 0.000000 0,-2.000000 0.000000 0,-3.000000 0.000000 0,-3.000000 0.000000 0,-1.000000 1.000000 0,4.000000 4.000000 0,3.000000 3.000000 0,3.000000 3.000000 0,1.000000 1.000000 0,1.000000 1.000000 0,-1.000000-1.000000 0,1.000000 1.000000 0,-1.000000-1.000000 0,1.000000 1.000000 0,-1.000000-1.000000 0,1.000000 1.000000 0,-1.000000-1.000000 0,1.000000 1.000000 0,-1.000000-1.000000 0,1.000000 1.000000 0,-3.000000-3.000000 0,-2.000000-2.000000 0,-3.000000-3.000000 0,-3.000000-3.000000 0,-1.000000-2.000000 0,4.000000 0.000000 0,3.000000 0.000000 0,3.000000 0.000000 0,-1.000000-2.000000 0,-2.000000-3.000000 0,-3.000000-3.000000 0,-3.000000-2.000000 0,-1.000000-1.000000 0,4.000000 3.000000 0,3.000000 3.000000 0,3.000000 4.000000 0,-1.000000-1.000000 0,-2.000000-3.000000 0,-3.000000-3.000000 0,-3.000000-2.000000 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20250.000000 55750.000000 1000,'-5.000000'-69.000000'0,"-9.000000"13.000000"0 ,-10.000000 12.000000 0,-8.000000 13.000000 0,-6.000000 9.000000 0,1.000000 6.000000 0,-1.000000 7.000000 0,1.000000 6.000000 0,-3.000000 7.000000 0,-2.000000 10.000000 0,-3.000000 10.000000 0,-3.000000 9.000000 0,-1.000000 2.000000 0,4.000000-2.000000 0,3.000000-3.000000 0,3.000000-3.000000 0,-2.000000 1.000000 0,-6.000000 6.000000 0,-6.000000 7.000000 0,-6.000000 6.000000 0,-1.000000 1.000000 0,7.000000-3.000000 0,6.000000-3.000000 0,7.000000-2.000000 0,2.000000-6.000000 0,1.000000-6.000000 0,-1.000000-6.000000 0,1.000000-6.000000 0,-1.000000-2.000000 0,1.000000 3.000000 0,-1.000000 3.000000 0,1.000000 4.000000 0,-1.000000 1.000000 0,1.000000 0.000000 0,-1.000000 0.000000 0,1.000000 0.000000 0,-1.000000-4.000000 0,1.000000-5.000000 0,-1.000000-7.000000 0,1.000000-5.000000 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19550.000000 54400.000000 1000,'4.000000'-60.000000'0,"10.000000"32.000000"0 ,10.000000 31.000000 0,9.000000 32.000000 0,2.000000 13.000000 0,-2.000000-3.000000 0,-3.000000-3.000000 0,-3.000000-2.000000 0,-2.000000-3.000000 0,0.000000 1.000000 0,0.000000-1.000000 0,0.000000 1.000000 0,0.000000-1.000000 0,0.000000 1.000000 0,0.000000-1.000000 0,0.000000 1.000000 0,0.000000 1.000000 0,0.000000 3.000000 0,0.000000 3.000000 0,0.000000 4.000000 0,0.000000 1.000000 0,0.000000 0.000000 0,0.000000 0.000000 0,0.000000 0.000000 0,0.000000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0,-1.000000-2.000000 0,-3.000000-3.000000 0,-3.000000-3.000000 0,-2.000000-2.000000 0,-3.000000-3.000000 0,1.000000 1.000000 0,-1.000000-1.000000 0,1.000000 1.000000 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31900.000000 52850.000000 1000,'29.000000'-66.000000'0,"10.000000"19.000000"0 ,10.000000 19.000000 0,9.000000 19.000000 0,2.000000 7.000000 0,-2.000000-3.000000 0,-3.000000-3.000000 0,-3.000000-2.000000 0,2.000000-1.000000 0,10.000000 3.000000 0,10.000000 3.000000 0,9.000000 4.000000 0,4.000000 1.000000 0,1.000000 0.000000 0,-1.000000 0.000000 0,1.000000 0.000000 0,1.000000 0.000000 0,3.000000 0.000000 0,3.000000 0.000000 0,4.000000 0.000000 0,1.000000 0.000000 0,0.000000 0.000000 0,0.000000 0.000000 0,0.000000 0.000000 0,-2.000000-2.000000 0,-3.000000-3.000000 0,-3.000000-3.000000 0,-2.000000-2.000000 0,-3.000000-1.000000 0,1.000000 3.000000 0,-1.000000 3.000000 0,1.000000 4.000000 0,2.000000-1.000000 0,7.000000-3.000000 0,6.000000-3.000000 0,7.000000-2.000000 0,0.000000-1.000000 0,-2.000000 3.000000 0,-3.000000 3.000000 0,-3.000000 4.000000 0,-1.000000 1.000000 0,4.000000 0.000000 0,3.000000 0.000000 0,3.000000 0.000000 0,-1.000000-2.000000 0,-2.000000-3.000000 0,-3.000000-3.000000 0,-3.000000-2.000000 0,-6.000000-1.000000 0,-5.000000 3.000000 0,-7.000000 3.000000 0,-5.000000 4.000000 0,-3.000000 1.000000 0,4.000000 0.000000 0,3.000000 0.000000 0,3.000000 0.000000 0,4.000000-2.000000 0,7.000000-3.000000 0,6.000000-3.000000 0,7.000000-2.000000 0,0.000000-1.000000 0,-2.000000 3.000000 0,-3.000000 3.000000 0,-3.000000 4.000000 0,-4.000000 1.000000 0,-3.000000 0.000000 0,-3.000000 0.000000 0,-2.000000 0.000000 0,-3.000000 0.000000 0,1.000000 0.000000 0,-1.000000 0.000000 0,1.000000 0.000000 0,-6.000000 0.000000 0,-8.000000 0.000000 0,-10.000000 0.000000 0,-9.000000 0.000000 0,-4.000000 0.000000 0,4.000000 0.000000 0,3.000000 0.000000 0,3.000000 0.000000 0,3.000000 0.000000 0,3.000000 0.000000 0,3.000000 0.000000 0,4.000000 0.000000 0,2.000000 0.000000 0,4.000000 0.000000 0,3.000000 0.000000 0,3.000000 0.000000 0,1.000000 0.000000 0,1.000000 0.000000 0,-1.000000 0.000000 0,1.000000 0.000000 0,1.000000 0.000000 0,3.000000 0.000000 0,3.000000 0.000000 0,4.000000 0.000000 0,-3.000000 0.000000 0,-5.000000 0.000000 0,-7.000000 0.000000 0,-5.000000 0.000000 0,-4.000000 0.000000 0,0.000000 0.000000 0,0.000000 0.000000 0,0.000000 0.000000 0,4.000000 0.000000 0,10.000000 0.000000 0,10.000000 0.000000 0,9.000000 0.000000 0,2.000000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0,2.000000 0.000000 0,7.000000 0.000000 0,6.000000 0.000000 0,7.000000 0.000000 0,2.000000 1.000000 0,1.000000 4.000000 0,-1.000000 3.000000 0,1.000000 3.000000 0,-3.000000-1.000000 0,-2.000000-2.000000 0,-3.000000-3.000000 0,-3.000000-3.000000 0,-4.000000-2.000000 0,-3.000000 0.000000 0,-3.000000 0.000000 0,-2.000000 0.000000 0,-5.000000 1.000000 0,-2.000000 4.000000 0,-3.000000 3.000000 0,-3.000000 3.000000 0,-1.000000-1.000000 0,4.000000-2.000000 0,3.000000-3.000000 0,3.000000-3.000000 0,3.000000-2.000000 0,3.000000 0.000000 0,3.000000 0.000000 0,4.000000 0.000000 0,-1.000000 0.000000 0,-3.000000 0.000000 0,-3.000000 0.000000 0,-2.000000 0.000000 0,-5.000000 0.000000 0,-2.000000 0.000000 0,-3.000000 0.000000 0,-3.000000 0.000000 0,-4.000000 0.000000 0,-3.000000 0.000000 0,-3.000000 0.000000 0,-2.000000 0.000000 0,-5.000000 0.000000 0,-2.000000 0.000000 0,-3.000000 0.000000 0,-3.000000 0.000000 0,-4.000000 0.000000 0,-3.000000 0.000000 0,-3.000000 0.000000 0,-2.000000 0.000000 0,0.000000 0.000000 0,7.000000 0.000000 0,6.000000 0.000000 0,7.000000 0.000000 0,2.000000 1.000000 0,1.000000 4.000000 0,-1.000000 3.000000 0,1.000000 3.000000 0,1.000000-1.000000 0,3.000000-2.000000 0,3.000000-3.000000 0,4.000000-3.000000 0,-1.000000-1.000000 0,-3.000000 4.000000 0,-3.000000 3.000000 0,-2.000000 3.000000 0,-3.000000-1.000000 0,1.000000-2.000000 0,-1.000000-3.000000 0,1.000000-3.000000 0,-4.000000-1.000000 0,-6.000000 4.000000 0,-6.000000 3.000000 0,-6.000000 3.000000 0,-2.000000-1.000000 0,3.000000-2.000000 0,3.000000-3.000000 0,4.000000-3.000000 0,1.000000-1.000000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0,-3.000000-2.000000 0,1.000000-3.000000 0,-1.000000-3.000000 0,1.000000-2.000000 0,-1.000000-1.000000 0,1.000000 3.000000 0,-1.000000 3.000000 0,1.000000 4.000000 0,-1.000000-1.000000 0,1.000000-3.000000 0,-1.000000-3.000000 0,1.000000-2.000000 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35050.000000 55150.000000 1000,'90.000000'-71.000000'0,"-18.000000"10.000000"0 ,-19.000000 10.000000 0,-18.000000 9.000000 0,-9.000000 4.000000 0,4.000000 1.000000 0,3.000000-1.000000 0,3.000000 1.000000 0,-1.000000-1.000000 0,-2.000000 1.000000 0,-3.000000-1.000000 0,-3.000000 1.000000 0,-1.000000-3.000000 0,4.000000-2.000000 0,3.000000-3.000000 0,3.000000-3.000000 0,-1.000000-1.000000 0,-2.000000 4.000000 0,-3.000000 3.000000 0,-3.000000 3.000000 0,-1.000000-1.000000 0,4.000000-2.000000 0,3.000000-3.000000 0,3.000000-3.000000 0,-2.000000-1.000000 0,-6.000000 4.000000 0,-6.000000 3.000000 0,-6.000000 3.000000 0,-2.000000 15.000000 0,3.000000 29.000000 0,3.000000 28.000000 0,4.000000 28.000000 0,-4.000000 12.000000 0,-9.000000-3.000000 0,-10.000000-3.000000 0,-8.000000-2.000000 0,-4.000000-3.000000 0,3.000000 1.000000 0,3.000000-1.000000 0,4.000000 1.000000 0,-1.000000 1.000000 0,-3.000000 3.000000 0,-3.000000 3.000000 0,-2.000000 4.000000 0,-1.000000 1.000000 0,3.000000 0.000000 0,3.000000 0.000000 0,4.000000 0.000000 0,1.000000 1.000000 0,0.000000 4.000000 0,0.000000 3.000000 0,0.000000 3.000000 0,0.000000 1.000000 0,0.000000 1.000000 0,0.000000-1.000000 0,0.000000 1.000000 0,0.000000-1.000000 0,0.000000 1.000000 0,0.000000-1.000000 0,0.000000 1.000000 0,0.000000-4.000000 0,0.000000-6.000000 0,0.000000-6.000000 0,0.000000-6.000000 0,0.000000-4.000000 0,0.000000 1.000000 0,0.000000-1.000000 0,0.000000 1.000000 0,0.000000-3.000000 0,0.000000-2.000000 0,0.000000-3.000000 0,0.000000-3.000000 0,1.000000-4.000000 0,4.000000-3.000000 0,3.000000-3.000000 0,3.000000-2.000000 0,1.000000-1.000000 0,1.000000 3.000000 0,-1.000000 3.000000 0,1.000000 4.000000 0,1.000000-1.000000 0,3.000000-3.000000 0,3.000000-3.000000 0,4.000000-2.000000 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37000.000000 56300.000000 1000,'-7.000000'-66.000000'0,"-11.000000"19.000000"0 ,-14.000000 19.000000 0,-11.000000 19.000000 0,-6.000000 16.000000 0,4.000000 17.000000 0,3.000000 15.000000 0,3.000000 16.000000 0,3.000000 4.000000 0,3.000000-6.000000 0,3.000000-6.000000 0,4.000000-6.000000 0,1.000000-4.000000 0,0.000000 1.000000 0,0.000000-1.000000 0,0.000000 1.000000 0,0.000000 1.000000 0,0.000000 3.000000 0,0.000000 3.000000 0,0.000000 4.000000 0,1.000000-1.000000 0,4.000000-3.000000 0,3.000000-3.000000 0,3.000000-2.000000 0,-1.000000-3.000000 0,-2.000000 1.000000 0,-3.000000-1.000000 0,-3.000000 1.000000 0,-1.000000-1.000000 0,4.000000 1.000000 0,3.000000-1.000000 0,3.000000 1.000000 0,3.000000-1.000000 0,3.000000 1.000000 0,3.000000-1.000000 0,4.000000 1.000000 0,-3.000000-1.000000 0,-5.000000 1.000000 0,-7.000000-1.000000 0,-5.000000 1.000000 0,-6.000000-4.000000 0,-3.000000-6.000000 0,-3.000000-6.000000 0,-2.000000-6.000000 0,-5.000000-6.000000 0,-2.000000-2.000000 0,-3.000000-3.000000 0,-3.000000-3.000000 0,-4.000000-2.000000 0,-3.000000 0.000000 0,-3.000000 0.000000 0,-2.000000 0.000000 0,0.000000-2.000000 0,7.000000-3.000000 0,6.000000-3.000000 0,7.000000-2.000000 0,2.000000-3.000000 0,1.000000 1.000000 0,-1.000000-1.000000 0,1.000000 1.000000 0,-1.000000-3.000000 0,1.000000-2.000000 0,-1.000000-3.000000 0,1.000000-3.000000 0,-1.000000-1.000000 0,1.000000 4.000000 0,-1.000000 3.000000 0,1.000000 3.000000 0,-1.000000 1.000000 0,1.000000 1.000000 0,-1.000000-1.000000 0,1.000000 1.000000 0,-3.000000-3.000000 0,-2.000000-2.000000 0,-3.000000-3.000000 0,-3.000000-3.000000 0,1.000000-4.000000 0,6.000000-3.000000 0,7.000000-3.000000 0,6.000000-2.000000 0,10.000000-3.000000 0,17.000000 1.000000 0,15.000000-1.000000 0,16.000000 1.000000 0,9.000000 2.000000 0,3.000000 7.000000 0,3.000000 6.000000 0,4.000000 7.000000 0,1.000000 2.000000 0,0.000000 1.000000 0,0.000000-1.000000 0,0.000000 1.000000 0,-2.000000-1.000000 0,-3.000000 1.000000 0,-3.000000-1.000000 0,-2.000000 1.000000 0,0.000000-1.000000 0,7.000000 1.000000 0,6.000000-1.000000 0,7.000000 1.000000 0,0.000000-1.000000 0,-2.000000 1.000000 0,-3.000000-1.000000 0,-3.000000 1.000000 0,-1.000000-1.000000 0,4.000000 1.000000 0,3.000000-1.000000 0,3.000000 1.000000 0,-1.000000-1.000000 0,-2.000000 1.000000 0,-3.000000-1.000000 0,-3.000000 1.000000 0,-2.000000 1.000000 0,0.000000 3.000000 0,0.000000 3.000000 0,0.000000 4.000000 0,-2.000000 1.000000 0,-3.000000 0.000000 0,-3.000000 0.000000 0,-2.000000 0.000000 0,-3.000000 0.000000 0,1.000000 0.000000 0,-1.000000 0.000000 0,1.000000 0.000000 0,-1.000000 0.000000 0,1.000000 0.000000 0,-1.000000 0.000000 0,1.000000 0.000000 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26"/>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9400.000000 35800.000000 1000,'-47.000000'-24.000000'0,"6.000000"4.000000"0 ,7.000000 3.000000 0,6.000000 3.000000 0,3.000000 1.000000 0,0.000000 1.000000 0,0.000000-1.000000 0,0.000000 1.000000 0,7.000000 1.000000 0,17.000000 3.000000 0,15.000000 3.000000 0,16.000000 4.000000 0,7.000000 1.000000 0,1.000000 0.000000 0,-1.000000 0.000000 0,1.000000 0.000000 0,-1.000000 1.000000 0,1.000000 4.000000 0,-1.000000 3.000000 0,1.000000 3.000000 0,-1.000000 1.000000 0,1.000000 1.000000 0,-1.000000-1.000000 0,1.000000 1.000000 0,-1.000000-3.000000 0,1.000000-2.000000 0,-1.000000-3.000000 0,1.000000-3.000000 0,-1.000000-1.000000 0,1.000000 4.000000 0,-1.000000 3.000000 0,1.000000 3.000000 0,1.000000 1.000000 0,3.000000 1.000000 0,3.000000-1.000000 0,4.000000 1.000000 0,1.000000-3.000000 0,0.000000-2.000000 0,0.000000-3.000000 0,0.000000-3.000000 0,0.000000-1.000000 0,0.000000 4.000000 0,0.000000 3.000000 0,0.000000 3.000000 0,0.000000 1.000000 0,0.000000 1.000000 0,0.000000-1.000000 0,0.000000 1.000000 0,-2.000000-3.000000 0,-3.000000-2.000000 0,-3.000000-3.000000 0,-2.000000-3.000000 0,-1.000000-1.000000 0,3.000000 4.000000 0,3.000000 3.000000 0,4.000000 3.000000 0,-1.000000 1.000000 0,-3.000000 1.000000 0,-3.000000-1.000000 0,-2.000000 1.000000 0,-1.000000-3.000000 0,3.000000-2.000000 0,3.000000-3.000000 0,4.000000-3.000000 0,-1.000000-1.000000 0,-3.000000 4.000000 0,-3.000000 3.000000 0,-2.000000 3.000000 0,-1.000000-1.000000 0,3.000000-2.000000 0,3.000000-3.000000 0,4.000000-3.000000 0,2.000000-2.000000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0,-9.000000-2.000000 0,-15.000000-3.000000 0,-15.000000-3.000000 0,-16.000000-2.000000 0,-10.000000-3.000000 0,-3.000000 1.000000 0,-3.000000-1.000000 0,-2.000000 1.000000 0,-1.000000-1.000000 0,3.000000 1.000000 0,3.000000-1.000000 0,4.000000 1.000000 0,-4.000000-1.000000 0,-9.000000 1.000000 0,-10.000000-1.000000 0,-8.000000 1.000000 0,-3.000000 1.000000 0,7.000000 3.000000 0,6.000000 3.000000 0,7.000000 4.000000 0,2.000000-1.000000 0,1.000000-3.000000 0,-1.000000-3.000000 0,1.000000-2.000000 0,-3.000000-1.000000 0,-2.000000 3.000000 0,-3.000000 3.000000 0,-3.000000 4.000000 0,-2.000000 1.000000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0,-1.000000 0.000000 0,-2.000000 0.000000 0,-3.000000 0.000000 0,-3.000000 0.000000 0,-2.000000 1.000000 0,0.000000 4.000000 0,0.000000 3.000000 0,0.000000 3.000000 0,1.000000-1.000000 0,4.000000-2.000000 0,3.000000-3.000000 0,3.000000-3.000000 0,1.000000-1.000000 0,1.000000 4.000000 0,-1.000000 3.000000 0,1.000000 3.000000 0,1.000000 1.000000 0,3.000000 1.000000 0,3.000000-1.000000 0,4.000000 1.000000 0,1.000000-3.000000 0,0.000000-2.000000 0,0.000000-3.000000 0,0.000000-3.000000 0,1.000000-1.000000 0,4.000000 4.000000 0,3.000000 3.000000 0,3.000000 3.000000 0,1.000000-1.000000 0,1.000000-2.000000 0,-1.000000-3.000000 0,1.000000-3.000000 0,-3.000000-2.000000 0,-2.000000 0.000000 0,-3.000000 0.000000 0,-3.000000 0.000000 0,-1.000000 0.000000 0,4.000000 0.000000 0,3.000000 0.000000 0,3.000000 0.000000 0,12.000000 0.000000 0,22.000000 0.000000 0,22.000000 0.000000 0,23.000000 0.000000 0,8.000000-2.000000 0,-3.000000-3.000000 0,-3.000000-3.000000 0,-2.000000-2.000000 0,-3.000000-1.000000 0,1.000000 3.000000 0,-1.000000 3.000000 0,1.000000 4.000000 0,1.000000 1.000000 0,3.000000 0.000000 0,3.000000 0.000000 0,4.000000 0.000000 0,1.000000 0.000000 0,0.000000 0.000000 0,0.000000 0.000000 0,0.000000 0.000000 0,0.000000-2.000000 0,0.000000-3.000000 0,0.000000-3.000000 0,0.000000-2.000000 0,0.000000-1.000000 0,0.000000 3.000000 0,0.000000 3.000000 0,0.000000 4.000000 0,3.000000 1.000000 0,6.000000 0.000000 0,7.000000 0.000000 0,6.000000 0.000000 0,-1.000000 0.000000 0,-5.000000 0.000000 0,-7.000000 0.000000 0,-5.000000 0.000000 0,-3.000000 0.000000 0,4.000000 0.000000 0,3.000000 0.000000 0,3.000000 0.000000 0,1.000000 0.000000 0,1.000000 0.000000 0,-1.000000 0.000000 0,1.000000 0.000000 0,-3.000000 0.000000 0,-2.000000 0.000000 0,-3.000000 0.000000 0,-3.000000 0.000000 0,-2.000000 0.000000 0,0.000000 0.000000 0,0.000000 0.000000 0,0.000000 0.000000 0,0.000000 1.000000 0,0.000000 4.000000 0,0.000000 3.000000 0,0.000000 3.000000 0,-2.000000-1.000000 0,-3.000000-2.000000 0,-3.000000-3.000000 0,-2.000000-3.000000 0,-3.000000-1.000000 0,1.000000 4.000000 0,-1.000000 3.000000 0,1.000000 3.000000 0,1.000000 1.000000 0,3.000000 1.000000 0,3.000000-1.000000 0,4.000000 1.000000 0,2.000000-3.000000 0,4.000000-2.000000 0,3.000000-3.000000 0,3.000000-3.000000 0,-2.000000-2.000000 0,-6.000000 0.000000 0,-6.000000 0.000000 0,-6.000000 0.000000 0,-4.000000 0.000000 0,1.000000 0.000000 0,-1.000000 0.000000 0,1.000000 0.000000 0,-10.000000-2.000000 0,-19.000000-3.000000 0,-18.000000-3.000000 0,-19.000000-2.000000 0,-13.000000-3.000000 0,-6.000000 1.000000 0,-6.000000-1.000000 0,-6.000000 1.000000 0,-2.000000 1.000000 0,3.000000 3.000000 0,3.000000 3.000000 0,4.000000 4.000000 0,1.000000 1.000000 0,0.000000 0.000000 0,0.000000 0.000000 0,0.000000 0.000000 0,-2.000000-2.000000 0,-3.000000-3.000000 0,-3.000000-3.000000 0,-2.000000-2.000000 0,-3.000000-1.000000 0,1.000000 3.000000 0,-1.000000 3.000000 0,1.000000 4.000000 0,-4.000000 1.000000 0,-6.000000 0.000000 0,-6.000000 0.000000 0,-6.000000 0.000000 0,-6.000000 1.000000 0,-2.000000 4.000000 0,-3.000000 3.000000 0,-3.000000 3.000000 0,-4.000000-1.000000 0,-3.000000-2.000000 0,-3.000000-3.000000 0,-2.000000-3.000000 0,0.000000-1.000000 0,7.000000 4.000000 0,6.000000 3.000000 0,7.000000 3.000000 0,0.000000 1.000000 0,-2.000000 1.000000 0,-3.000000-1.000000 0,-3.000000 1.000000 0,1.000000-1.000000 0,6.000000 1.000000 0,7.000000-1.000000 0,6.000000 1.000000 0,4.000000-3.000000 0,4.000000-2.000000 0,3.000000-3.000000 0,3.000000-3.000000 0,3.000000-2.000000 0,3.000000 0.000000 0,3.000000 0.000000 0,4.000000 0.000000 0,1.000000 1.000000 0,0.000000 4.000000 0,0.000000 3.000000 0,0.000000 3.000000 0,0.000000-1.000000 0,0.000000-2.000000 0,0.000000-3.000000 0,0.000000-3.000000 0,12.000000-2.000000 0,26.000000 0.000000 0,24.000000 0.000000 0,26.000000 0.000000 0,10.000000 0.000000 0,-3.000000 0.000000 0,-3.000000 0.000000 0,-2.000000 0.000000 0,-1.000000 0.000000 0,3.000000 0.000000 0,3.000000 0.000000 0,4.000000 0.000000 0,2.000000-2.000000 0,4.000000-3.000000 0,3.000000-3.000000 0,3.000000-2.000000 0,1.000000-1.000000 0,1.000000 3.000000 0,-1.000000 3.000000 0,1.000000 4.000000 0,-1.000000-1.000000 0,1.000000-3.000000 0,-1.000000-3.000000 0,1.000000-2.000000 0,1.000000-3.000000 0,3.000000 1.000000 0,3.000000-1.000000 0,4.000000 1.000000 0,1.000000 1.000000 0,0.000000 3.000000 0,0.000000 3.000000 0,0.000000 4.000000 0,1.000000 1.000000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0,-4.000000 1.000000 0,-6.000000 4.000000 0,-6.000000 3.000000 0,-6.000000 3.000000 0,-15.000000 1.000000 0,-21.000000 1.000000 0,-22.000000-1.000000 0,-22.000000 1.000000 0,-11.000000-3.000000 0,0.000000-2.000000 0,0.000000-3.000000 0,0.000000-3.000000 0,-2.000000-1.000000 0,-3.000000 4.000000 0,-3.000000 3.000000 0,-2.000000 3.000000 0,-3.000000-1.000000 0,1.000000-2.000000 0,-1.000000-3.000000 0,1.000000-3.000000 0,-3.000000-1.000000 0,-2.000000 4.000000 0,-3.000000 3.000000 0,-3.000000 3.000000 0,-2.000000-1.000000 0,0.000000-2.000000 0,0.000000-3.000000 0,0.000000-3.000000 0,-2.000000-1.000000 0,-3.000000 4.000000 0,-3.000000 3.000000 0,-2.000000 3.000000 0,-1.000000-1.000000 0,3.000000-2.000000 0,3.000000-3.000000 0,4.000000-3.000000 0,4.000000-1.000000 0,6.000000 4.000000 0,7.000000 3.000000 0,6.000000 3.000000 0,4.000000-1.000000 0,4.000000-2.000000 0,3.000000-3.000000 0,3.000000-3.000000 0,1.000000-2.000000 0,1.000000 0.000000 0,-1.000000 0.000000 0,1.000000 0.000000 0,10.000000 0.000000 0,22.000000 0.000000 0,22.000000 0.000000 0,23.000000 0.000000 0,8.000000 0.000000 0,-3.000000 0.000000 0,-3.000000 0.000000 0,-2.000000 0.000000 0,-3.000000 0.000000 0,1.000000 0.000000 0,-1.000000 0.000000 0,1.000000 0.000000 0,2.000000 0.000000 0,7.000000 0.000000 0,6.000000 0.000000 0,7.000000 0.000000 0,2.000000 0.000000 0,1.000000 0.000000 0,-1.000000 0.000000 0,1.000000 0.000000 0,-1.000000-2.000000 0,1.000000-3.000000 0,-1.000000-3.000000 0,1.000000-2.000000 0,1.000000-1.000000 0,3.000000 3.000000 0,3.000000 3.000000 0,4.000000 4.000000 0,1.000000 1.000000 0,0.000000 0.000000 0,0.000000 0.000000 0,0.000000 0.000000 0,0.000000-2.000000 0,0.000000-3.000000 0,0.000000-3.000000 0,0.000000-2.000000 0,-2.000000-1.000000 0,-3.000000 3.000000 0,-3.000000 3.000000 0,-2.000000 4.000000 0,-3.000000 1.000000 0,1.000000 0.000000 0,-1.000000 0.000000 0,1.000000 0.000000 0,-3.000000 0.000000 0,-2.000000 0.000000 0,-3.000000 0.000000 0,-3.000000 0.000000 0,-2.000000 0.000000 0,0.000000 0.000000 0,0.000000 0.000000 0,0.000000 0.000000 0,-2.000000 0.000000 0,-3.000000 0.000000 0,-3.000000 0.000000 0,-2.000000 0.000000 0,-3.000000 1.000000 0,1.000000 4.000000 0,-1.000000 3.000000 0,1.000000 3.000000 0,-12.000000-2.000000 0,-21.000000-6.000000 0,-22.000000-6.000000 0,-22.000000-6.000000 0,-10.000000-2.000000 0,4.000000 3.000000 0,3.000000 3.000000 0,3.000000 4.000000 0,-1.000000-1.000000 0,-2.000000-3.000000 0,-3.000000-3.000000 0,-3.000000-2.000000 0,-4.000000-1.000000 0,-3.000000 3.000000 0,-3.000000 3.000000 0,-2.000000 4.000000 0,-1.000000 1.000000 0,3.000000 0.000000 0,3.000000 0.000000 0,4.000000 0.000000 0,-3.000000 0.000000 0,-5.000000 0.000000 0,-7.000000 0.000000 0,-5.000000 0.000000 0,-4.000000 0.000000 0,0.000000 0.000000 0,0.000000 0.000000 0,0.000000 0.000000 0,-2.000000 0.000000 0,-3.000000 0.000000 0,-3.000000 0.000000 0,-2.000000 0.000000 0,-3.000000 0.000000 0,1.000000 0.000000 0,-1.000000 0.000000 0,1.000000 0.000000 0,-1.000000 1.000000 0,1.000000 4.000000 0,-1.000000 3.000000 0,1.000000 3.000000 0,2.000000-1.000000 0,7.000000-2.000000 0,6.000000-3.000000 0,7.000000-3.000000 0,4.000000-2.000000 0,3.000000 0.000000 0,3.000000 0.000000 0,4.000000 0.000000 0,2.000000 0.000000 0,4.000000 0.000000 0,3.000000 0.000000 0,3.000000 0.000000 0,1.000000 0.000000 0,1.000000 0.000000 0,-1.000000 0.000000 0,1.000000 0.000000 0,1.000000-2.000000 0,3.000000-3.000000 0,3.000000-3.000000 0,4.000000-2.000000 0,-1.000000-1.000000 0,-3.000000 3.000000 0,-3.000000 3.000000 0,-2.000000 4.000000 0,3.000000 4.000000-20,14.000000 6.000000-40,11.000000 7.000000-40,14.000000 6.000000-40</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37950.000000 55650.000000 1000,'0.000000'160.000000'0,"0.000000"-27.000000"0 ,0.000000-28.000000 0,0.000000-28.000000 0,0.000000-13.000000 0,0.000000 3.000000 0,0.000000 3.000000 0,0.000000 4.000000 0,0.000000 2.000000 0,0.000000 4.000000 0,0.000000 3.000000 0,0.000000 3.000000 0,-2.000000-1.000000 0,-3.000000-2.000000 0,-3.000000-3.000000 0,-2.000000-3.000000 0,-1.000000-2.000000 0,3.000000 0.000000 0,3.000000 0.000000 0,4.000000 0.000000 0,1.000000 0.000000 0,0.000000 0.000000 0,0.000000 0.000000 0,0.000000 0.000000 0,-2.000000 0.000000 0,-3.000000 0.000000 0,-3.000000 0.000000 0,-2.000000 0.000000 0,-1.000000-2.000000 0,3.000000-3.000000 0,3.000000-3.000000 0,4.000000-2.000000 0,-1.000000-6.000000 0,-3.000000-6.000000 0,-3.000000-6.000000 0,-2.000000-6.000000 0,-3.000000-4.000000 0,1.000000 1.000000 0,-1.000000-1.000000 0,1.000000 1.000000 0,-1.000000-10.000000 0,1.000000-19.000000 0,-1.000000-18.000000 0,1.000000-19.000000 0,1.000000-10.000000 0,3.000000 1.000000 0,3.000000-1.000000 0,4.000000 1.000000 0,1.000000-3.000000 0,0.000000-2.000000 0,0.000000-3.000000 0,0.000000-3.000000 0,0.000000-4.000000 0,0.000000-3.000000 0,0.000000-3.000000 0,0.000000-2.000000 0,0.000000-3.000000 0,0.000000 1.000000 0,0.000000-1.000000 0,0.000000 1.000000 0,0.000000-1.000000 0,0.000000 1.000000 0,0.000000-1.000000 0,0.000000 1.000000 0,0.000000-3.000000 0,0.000000-2.000000 0,0.000000-3.000000 0,0.000000-3.000000 0,0.000000-2.000000 0,0.000000 0.000000 0,0.000000 0.000000 0,0.000000 0.000000 0,0.000000-2.000000 0,0.000000-3.000000 0,0.000000-3.000000 0,0.000000-2.000000 0,0.000000-3.000000 0,0.000000 1.000000 0,0.000000-1.000000 0,0.000000 1.000000 0,0.000000-1.000000 0,0.000000 1.000000 0,0.000000-1.000000 0,0.000000 1.000000 0,1.000000-1.000000 0,4.000000 1.000000 0,3.000000-1.000000 0,3.000000 1.000000 0,1.000000 2.000000 0,1.000000 7.000000 0,-1.000000 6.000000 0,1.000000 7.000000 0,-1.000000 4.000000 0,1.000000 3.000000 0,-1.000000 3.000000 0,1.000000 4.000000 0,2.000000 2.000000 0,7.000000 4.000000 0,6.000000 3.000000 0,7.000000 3.000000 0,4.000000 6.000000 0,3.000000 9.000000 0,3.000000 10.000000 0,4.000000 10.000000 0,1.000000 4.000000 0,0.000000 0.000000 0,0.000000 0.000000 0,0.000000 0.000000 0,1.000000 1.000000 0,4.000000 4.000000 0,3.000000 3.000000 0,3.000000 3.000000 0,-2.000000 6.000000 0,-6.000000 9.000000 0,-6.000000 10.000000 0,-6.000000 10.000000 0,-9.000000 4.000000 0,-8.000000 0.000000 0,-10.000000 0.000000 0,-9.000000 0.000000 0,-5.000000 0.000000 0,0.000000 0.000000 0,0.000000 0.000000 0,0.000000 0.000000 0,-4.000000 1.000000 0,-5.000000 4.000000 0,-7.000000 3.000000 0,-5.000000 3.000000 0,-4.000000 1.000000 0,0.000000 1.000000 0,0.000000-1.000000 0,0.000000 1.000000 0,0.000000-3.000000 0,0.000000-2.000000 0,0.000000-3.000000 0,0.000000-3.000000 0,0.000000-2.000000 0,0.000000 0.000000 0,0.000000 0.000000 0,0.000000 0.000000 0,0.000000-2.000000 0,0.000000-3.000000 0,0.000000-3.000000 0,0.000000-2.000000 0,0.000000-3.000000 0,0.000000 1.000000 0,0.000000-1.000000 0,0.000000 1.000000 0,-4.000000-1.000000 0,-5.000000 1.000000 0,-7.000000-1.000000 0,-5.000000 1.000000 0,-4.000000-3.000000 0,0.000000-2.000000 0,0.000000-3.000000 0,0.000000-3.000000 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39700.000000 54250.000000 1000,'-4.000000'95.000000'0,"-5.000000"-9.000000"0 ,-7.000000-10.000000 0,-5.000000-8.000000 0,-6.000000-3.000000 0,-3.000000 7.000000 0,-3.000000 6.000000 0,-2.000000 7.000000 0,-1.000000 2.000000 0,3.000000 1.000000 0,3.000000-1.000000 0,4.000000 1.000000 0,-1.000000 1.000000 0,-3.000000 3.000000 0,-3.000000 3.000000 0,-2.000000 4.000000 0,-3.000000 2.000000 0,1.000000 4.000000 0,-1.000000 3.000000 0,1.000000 3.000000 0,1.000000-2.000000 0,3.000000-6.000000 0,3.000000-6.000000 0,4.000000-6.000000 0,2.000000-6.000000 0,4.000000-2.000000 0,3.000000-3.000000 0,3.000000-3.000000 0,1.000000-2.000000 0,1.000000 0.000000 0,-1.000000 0.000000 0,1.000000 0.000000 0,1.000000-2.000000 0,3.000000-3.000000 0,3.000000-3.000000 0,4.000000-2.000000 0,-1.000000-3.000000 0,-3.000000 1.000000 0,-3.000000-1.000000 0,-2.000000 1.000000 0,-1.000000 1.000000 0,3.000000 3.000000 0,3.000000 3.000000 0,4.000000 4.000000 0,-1.000000-1.000000 0,-3.000000-3.000000 0,-3.000000-3.000000 0,-2.000000-2.000000 0,-1.000000-3.000000 0,3.000000 1.000000 0,3.000000-1.000000 0,4.000000 1.000000 0,-1.000000-4.000000 0,-3.000000-6.000000 0,-3.000000-6.000000 0,-2.000000-6.000000 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1: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40050.000000 56600.000000 1000,'-94.000000'-44.000000'0,"13.000000"13.000000"0 ,12.000000 12.000000 0,13.000000 13.000000 0,4.000000 6.000000 0,-3.000000 0.000000 0,-3.000000 0.000000 0,-2.000000 0.000000 0,0.000000 1.000000 0,7.000000 4.000000 0,6.000000 3.000000 0,7.000000 3.000000 0,2.000000 1.000000 0,1.000000 1.000000 0,-1.000000-1.000000 0,1.000000 1.000000 0,-1.000000-1.000000 0,1.000000 1.000000 0,-1.000000-1.000000 0,1.000000 1.000000 0,-1.000000-1.000000 0,1.000000 1.000000 0,-1.000000-1.000000 0,1.000000 1.000000 0,-3.000000-1.000000 0,-2.000000 1.000000 0,-3.000000-1.000000 0,-3.000000 1.000000 0,-1.000000-1.000000-21,4.000000 1.000000-38,3.000000-1.000000-41,3.000000 1.000000-40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40500.000000 54550.000000 1000,'-2.000000'-57.000000'0,"-3.000000"39.000000"0 ,-3.000000 36.000000 0,-2.000000 39.000000 0,-3.000000 16.000000 0,1.000000-3.000000 0,-1.000000-3.000000 0,1.000000-2.000000 0,-1.000000-1.000000 0,1.000000 3.000000 0,-1.000000 3.000000 0,1.000000 4.000000 0,-3.000000 2.000000 0,-2.000000 4.000000 0,-3.000000 3.000000 0,-3.000000 3.000000 0,-1.000000-1.000000 0,4.000000-2.000000 0,3.000000-3.000000 0,3.000000-3.000000 0,3.000000-1.000000 0,3.000000 4.000000 0,3.000000 3.000000 0,4.000000 3.000000 0,-1.000000-1.000000 0,-3.000000-2.000000 0,-3.000000-3.000000 0,-2.000000-3.000000 0,-1.000000-4.000000 0,3.000000-3.000000 0,3.000000-3.000000 0,4.000000-2.000000 0,1.000000-3.000000 0,0.000000 1.000000 0,0.000000-1.000000 0,0.000000 1.000000 0,0.000000-4.000000 0,0.000000-6.000000 0,0.000000-6.000000 0,0.000000-6.000000 0,0.000000-2.000000 0,0.000000 3.000000 0,0.000000 3.000000 0,0.000000 4.000000 0,0.000000-1.000000 0,0.000000-3.000000 0,0.000000-3.000000 0,0.000000-2.000000 0,-2.000000-1.000000 0,-3.000000 3.000000 0,-3.000000 3.000000 0,-2.000000 4.000000 0,-5.000000 1.000000-21,-2.000000 0.000000-38,-3.000000 0.000000-41,-3.000000 0.000000-40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2: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11900.000000 37000.000000 1000,'70.000000'-47.000000'-21,"-9.000000"6.000000"-38 ,-10.000000 7.000000-41,-8.000000 6.000000-40</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2: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12300.000000 36800.000000 1000,'70.000000'0.000000'0,"-9.000000"0.000000"0 ,-10.000000 0.000000 0,-8.000000 0.000000 0,-6.000000 0.000000 0,1.000000 0.000000 0,-1.000000 0.000000 0,1.000000 0.000000 0,-1.000000 0.000000 0,1.000000 0.000000 0,-1.000000 0.000000 0,1.000000 0.000000 0,1.000000-2.000000 0,3.000000-3.000000 0,3.000000-3.000000 0,4.000000-2.000000 0,-1.000000-1.000000 0,-3.000000 3.000000 0,-3.000000 3.000000 0,-2.000000 4.000000 0,-3.000000 1.000000 0,1.000000 0.000000 0,-1.000000 0.000000 0,1.000000 0.000000 0,-1.000000 0.000000 0,1.000000 0.000000 0,-1.000000 0.000000 0,1.000000 0.000000 0,2.000000 0.000000 0,7.000000 0.000000 0,6.000000 0.000000 0,7.000000 0.000000 0,-1.000000 0.000000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0,3.000000 0.000000 0,3.000000 0.000000 0,4.000000 0.000000 0,1.000000-2.000000 0,0.000000-3.000000 0,0.000000-3.000000 0,0.000000-2.000000 0,1.000000-1.000000 0,4.000000 3.000000 0,3.000000 3.000000 0,3.000000 4.000000 0,-1.000000 1.000000 0,-2.000000 0.000000 0,-3.000000 0.000000 0,-3.000000 0.000000 0,-2.000000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1.000000 0,3.000000 4.000000 0,3.000000 3.000000 0,4.000000 3.000000 0,1.000000-1.000000 0,0.000000-2.000000 0,0.000000-3.000000 0,0.000000-3.000000 0,-2.000000-2.000000 0,-3.000000 0.000000 0,-3.000000 0.000000 0,-2.000000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0,1.000000-2.000000 0,3.000000-3.000000 0,3.000000-3.000000 0,4.000000-2.000000 0,1.000000-1.000000 0,0.000000 3.000000 0,0.000000 3.000000 0,0.000000 4.000000 0,0.000000 1.000000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1.000000 0,4.000000 4.000000 0,3.000000 3.000000 0,3.000000 3.000000 0,-1.000000-1.000000 0,-2.000000-2.000000 0,-3.000000-3.000000 0,-3.000000-3.000000 0,-4.000000-2.000000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0,-4.000000 0.000000 0,-3.000000 0.000000 0,-3.000000 0.000000 0,-2.000000 0.000000 0,0.000000 0.000000 0,7.000000 0.000000 0,6.000000 0.000000 0,7.000000 0.000000 0,-1.000000 0.000000 0,-6.000000 0.000000 0,-6.000000 0.000000 0,-6.000000 0.000000 0,-1.000000 0.000000 0,7.000000 0.000000 0,6.000000 0.000000 0,7.000000 0.000000 0,0.000000 0.000000 0,-2.000000 0.000000 0,-3.000000 0.000000 0,-3.000000 0.000000 0,-2.000000 0.000000 0,0.000000 0.000000 0,0.000000 0.000000 0,0.000000 0.000000 0,-2.000000 0.000000 0,-3.000000 0.000000 0,-3.000000 0.000000 0,-2.000000 0.000000 0,-3.000000-2.000000 0,1.000000-3.000000 0,-1.000000-3.000000 0,1.000000-2.000000 0,1.000000-1.000000 0,3.000000 3.000000 0,3.000000 3.000000 0,4.000000 4.000000 0,-1.000000 1.000000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0,-2.000000 0.000000 0,-6.000000 0.000000 0,-6.000000 0.000000 0,-6.000000 0.000000 0,-2.000000-2.000000 0,3.000000-3.000000 0,3.000000-3.000000 0,4.000000-2.000000 0,-1.000000-1.000000 0,-3.000000 3.000000 0,-3.000000 3.000000 0,-2.000000 4.000000 0,-3.000000 1.000000 0,1.000000 0.000000 0,-1.000000 0.000000 0,1.000000 0.000000 0,1.000000-2.000000 0,3.000000-3.000000 0,3.000000-3.000000 0,4.000000-2.000000 0,1.000000-1.000000 0,0.000000 3.000000 0,0.000000 3.000000 0,0.000000 4.000000 0,-2.000000 1.000000 0,-3.000000 0.000000 0,-3.000000 0.000000 0,-2.000000 0.000000 0,0.000000 0.000000 0,7.000000 0.000000 0,6.000000 0.000000 0,7.000000 0.000000 0,0.000000-2.000000 0,-2.000000-3.000000 0,-3.000000-3.000000 0,-3.000000-2.000000 0,-4.000000-1.000000 0,-3.000000 3.000000 0,-3.000000 3.000000 0,-2.000000 4.000000 0,-1.000000 1.000000 0,3.000000 0.000000 0,3.000000 0.000000 0,4.000000 0.000000 0,-1.000000 0.000000 0,-3.000000 0.000000 0,-3.000000 0.000000 0,-2.000000 0.000000 0,-3.000000 0.000000 0,1.000000 0.000000 0,-1.000000 0.000000 0,1.000000 0.000000 0,1.000000-2.000000 0,3.000000-3.000000 0,3.000000-3.000000 0,4.000000-2.000000 0,1.000000-1.000000 0,0.000000 3.000000 0,0.000000 3.000000 0,0.000000 4.000000 0,1.000000 1.000000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0,1.000000 0.000000 0,-1.000000 0.000000 0,1.000000 0.000000 0,-4.000000 0.000000 0,-6.000000 0.000000 0,-6.000000 0.000000 0,-6.000000 0.000000 0,-1.000000 0.000000 0,7.000000 0.000000 0,6.000000 0.000000 0,7.000000 0.000000 0,-1.000000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1.000000 0,4.000000 4.000000 0,3.000000 3.000000 0,3.000000 3.000000 0,1.000000-1.000000 0,1.000000-2.000000 0,-1.000000-3.000000 0,1.000000-3.000000 0,-3.000000-1.000000 0,-2.000000 4.000000 0,-3.000000 3.000000 0,-3.000000 3.000000 0,-4.000000 1.000000 0,-3.000000 1.000000 0,-3.000000-1.000000 0,-2.000000 1.000000 0,-3.000000-3.000000 0,1.000000-2.000000 0,-1.000000-3.000000 0,1.000000-3.000000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0,-12.000000 4.000000-21,-21.000000 10.000000-38,-22.000000 10.000000-41,-22.000000 9.000000-40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2: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50000.000000 36750.000000 1000,'92.000000'-68.000000'0,"-16.000000"17.000000"0 ,-15.000000 15.000000 0,-15.000000 16.000000 0,-9.000000 7.000000 0,1.000000 1.000000 0,-1.000000-1.000000 0,1.000000 1.000000 0,-12.000000 4.000000 0,-21.000000 9.000000 0,-22.000000 10.000000 0,-22.000000 10.000000 0,-10.000000 2.000000 0,4.000000-3.000000 0,3.000000-3.000000 0,3.000000-2.000000 0,-1.000000-5.000000 0,-2.000000-2.000000 0,-3.000000-3.000000 0,-3.000000-3.000000 0,-4.000000-1.000000 0,-3.000000 4.000000 0,-3.000000 3.000000 0,-2.000000 3.000000 0,-1.000000 1.000000 0,3.000000 1.000000 0,3.000000-1.000000 0,4.000000 1.000000 0,-3.000000-3.000000 0,-5.000000-2.000000 0,-7.000000-3.000000 0,-5.000000-3.000000 0,-3.000000-1.000000 0,4.000000 4.000000 0,3.000000 3.000000 0,3.000000 3.000000 0,-1.000000-1.000000 0,-2.000000-2.000000 0,-3.000000-3.000000 0,-3.000000-3.000000 0,-4.000000-2.000000 0,-3.000000 0.000000 0,-3.000000 0.000000 0,-2.000000 0.000000 0,-5.000000 0.000000 0,-2.000000 0.000000 0,-3.000000 0.000000 0,-3.000000 0.000000 0,-2.000000-2.000000 0,0.000000-3.000000 0,0.000000-3.000000 0,0.000000-2.000000 0,0.000000-3.000000 0,0.000000 1.000000 0,0.000000-1.000000 0,0.000000 1.000000 0,1.000000-1.000000 0,4.000000 1.000000 0,3.000000-1.000000 0,3.000000 1.000000 0,4.000000-1.000000 0,7.000000 1.000000 0,6.000000-1.000000 0,7.000000 1.000000 0,2.000000-3.000000 0,1.000000-2.000000 0,-1.000000-3.000000 0,1.000000-3.000000 0,-1.000000-2.000000 0,1.000000 0.000000 0,-1.000000 0.000000 0,1.000000 0.000000 0,1.000000 0.000000 0,3.000000 0.000000 0,3.000000 0.000000 0,4.000000 0.000000 0,1.000000 0.000000 0,0.000000 0.000000 0,0.000000 0.000000 0,0.000000 0.000000 0,0.000000 0.000000 0,0.000000 0.000000 0,0.000000 0.000000 0,0.000000 0.000000 0,3.000000-4.000000 0,6.000000-5.000000 0,7.000000-7.000000 0,6.000000-5.000000 0,6.000000-4.000000 0,6.000000 0.000000 0,7.000000 0.000000 0,6.000000 0.000000 0,7.000000 0.000000 0,10.000000 0.000000 0,10.000000 0.000000 0,9.000000 0.000000 0,4.000000 3.000000 0,1.000000 6.000000 0,-1.000000 7.000000 0,1.000000 6.000000 0,1.000000 1.000000 0,3.000000-3.000000 0,3.000000-3.000000 0,4.000000-2.000000 0,1.000000-1.000000 0,0.000000 3.000000 0,0.000000 3.000000 0,0.000000 4.000000 0,1.000000-1.000000 0,4.000000-3.000000 0,3.000000-3.000000 0,3.000000-2.000000 0,3.000000-3.000000 0,3.000000 1.000000 0,3.000000-1.000000 0,4.000000 1.000000 0,-1.000000 1.000000 0,-3.000000 3.000000 0,-3.000000 3.000000 0,-2.000000 4.000000 0,-1.000000-1.000000 0,3.000000-3.000000 0,3.000000-3.000000 0,4.000000-2.000000 0,1.000000-3.000000 0,0.000000 1.000000 0,0.000000-1.000000 0,0.000000 1.000000 0,1.000000 1.000000 0,4.000000 3.000000 0,3.000000 3.000000 0,3.000000 4.000000 0,3.000000 2.000000 0,3.000000 4.000000 0,3.000000 3.000000 0,4.000000 3.000000 0,4.000000-1.000000 0,6.000000-2.000000 0,7.000000-3.000000 0,6.000000-3.000000 0,-2.000000 1.000000 0,-9.000000 6.000000 0,-10.000000 7.000000 0,-8.000000 6.000000 0,-8.000000 1.000000 0,-2.000000-3.000000 0,-3.000000-3.000000 0,-3.000000-2.000000 0,-1.000000-1.000000 0,4.000000 3.000000 0,3.000000 3.000000 0,3.000000 4.000000 0,-1.000000 1.000000 0,-2.000000 0.000000 0,-3.000000 0.000000 0,-3.000000 0.000000 0,1.000000 0.000000 0,6.000000 0.000000 0,7.000000 0.000000 0,6.000000 0.000000 0,1.000000 0.000000 0,-3.000000 0.000000 0,-3.000000 0.000000 0,-2.000000 0.000000 0,-8.000000 1.000000 0,-8.000000 4.000000 0,-10.000000 3.000000 0,-9.000000 3.000000 0,-5.000000 1.000000 0,0.000000 1.000000 0,0.000000-1.000000 0,0.000000 1.000000 0,-2.000000 1.000000 0,-3.000000 3.000000 0,-3.000000 3.000000 0,-2.000000 4.000000 0,-6.000000 4.000000 0,-6.000000 6.000000 0,-6.000000 7.000000 0,-6.000000 6.000000 0,-6.000000 1.000000 0,-2.000000-3.000000 0,-3.000000-3.000000 0,-3.000000-2.000000 0,-1.000000-3.000000 0,4.000000 1.000000 0,3.000000-1.000000 0,3.000000 1.000000 0,-1.000000 1.000000 0,-2.000000 3.000000 0,-3.000000 3.000000 0,-3.000000 4.000000 0,-2.000000 1.000000 0,0.000000 0.000000 0,0.000000 0.000000 0,0.000000 0.000000 0,0.000000 0.000000 0,0.000000 0.000000 0,0.000000 0.000000 0,0.000000 0.000000 0,-4.000000 0.000000 0,-5.000000 0.000000 0,-7.000000 0.000000 0,-5.000000 0.000000 0,-8.000000 0.000000 0,-5.000000 0.000000 0,-7.000000 0.000000 0,-5.000000 0.000000 0,-3.000000-2.000000 0,4.000000-3.000000 0,3.000000-3.000000 0,3.000000-2.000000 0,-2.000000-5.000000 0,-6.000000-2.000000 0,-6.000000-3.000000 0,-6.000000-3.000000 0,-1.000000-2.000000 0,7.000000 0.000000 0,6.000000 0.000000 0,7.000000 0.000000 0,0.000000-2.000000 0,-2.000000-3.000000 0,-3.000000-3.000000 0,-3.000000-2.000000 0,-4.000000-3.000000 0,-3.000000 1.000000 0,-3.000000-1.000000 0,-2.000000 1.000000 0,-1.000000-1.000000 0,3.000000 1.000000 0,3.000000-1.000000 0,4.000000 1.000000 0,-1.000000-1.000000 0,-3.000000 1.000000 0,-3.000000-1.000000 0,-2.000000 1.000000 0,0.000000-1.000000 0,7.000000 1.000000 0,6.000000-1.000000 0,7.000000 1.000000 0,2.000000-3.000000 0,1.000000-2.000000 0,-1.000000-3.000000 0,1.000000-3.000000 0,-1.000000-1.000000 0,1.000000 4.000000 0,-1.000000 3.000000 0,1.000000 3.000000 0,8.000000-2.000000 0,20.000000-6.000000 0,18.000000-6.000000 0,20.000000-6.000000 0,11.000000-4.000000 0,7.000000 1.000000 0,6.000000-1.000000 0,7.000000 1.000000 0,-1.000000-1.000000 0,-6.000000 1.000000 0,-6.000000-1.000000 0,-6.000000 1.000000 0,-2.000000 1.000000 0,3.000000 3.000000 0,3.000000 3.000000 0,4.000000 4.000000 0,2.000000-1.000000 0,4.000000-3.000000 0,3.000000-3.000000 0,3.000000-2.000000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0,-4.000000 0.000000 0,-5.000000 0.000000 0,-7.000000 0.000000 0,-5.000000 0.000000 0,-4.000000 1.000000 0,0.000000 4.000000 0,0.000000 3.000000 0,0.000000 3.000000 0,0.000000-1.000000 0,0.000000-2.000000 0,0.000000-3.000000 0,0.000000-3.000000 0,0.000000-2.000000 0,0.000000 0.000000 0,0.000000 0.000000 0,0.000000 0.000000 0,0.000000 1.000000 0,0.000000 4.000000 0,0.000000 3.000000 0,0.000000 3.000000 0,1.000000-1.000000 0,4.000000-2.000000 0,3.000000-3.000000 0,3.000000-3.000000 0,-1.000000-1.000000 0,-2.000000 4.000000 0,-3.000000 3.000000 0,-3.000000 3.000000 0,-6.000000-1.000000 0,-5.000000-2.000000 0,-7.000000-3.000000 0,-5.000000-3.000000 0,-3.000000-2.000000 0,4.000000 0.000000 0,3.000000 0.000000 0,3.000000 0.000000 0,-1.000000 0.000000 0,-2.000000 0.000000 0,-3.000000 0.000000 0,-3.000000 0.000000 0,1.000000 0.000000 0,6.000000 0.000000 0,7.000000 0.000000 0,6.000000 0.000000 0,4.000000 0.000000 0,4.000000 0.000000 0,3.000000 0.000000 0,3.000000 0.000000 0,-1.000000 0.000000 0,-2.000000 0.000000 0,-3.000000 0.000000 0,-3.000000 0.000000 0,-2.000000 0.000000 0,0.000000 0.000000 0,0.000000 0.000000 0,0.000000 0.000000 0,0.000000 0.000000 0,0.000000 0.000000 0,0.000000 0.000000 0,0.000000 0.000000 0,-5.000000 0.000000 0,-9.000000 0.000000 0,-10.000000 0.000000 0,-8.000000 0.000000 0,-4.000000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0,1.000000-2.000000 0,4.000000-3.000000 0,3.000000-3.000000 0,3.000000-2.000000 0,-1.000000-1.000000 0,-2.000000 3.000000 0,-3.000000 3.000000 0,-3.000000 4.000000 0,-2.000000 1.000000 0,0.000000 0.000000 0,0.000000 0.000000 0,0.000000 0.000000 0,0.000000 0.000000 0,0.000000 0.000000 0,0.000000 0.000000 0,0.000000 0.000000 0,0.000000 0.000000 0,0.000000 0.000000 0,0.000000 0.000000 0,0.000000 0.000000 0,1.000000 1.000000 0,4.000000 4.000000 0,3.000000 3.000000 0,3.000000 3.000000 0,-1.000000 1.000000 0,-2.000000 1.000000 0,-3.000000-1.000000 0,-3.000000 1.000000 0,-1.000000-3.000000 0,4.000000-2.000000 0,3.000000-3.000000 0,3.000000-3.000000 0,-2.000000-2.000000 0,-6.000000 0.000000 0,-6.000000 0.000000 0,-6.000000 0.000000 0,-1.000000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0,-3.000000 0.000000 0,-3.000000 0.000000 0,-2.000000 0.000000 0,0.000000-2.000000 0,7.000000-3.000000 0,6.000000-3.000000 0,7.000000-2.000000 0,-1.000000-1.000000 0,-6.000000 3.000000 0,-6.000000 3.000000 0,-6.000000 4.000000 0,-1.000000-3.000000 0,7.000000-5.000000 0,6.000000-7.000000 0,7.000000-5.000000 0,0.000000-3.000000 0,-2.000000 4.000000 0,-3.000000 3.000000 0,-3.000000 3.000000 0,-4.000000 1.000000 0,-3.000000 1.000000 0,-3.000000-1.000000 0,-2.000000 1.000000 0,-14.000000 4.000000 0,-21.000000 9.000000 0,-22.000000 10.000000 0,-22.000000 10.000000 0,-16.000000 7.000000 0,-9.000000 6.000000 0,-10.000000 7.000000 0,-8.000000 6.000000 0,-1.000000-2.000000 0,9.000000-9.000000 0,10.000000-10.000000 0,10.000000-8.000000 0,2.000000-3.000000-21,-3.000000 7.000000-38,-3.000000 6.000000-41,-2.000000 7.000000-40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3:1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64650.000000 44250.000000 1000,'93.000000'-44.000000'0,"-11.000000"13.000000"0 ,-14.000000 12.000000 0,-11.000000 13.000000 0,-6.000000 6.000000 0,4.000000 0.000000 0,3.000000 0.000000 0,3.000000 0.000000 0,-2.000000 0.000000 0,-6.000000 0.000000 0,-6.000000 0.000000 0,-6.000000 0.000000 0,-2.000000 0.000000 0,3.000000 0.000000 0,3.000000 0.000000 0,4.000000 0.000000 0,-1.000000 1.000000 0,-3.000000 4.000000 0,-3.000000 3.000000 0,-2.000000 3.000000 0,-3.000000-1.000000 0,1.000000-2.000000 0,-1.000000-3.000000 0,1.000000-3.000000 0,-1.000000-2.000000 0,1.000000 0.000000 0,-1.000000 0.000000 0,1.000000 0.000000 0,1.000000 1.000000 0,3.000000 4.000000 0,3.000000 3.000000 0,4.000000 3.000000 0,-1.000000-1.000000 0,-3.000000-2.000000 0,-3.000000-3.000000 0,-2.000000-3.000000 0,-1.000000-1.000000 0,3.000000 4.000000 0,3.000000 3.000000 0,4.000000 3.000000 0,2.000000-1.000000 0,4.000000-2.000000 0,3.000000-3.000000 0,3.000000-3.000000 0,-2.000000-2.000000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0,-2.000000 1.000000 0,-6.000000 4.000000 0,-6.000000 3.000000 0,-6.000000 3.000000 0,-4.000000-1.000000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0,-1.000000-2.000000 0,1.000000-3.000000 0,-1.000000-3.000000 0,1.000000-2.000000 0,1.000000-3.000000 0,3.000000 1.000000 0,3.000000-1.000000 0,4.000000 1.000000 0,1.000000 1.000000 0,0.000000 3.000000 0,0.000000 3.000000 0,0.000000 4.000000 0,-2.000000 1.000000 0,-3.000000 0.000000 0,-3.000000 0.000000 0,-2.000000 0.000000 0,-3.000000-2.000000 0,1.000000-3.000000 0,-1.000000-3.000000 0,1.000000-2.000000 0,2.000000-1.000000 0,7.000000 3.000000 0,6.000000 3.000000 0,7.000000 4.000000 0,-1.000000 1.000000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0,0.000000-2.000000 0,-2.000000-3.000000 0,-3.000000-3.000000 0,-3.000000-2.000000 0,-2.000000-1.000000 0,0.000000 3.000000 0,0.000000 3.000000 0,0.000000 4.000000 0,-2.000000 1.000000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1.000000 0,1.000000 4.000000 0,-1.000000 3.000000 0,1.000000 3.000000 0,-1.000000-1.000000 0,1.000000-2.000000 0,-1.000000-3.000000 0,1.000000-3.000000 0,-4.000000-2.000000 0,-6.000000 0.000000 0,-6.000000 0.000000 0,-6.000000 0.000000 0,-1.000000 0.000000 0,7.000000 0.000000 0,6.000000 0.000000 0,7.000000 0.000000 0,0.000000 0.000000 0,-2.000000 0.000000 0,-3.000000 0.000000 0,-3.000000 0.000000 0,-2.000000 0.000000 0,0.000000 0.000000 0,0.000000 0.000000 0,0.000000 0.000000 0,1.000000 1.000000 0,4.000000 4.000000 0,3.000000 3.000000 0,3.000000 3.000000 0,-1.000000-1.000000 0,-2.000000-2.000000 0,-3.000000-3.000000 0,-3.000000-3.000000 0,-4.000000-2.000000 0,-3.000000 0.000000 0,-3.000000 0.000000 0,-2.000000 0.000000 0,-3.000000 0.000000 0,1.000000 0.000000 0,-1.000000 0.000000 0,1.000000 0.000000 0,4.000000 0.000000 0,9.000000 0.000000 0,10.000000 0.000000 0,10.000000 0.000000 0,-1.000000 0.000000 0,-9.000000 0.000000 0,-10.000000 0.000000 0,-8.000000 0.000000 0,-6.000000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1.000000 0,3.000000 4.000000 0,3.000000 3.000000 0,4.000000 3.000000 0,-1.000000-1.000000 0,-3.000000-2.000000 0,-3.000000-3.000000 0,-2.000000-3.000000 0,0.000000-2.000000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0,1.000000-2.000000 0,0.000000-3.000000 0,0.000000-3.000000 0,0.000000-2.000000 0,1.000000-3.000000 0,4.000000 1.000000 0,3.000000-1.000000 0,3.000000 1.000000 0,-2.000000 1.000000 0,-6.000000 3.000000 0,-6.000000 3.000000 0,-6.000000 4.000000 0,-4.000000 1.000000 0,1.000000 0.000000 0,-1.000000 0.000000 0,1.000000 0.000000 0,-1.000000-2.000000 0,1.000000-3.000000 0,-1.000000-3.000000 0,1.000000-2.000000 0,1.000000-1.000000 0,3.000000 3.000000 0,3.000000 3.000000 0,4.000000 4.000000 0,-1.000000 1.000000 0,-3.000000 0.000000 0,-3.000000 0.000000 0,-2.000000 0.000000 0,-1.000000 0.000000 0,3.000000 0.000000 0,3.000000 0.000000 0,4.000000 0.000000 0,-1.000000-2.000000 0,-3.000000-3.000000 0,-3.000000-3.000000 0,-2.000000-2.000000 0,0.000000-1.000000 0,7.000000 3.000000 0,6.000000 3.000000 0,7.000000 4.000000 0,0.000000-1.000000 0,-2.000000-3.000000 0,-3.000000-3.000000 0,-3.000000-2.000000 0,-2.000000-1.000000 0,0.000000 3.000000 0,0.000000 3.000000 0,0.000000 4.000000 0,0.000000 1.000000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0,-2.000000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0,3.000000 0.000000 0,3.000000 0.000000 0,4.000000 0.000000 0,1.000000-2.000000 0,0.000000-3.000000 0,0.000000-3.000000 0,0.000000-2.000000 0,-2.000000-1.000000 0,-3.000000 3.000000 0,-3.000000 3.000000 0,-2.000000 4.000000 0,-1.000000 1.000000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0,-4.000000 0.000000 0,-6.000000 0.000000 0,-6.000000 0.000000 0,-6.000000 0.000000 0,-4.000000 1.000000 0,1.000000 4.000000 0,-1.000000 3.000000 0,1.000000 3.000000 0,2.000000-1.000000 0,7.000000-2.000000 0,6.000000-3.000000 0,7.000000-3.000000 0,-1.000000-2.000000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0,-4.000000-2.000000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 0.000000 0,3.000000 0.000000 0,3.000000 0.000000 0,4.000000 0.000000 0,2.000000-2.000000 0,4.000000-3.000000 0,3.000000-3.000000 0,3.000000-2.000000 0,-1.000000-1.000000 0,-2.000000 3.000000 0,-3.000000 3.000000 0,-3.000000 4.000000 0,-2.000000 1.000000 0,0.000000 0.000000 0,0.000000 0.000000 0,0.000000 0.000000 0,0.000000 0.000000 0,0.000000 0.000000 0,0.000000 0.000000 0,0.000000 0.000000 0,0.000000-2.000000 0,0.000000-3.000000 0,0.000000-3.000000 0,0.000000-2.000000 0,-2.000000-3.000000 0,-3.000000 1.000000 0,-3.000000-1.000000 0,-2.000000 1.000000 0,-3.000000 1.000000 0,1.000000 3.000000 0,-1.000000 3.000000 0,1.000000 4.000000 0,1.000000-1.000000 0,3.000000-3.000000 0,3.000000-3.000000 0,4.000000-2.000000 0,-1.000000-1.000000 0,-3.000000 3.000000 0,-3.000000 3.000000 0,-2.000000 4.000000 0,-1.000000-1.000000 0,3.000000-3.000000 0,3.000000-3.000000 0,4.000000-2.000000 0,1.000000-1.000000 0,0.000000 3.000000 0,0.000000 3.000000 0,0.000000 4.000000 0,0.000000 1.000000 0,0.000000 0.000000 0,0.000000 0.000000 0,0.000000 0.000000 0,0.000000 0.000000 0,0.000000 0.000000 0,0.000000 0.000000 0,0.000000 0.000000 0,-2.000000 0.000000 0,-3.000000 0.000000 0,-3.000000 0.000000 0,-2.000000 0.000000 0,-1.000000 1.000000 0,3.000000 4.000000 0,3.000000 3.000000 0,4.000000 3.000000 0,2.000000-1.000000 0,4.000000-2.000000 0,3.000000-3.000000 0,3.000000-3.000000 0,-1.000000-1.000000 0,-2.000000 4.000000 0,-3.000000 3.000000 0,-3.000000 3.000000 0,-4.000000 1.000000 0,-3.000000 1.000000 0,-3.000000-1.000000 0,-2.000000 1.000000 0,-3.000000-1.000000 0,1.000000 1.000000 0,-1.000000-1.000000 0,1.000000 1.000000 0,1.000000 1.000000 0,3.000000 3.000000 0,3.000000 3.000000 0,4.000000 4.000000 0,1.000000-1.000000 0,0.000000-3.000000 0,0.000000-3.000000 0,0.000000-2.000000 0,0.000000-3.000000 0,0.000000 1.000000 0,0.000000-1.000000 0,0.000000 1.000000 0,0.000000-3.000000 0,0.000000-2.000000 0,0.000000-3.000000 0,0.000000-3.000000 0,-2.000000-2.000000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0,-1.000000-1.000000 0,1.000000-3.000000 0,-1.000000-3.000000 0,1.000000-2.000000 0,-1.000000-1.000000 0,1.000000 3.000000 0,-1.000000 3.000000 0,1.000000 4.000000 0,-1.000000 1.000000 0,1.000000 0.000000 0,-1.000000 0.000000 0,1.000000 0.000000 0,1.000000-2.000000 0,3.000000-3.000000 0,3.000000-3.000000 0,4.000000-2.000000 0,-1.000000-1.000000 0,-3.000000 3.000000 0,-3.000000 3.000000 0,-2.000000 4.000000 0,-1.000000-1.000000 0,3.000000-3.000000 0,3.000000-3.000000 0,4.000000-2.000000 0,-1.000000-1.000000 0,-3.000000 3.000000 0,-3.000000 3.000000 0,-2.000000 4.000000 0,-3.000000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1.000000 0,-3.000000 4.000000 0,-3.000000 3.000000 0,-2.000000 3.000000 0,0.000000-1.000000 0,7.000000-2.000000 0,6.000000-3.000000 0,7.000000-3.000000 0,0.000000-2.000000 0,-2.000000 0.000000 0,-3.000000 0.000000 0,-3.000000 0.000000 0,-2.000000 0.000000 0,0.000000 0.000000 0,0.000000 0.000000 0,0.000000 0.000000 0,0.000000 1.000000 0,0.000000 4.000000 0,0.000000 3.000000 0,0.000000 3.000000 0,-2.000000-1.000000 0,-3.000000-2.000000 0,-3.000000-3.000000 0,-2.000000-3.000000 0,-3.000000-1.000000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0,-2.000000 0.000000 0,-3.000000 0.000000 0,-3.000000 0.000000 0,-2.000000 0.000000 0,-3.000000-2.000000 0,1.000000-3.000000 0,-1.000000-3.000000 0,1.000000-2.000000 0,2.000000-1.000000 0,7.000000 3.000000 0,6.000000 3.000000 0,7.000000 4.000000 0,0.000000 1.000000 0,-2.000000 0.000000 0,-3.000000 0.000000 0,-3.000000 0.000000 0,-4.000000-2.000000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3: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8200.000000 49950.000000 1000,'23.000000'-71.000000'0,"-3.000000"10.000000"0 ,-3.000000 10.000000 0,-2.000000 9.000000 0,-1.000000 4.000000 0,3.000000 1.000000 0,3.000000-1.000000 0,4.000000 1.000000 0,4.000000 2.000000 0,6.000000 7.000000 0,7.000000 6.000000 0,6.000000 7.000000 0,6.000000 10.000000 0,6.000000 16.000000 0,7.000000 15.000000 0,6.000000 17.000000 0,-2.000000 7.000000 0,-9.000000 0.000000 0,-10.000000 0.000000 0,-8.000000 0.000000 0,-4.000000 0.000000 0,3.000000 0.000000 0,3.000000 0.000000 0,4.000000 0.000000 0,2.000000 1.000000 0,4.000000 4.000000 0,3.000000 3.000000 0,3.000000 3.000000 0,-2.000000 1.000000 0,-6.000000 1.000000 0,-6.000000-1.000000 0,-6.000000 1.000000 0,-4.000000-3.000000 0,1.000000-2.000000 0,-1.000000-3.000000 0,1.000000-3.000000 0,-1.000000-1.000000 0,1.000000 4.000000 0,-1.000000 3.000000 0,1.000000 3.000000 0,-4.000000-1.000000 0,-6.000000-2.000000 0,-6.000000-3.000000 0,-6.000000-3.000000 0,-6.000000-4.000000 0,-2.000000-3.000000 0,-3.000000-3.000000 0,-3.000000-2.000000 0,-2.000000-3.000000 0,0.000000 1.000000 0,0.000000-1.000000 0,0.000000 1.000000 0,-4.000000-1.000000 0,-5.000000 1.000000 0,-7.000000-1.000000 0,-5.000000 1.000000 0,-8.000000-6.000000 0,-5.000000-8.000000 0,-7.000000-10.000000 0,-5.000000-9.000000 0,-3.000000-7.000000 0,4.000000-3.000000 0,3.000000-3.000000 0,3.000000-2.000000 0,-1.000000-5.000000 0,-2.000000-2.000000 0,-3.000000-3.000000 0,-3.000000-3.000000 0,-2.000000-4.000000 0,0.000000-3.000000 0,0.000000-3.000000 0,0.000000-2.000000 0,1.000000-5.000000 0,4.000000-2.000000 0,3.000000-3.000000 0,3.000000-3.000000 0,-1.000000-4.000000 0,-2.000000-3.000000 0,-3.000000-3.000000 0,-3.000000-2.000000 0,-1.000000-5.000000 0,4.000000-2.000000 0,3.000000-3.000000 0,3.000000-3.000000 0,4.000000-2.000000 0,7.000000 0.000000 0,6.000000 0.000000 0,7.000000 0.000000 0,2.000000-4.000000 0,1.000000-5.000000 0,-1.000000-7.000000 0,1.000000-5.000000 0,2.000000-6.000000 0,7.000000-3.000000 0,6.000000-3.000000 0,7.000000-2.000000 0,5.000000-3.000000 0,7.000000 1.000000 0,6.000000-1.000000 0,7.000000 1.000000 0,5.000000 1.000000 0,7.000000 3.000000 0,6.000000 3.000000 0,7.000000 4.000000 0,4.000000 5.000000 0,3.000000 10.000000 0,3.000000 10.000000 0,4.000000 9.000000 0,-1.000000 6.000000 0,-3.000000 3.000000 0,-3.000000 3.000000 0,-2.000000 4.000000 0,-3.000000 2.000000 0,1.000000 4.000000 0,-1.000000 3.000000 0,1.000000 3.000000 0,-3.000000 3.000000 0,-2.000000 3.000000 0,-3.000000 3.000000 0,-3.000000 4.000000 0,-2.000000 1.000000 0,0.000000 0.000000 0,0.000000 0.000000 0,0.000000 0.000000 0,-2.000000 1.000000 0,-3.000000 4.000000 0,-3.000000 3.000000 0,-2.000000 3.000000 0,-3.000000 1.000000 0,1.000000 1.000000 0,-1.000000-1.000000 0,1.000000 1.000000 0,-6.000000 7.000000 0,-8.000000 16.000000 0,-10.000000 15.000000 0,-9.000000 17.000000 0,-5.000000 8.000000 0,0.000000 4.000000 0,0.000000 3.000000 0,0.000000 3.000000 0,-4.000000 1.000000 0,-5.000000 1.000000 0,-7.000000-1.000000 0,-5.000000 1.000000 0,-8.000000 2.000000 0,-5.000000 7.000000 0,-7.000000 6.000000 0,-5.000000 7.000000 0,-6.000000 4.000000 0,-3.000000 3.000000 0,-3.000000 3.000000 0,-2.000000 4.000000 0,-5.000000 1.000000 0,-2.000000 0.000000 0,-3.000000 0.000000 0,-3.000000 0.000000 0,-6.000000 1.000000 0,-5.000000 4.000000 0,-7.000000 3.000000 0,-5.000000 3.000000 0,-8.000000 1.000000 0,-5.000000 1.000000 0,-7.000000-1.000000 0,-5.000000 1.000000 0,-1.000000-4.000000 0,6.000000-6.000000 0,7.000000-6.000000 0,6.000000-6.000000 0,6.000000-7.000000 0,6.000000-6.000000 0,7.000000-6.000000 0,6.000000-6.000000 0,3.000000-6.000000 0,0.000000-2.000000 0,0.000000-3.000000 0,0.000000-3.000000 0,3.000000-6.000000 0,6.000000-5.000000 0,7.000000-7.000000 0,6.000000-5.000000 0,4.000000-6.000000 0,4.000000-3.000000 0,3.000000-3.000000 0,3.000000-2.000000 0,1.000000-3.000000 0,1.000000 1.000000 0,-1.000000-1.000000 0,1.000000 1.000000 0,2.000000-7.000000 0,7.000000-12.000000 0,6.000000-13.000000 0,7.000000-12.000000 0,4.000000-7.000000 0,3.000000 1.000000 0,3.000000-1.000000 0,4.000000 1.000000 0,5.000000-6.000000 0,10.000000-8.000000 0,10.000000-10.000000 0,9.000000-9.000000 0,6.000000-7.000000 0,3.000000-3.000000 0,3.000000-3.000000 0,4.000000-2.000000 0,2.000000-6.000000 0,4.000000-6.000000 0,3.000000-6.000000 0,3.000000-6.000000 0,3.000000-9.000000 0,3.000000-8.000000 0,3.000000-10.000000 0,4.000000-9.000000 0,4.000000-7.000000 0,6.000000-3.000000 0,7.000000-3.000000 0,6.000000-2.000000 0,3.000000-3.000000 0,0.000000 1.000000 0,0.000000-1.000000 0,0.000000 1.000000 0,3.000000 2.000000 0,6.000000 7.000000 0,7.000000 6.000000 0,6.000000 7.000000 0,-1.000000 5.000000 0,-5.000000 7.000000 0,-7.000000 6.000000 0,-5.000000 7.000000 0,-9.000000 11.000000 0,-9.000000 20.000000 0,-10.000000 18.000000 0,-8.000000 20.000000 0,-9.000000 11.000000 0,-6.000000 7.000000 0,-6.000000 6.000000 0,-6.000000 7.000000 0,-4.000000 5.000000 0,1.000000 7.000000 0,-1.000000 6.000000 0,1.000000 7.000000 0,-4.000000 10.000000 0,-6.000000 16.000000 0,-6.000000 15.000000 0,-6.000000 17.000000 0,-6.000000 7.000000 0,-2.000000 0.000000 0,-3.000000 0.000000 0,-3.000000 0.000000 0,-2.000000 1.000000 0,0.000000 4.000000 0,0.000000 3.000000 0,0.000000 3.000000 0,-2.000000 3.000000 0,-3.000000 3.000000 0,-3.000000 3.000000 0,-2.000000 4.000000 0,-3.000000 1.000000 0,1.000000 0.000000 0,-1.000000 0.000000 0,1.000000 0.000000 0,-3.000000 0.000000 0,-2.000000 0.000000 0,-3.000000 0.000000 0,-3.000000 0.000000 0,-2.000000 0.000000 0,0.000000 0.000000 0,0.000000 0.000000 0,0.000000 0.000000 0,-2.000000 1.000000 0,-3.000000 4.000000 0,-3.000000 3.000000 0,-2.000000 3.000000 0,-1.000000-2.000000 0,3.000000-6.000000 0,3.000000-6.000000 0,4.000000-6.000000 0,1.000000-6.000000 0,0.000000-2.000000 0,0.000000-3.000000 0,0.000000-3.000000 0,1.000000-4.000000 0,4.000000-3.000000 0,3.000000-3.000000 0,3.000000-2.000000 0,1.000000-3.000000 0,1.000000 1.000000 0,-1.000000-1.000000 0,1.000000 1.000000 0,-1.000000-4.000000 0,1.000000-6.000000 0,-1.000000-6.000000 0,1.000000-6.000000 0,-1.000000-2.000000 0,1.000000 3.000000 0,-1.000000 3.000000 0,1.000000 4.000000 0,1.000000 2.000000 0,3.000000 4.000000 0,3.000000 3.000000 0,4.000000 3.000000 0,2.000000 1.000000 0,4.000000 1.000000 0,3.000000-1.000000 0,3.000000 1.000000 0,4.000000-1.000000-21,7.000000 1.000000-38,6.000000-1.000000-41,7.000000 1.000000-40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4:1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25250.000000 45050.000000 1000,'71.000000'-44.000000'0,"-5.000000"13.000000"0 ,-7.000000 12.000000 0,-5.000000 13.000000 0,-4.000000 6.000000 0,0.000000 0.000000 0,0.000000 0.000000 0,0.000000 0.000000 0,1.000000 0.000000 0,4.000000 0.000000 0,3.000000 0.000000 0,3.000000 0.000000 0,4.000000-2.000000 0,7.000000-3.000000 0,6.000000-3.000000 0,7.000000-2.000000 0,4.000000-1.000000 0,3.000000 3.000000 0,3.000000 3.000000 0,4.000000 4.000000 0,-1.000000-1.000000 0,-3.000000-3.000000 0,-3.000000-3.000000 0,-2.000000-2.000000 0,-5.000000-1.000000 0,-2.000000 3.000000 0,-3.000000 3.000000 0,-3.000000 4.000000 0,-4.000000 1.000000 0,-3.000000 0.000000 0,-3.000000 0.000000 0,-2.000000 0.000000 0,-3.000000 0.000000 0,1.000000 0.000000 0,-1.000000 0.000000 0,1.000000 0.000000 0,-3.000000 0.000000 0,-2.000000 0.000000 0,-3.000000 0.000000 0,-3.000000 0.000000 0,-2.000000 0.000000 0,0.000000 0.000000 0,0.000000 0.000000 0,0.000000 0.000000 0,3.000000 0.000000 0,6.000000 0.000000 0,7.000000 0.000000 0,6.000000 0.000000 0,1.000000 0.000000 0,-3.000000 0.000000 0,-3.000000 0.000000 0,-2.000000 0.000000 0,-3.000000-2.000000 0,1.000000-3.000000 0,-1.000000-3.000000 0,1.000000-2.000000 0,1.000000-1.000000 0,3.000000 3.000000 0,3.000000 3.000000 0,4.000000 4.000000 0,-3.000000 1.000000 0,-5.000000 0.000000 0,-7.000000 0.000000 0,-5.000000 0.000000 0,-4.000000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0,-4.000000 0.000000 0,-5.000000 0.000000 0,-7.000000 0.000000 0,-5.000000 0.000000 0,-3.000000 0.000000 0,4.000000 0.000000 0,3.000000 0.000000 0,3.000000 0.000000 0,1.000000 1.000000 0,1.000000 4.000000 0,-1.000000 3.000000 0,1.000000 3.000000 0,1.000000-1.000000 0,3.000000-2.000000 0,3.000000-3.000000 0,4.000000-3.000000 0,1.000000-2.000000 0,0.000000 0.000000 0,0.000000 0.000000 0,0.000000 0.000000 0,1.000000 0.000000 0,4.000000 0.000000 0,3.000000 0.000000 0,3.000000 0.000000 0,-2.000000 0.000000 0,-6.000000 0.000000 0,-6.000000 0.000000 0,-6.000000 0.000000 0,-2.000000 0.000000 0,3.000000 0.000000 0,3.000000 0.000000 0,4.000000 0.000000 0,-3.000000 0.000000 0,-5.000000 0.000000 0,-7.000000 0.000000 0,-5.000000 0.000000 0,-6.000000 0.000000 0,-3.000000 0.000000 0,-3.000000 0.000000 0,-2.000000 0.000000 0,-1.000000 0.000000 0,3.000000 0.000000 0,3.000000 0.000000 0,4.000000 0.000000 0,1.000000 0.000000 0,0.000000 0.000000 0,0.000000 0.000000 0,0.000000 0.000000 0,1.000000 0.000000 0,4.000000 0.000000 0,3.000000 0.000000 0,3.000000 0.000000 0,1.000000-2.000000 0,1.000000-3.000000 0,-1.000000-3.000000 0,1.000000-2.000000 0,-1.000000-1.000000 0,1.000000 3.000000 0,-1.000000 3.000000 0,1.000000 4.000000 0,-3.000000 1.000000 0,-2.000000 0.000000 0,-3.000000 0.000000 0,-3.000000 0.000000 0,-1.000000-2.000000 0,4.000000-3.000000 0,3.000000-3.000000 0,3.000000-2.000000 0,-2.000000-1.000000 0,-6.000000 3.000000 0,-6.000000 3.000000 0,-6.000000 4.000000 0,-2.000000-1.000000 0,3.000000-3.000000 0,3.000000-3.000000 0,4.000000-2.000000 0,1.000000-3.000000 0,0.000000 1.000000 0,0.000000-1.000000 0,0.000000 1.000000 0,-2.000000 1.000000 0,-3.000000 3.000000 0,-3.000000 3.000000 0,-2.000000 4.000000 0,-1.000000 1.000000 0,3.000000 0.000000 0,3.000000 0.000000 0,4.000000 0.000000 0,1.000000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0,-3.000000 0.000000 0,-3.000000 0.000000 0,-2.000000 0.000000 0,2.000000 0.000000 0,9.000000 0.000000 0,10.000000 0.000000 0,10.000000 0.000000 0,2.000000 0.000000 0,-3.000000 0.000000 0,-3.000000 0.000000 0,-2.000000 0.000000 0,-5.000000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1.000000 0,0.000000 4.000000 0,0.000000 3.000000 0,0.000000 3.000000 0,0.000000-1.000000 0,0.000000-2.000000 0,0.000000-3.000000 0,0.000000-3.000000 0,0.000000-2.000000 0,0.000000 0.000000 0,0.000000 0.000000 0,0.000000 0.000000 0,0.000000 0.000000 0,0.000000 0.000000 0,0.000000 0.000000 0,0.000000 0.000000 0,3.000000 0.000000 0,6.000000 0.000000 0,7.000000 0.000000 0,6.000000 0.000000 0,-1.000000 0.000000 0,-5.000000 0.000000 0,-7.000000 0.000000 0,-5.000000 0.000000 0,-6.000000 0.000000 0,-3.000000 0.000000 0,-3.000000 0.000000 0,-2.000000 0.000000 0,-3.000000 0.000000 0,1.000000 0.000000 0,-1.000000 0.000000 0,1.000000 0.000000 0,1.000000 1.000000 0,3.000000 4.000000 0,3.000000 3.000000 0,4.000000 3.000000 0,1.000000-1.000000 0,0.000000-2.000000 0,0.000000-3.000000 0,0.000000-3.000000 0,-2.000000-2.000000 0,-3.000000 0.000000 0,-3.000000 0.000000 0,-2.000000 0.000000 0,-3.000000 1.000000 0,1.000000 4.000000 0,-1.000000 3.000000 0,1.000000 3.000000 0,-1.000000-1.000000 0,1.000000-2.000000 0,-1.000000-3.000000 0,1.000000-3.000000 0,-1.000000-1.000000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2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56750.000000 36050.000000 1000,'70.000000'0.000000'0,"-9.000000"0.000000"0 ,-10.000000 0.000000 0,-8.000000 0.000000 0,-8.000000-2.000000 0,-2.000000-3.000000 0,-3.000000-3.000000 0,-3.000000-2.000000 0,-2.000000-3.000000 0,0.000000 1.000000 0,0.000000-1.000000 0,0.000000 1.000000 0,0.000000-1.000000 0,0.000000 1.000000 0,0.000000-1.000000 0,0.000000 1.000000 0,0.000000-1.000000 0,0.000000 1.000000 0,0.000000-1.000000 0,0.000000 1.000000 0,0.000000-3.000000 0,0.000000-2.000000 0,0.000000-3.000000 0,0.000000-3.000000 0,-2.000000-2.000000 0,-3.000000 0.000000 0,-3.000000 0.000000 0,-2.000000 0.000000 0,-9.000000 3.000000 0,-12.000000 6.000000 0,-13.000000 7.000000 0,-12.000000 6.000000 0,-10.000000 3.000000 0,-6.000000 0.000000 0,-6.000000 0.000000 0,-6.000000 0.000000 0,-1.000000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 1.000000 0,1.000000 4.000000 0,-1.000000 3.000000 0,1.000000 3.000000 0,-3.000000-1.000000 0,-2.000000-2.000000 0,-3.000000-3.000000 0,-3.000000-3.000000 0,-2.000000-2.000000 0,0.000000 0.000000 0,0.000000 0.000000 0,0.000000 0.000000 0,-2.000000 1.000000 0,-3.000000 4.000000 0,-3.000000 3.000000 0,-2.000000 3.000000 0,-3.000000-1.000000 0,1.000000-2.000000 0,-1.000000-3.000000 0,1.000000-3.000000 0,1.000000-2.000000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0,2.000000 0.000000 0,9.000000 0.000000 0,10.000000 0.000000 0,10.000000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0,-2.000000 0.000000 0,3.000000 0.000000 0,3.000000 0.000000 0,4.000000 0.000000 0,2.000000 0.000000 0,4.000000 0.000000 0,3.000000 0.000000 0,3.000000 0.000000 0,-1.000000-2.000000 0,-2.000000-3.000000 0,-3.000000-3.000000 0,-3.000000-2.000000 0,-1.000000-1.000000 0,4.000000 3.000000 0,3.000000 3.000000 0,3.000000 4.000000 0,-1.000000 1.000000 0,-2.000000 0.000000 0,-3.000000 0.000000 0,-3.000000 0.000000 0,-1.000000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0,8.000000 0.000000 0,20.000000 0.000000 0,18.000000 0.000000 0,20.000000 0.000000 0,10.000000 0.000000 0,3.000000 0.000000 0,3.000000 0.000000 0,4.000000 0.000000 0,2.000000 0.000000 0,4.000000 0.000000 0,3.000000 0.000000 0,3.000000 0.000000 0,3.000000 0.000000 0,3.000000 0.000000 0,3.000000 0.000000 0,4.000000 0.000000 0,-4.000000 1.000000 0,-9.000000 4.000000 0,-10.000000 3.000000 0,-8.000000 3.000000 0,-6.000000-1.000000 0,1.000000-2.000000 0,-1.000000-3.000000 0,1.000000-3.000000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0,3.000000 4.000000 0,3.000000 3.000000 0,4.000000 3.000000 0,-1.000000-1.000000 0,-3.000000-2.000000 0,-3.000000-3.000000 0,-2.000000-3.000000 0,0.000000-2.000000 0,7.000000 0.000000 0,6.000000 0.000000 0,7.000000 0.000000 0,2.000000 0.000000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0,3.000000 0.000000 0,3.000000 0.000000 0,3.000000 0.000000 0,4.000000 0.000000 0,-3.000000 1.000000 0,-5.000000 4.000000 0,-7.000000 3.000000 0,-5.000000 3.000000 0,-6.000000-1.000000 0,-3.000000-2.000000 0,-3.000000-3.000000 0,-2.000000-3.000000 0,-1.000000-2.000000 0,3.000000 0.000000 0,3.000000 0.000000 0,4.000000 0.000000 0,1.000000 0.000000 0,0.000000 0.000000 0,0.000000 0.000000 0,0.000000 0.000000 0,-2.000000 0.000000 0,-3.000000 0.000000 0,-3.000000 0.000000 0,-2.000000 0.000000 0,-1.000000 1.000000 0,3.000000 4.000000 0,3.000000 3.000000 0,4.000000 3.000000 0,-1.000000-1.000000 0,-3.000000-2.000000 0,-3.000000-3.000000 0,-2.000000-3.000000 0,-5.000000-2.000000 0,-2.000000 0.000000 0,-3.000000 0.000000 0,-3.000000 0.000000 0,-2.000000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4:2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7800.000000 48150.000000 1000,'70.000000'-44.000000'0,"-9.000000"13.000000"0 ,-10.000000 12.000000 0,-8.000000 13.000000 0,-4.000000 7.000000 0,3.000000 4.000000 0,3.000000 3.000000 0,4.000000 3.000000 0,-1.000000 1.000000 0,-3.000000 1.000000 0,-3.000000-1.000000 0,-2.000000 1.000000 0,-3.000000-1.000000 0,1.000000 1.000000 0,-1.000000-1.000000 0,1.000000 1.000000 0,-1.000000-3.000000 0,1.000000-2.000000 0,-1.000000-3.000000 0,1.000000-3.000000 0,4.000000 1.000000 0,9.000000 6.000000 0,10.000000 7.000000 0,10.000000 6.000000 0,-1.000000 1.000000 0,-9.000000-3.000000 0,-10.000000-3.000000 0,-8.000000-2.000000 0,-4.000000-3.000000 0,3.000000 1.000000 0,3.000000-1.000000 0,4.000000 1.000000 0,2.000000-1.000000 0,4.000000 1.000000 0,3.000000-1.000000 0,3.000000 1.000000 0,1.000000-1.000000 0,1.000000 1.000000 0,-1.000000-1.000000 0,1.000000 1.000000 0,-3.000000-1.000000 0,-2.000000 1.000000 0,-3.000000-1.000000 0,-3.000000 1.000000 0,-2.000000-1.000000 0,0.000000 1.000000 0,0.000000-1.000000 0,0.000000 1.000000 0,0.000000-3.000000 0,0.000000-2.000000 0,0.000000-3.000000 0,0.000000-3.000000 0,0.000000-1.000000 0,0.000000 4.000000 0,0.000000 3.000000 0,0.000000 3.000000 0,-2.000000-1.000000 0,-3.000000-2.000000 0,-3.000000-3.000000 0,-2.000000-3.000000 0,-1.000000-1.000000 0,3.000000 4.000000 0,3.000000 3.000000 0,4.000000 3.000000 0,2.000000-1.000000 0,4.000000-2.000000 0,3.000000-3.000000 0,3.000000-3.000000 0,3.000000-2.000000 0,3.000000 0.000000 0,3.000000 0.000000 0,4.000000 0.000000 0,1.000000 1.000000 0,0.000000 4.000000 0,0.000000 3.000000 0,0.000000 3.000000 0,0.000000-1.000000 0,0.000000-2.000000 0,0.000000-3.000000 0,0.000000-3.000000 0,0.000000-2.000000 0,0.000000 0.000000 0,0.000000 0.000000 0,0.000000 0.000000 0,-2.000000 0.000000 0,-3.000000 0.000000 0,-3.000000 0.000000 0,-2.000000 0.000000 0,-5.000000 0.000000 0,-2.000000 0.000000 0,-3.000000 0.000000 0,-3.000000 0.000000 0,1.000000 0.000000 0,6.000000 0.000000 0,7.000000 0.000000 0,6.000000 0.000000 0,3.000000 0.000000 0,0.000000 0.000000 0,0.000000 0.000000 0,0.000000 0.000000 0,1.000000 0.000000 0,4.000000 0.000000 0,3.000000 0.000000 0,3.000000 0.000000 0,3.000000 0.000000 0,3.000000 0.000000 0,3.000000 0.000000 0,4.000000 0.000000 0,-1.000000-2.000000 0,-3.000000-3.000000 0,-3.000000-3.000000 0,-2.000000-2.000000 0,-5.000000-1.000000 0,-2.000000 3.000000 0,-3.000000 3.000000 0,-3.000000 4.000000 0,-2.000000 1.000000 0,0.000000 0.000000 0,0.000000 0.000000 0,0.000000 0.000000 0,1.000000-2.000000 0,4.000000-3.000000 0,3.000000-3.000000 0,3.000000-2.000000 0,1.000000-1.000000 0,1.000000 3.000000 0,-1.000000 3.000000 0,1.000000 4.000000 0,-1.000000 1.000000 0,1.000000 0.000000 0,-1.000000 0.000000 0,1.000000 0.000000 0,-1.000000 0.000000 0,1.000000 0.000000 0,-1.000000 0.000000 0,1.000000 0.000000 0,-4.000000 0.000000 0,-6.000000 0.000000 0,-6.000000 0.000000 0,-6.000000 0.000000 0,-6.000000 0.000000 0,-2.000000 0.000000 0,-3.000000 0.000000 0,-3.000000 0.000000 0,-2.000000 0.000000 0,0.000000 0.000000 0,0.000000 0.000000 0,0.000000 0.000000 0,1.000000 1.000000 0,4.000000 4.000000 0,3.000000 3.000000 0,3.000000 3.000000 0,1.000000-1.000000 0,1.000000-2.000000 0,-1.000000-3.000000 0,1.000000-3.000000 0,1.000000-2.000000 0,3.000000 0.000000 0,3.000000 0.000000 0,4.000000 0.000000 0,2.000000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0,3.000000 3.000000 0,3.000000 3.000000 0,4.000000 4.000000 0,2.000000 1.000000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0,-4.000000-2.000000 0,-6.000000-3.000000 0,-6.000000-3.000000 0,-6.000000-2.000000 0,-2.000000-1.000000 0,3.000000 3.000000 0,3.000000 3.000000 0,4.000000 4.000000 0,-3.000000 1.000000 0,-5.000000 0.000000 0,-7.000000 0.000000 0,-5.000000 0.000000 0,-1.000000 0.000000 0,6.000000 0.000000 0,7.000000 0.000000 0,6.000000 0.000000 0,4.000000 0.000000 0,4.000000 0.000000 0,3.000000 0.000000 0,3.000000 0.000000 0,-1.000000 0.000000 0,-2.000000 0.000000 0,-3.000000 0.000000 0,-3.000000 0.000000 0,-2.000000 0.000000 0,0.000000 0.000000 0,0.000000 0.000000 0,0.000000 0.000000 0,0.000000-2.000000 0,0.000000-3.000000 0,0.000000-3.000000 0,0.000000-2.000000 0,-4.000000-1.000000 0,-5.000000 3.000000 0,-7.000000 3.000000 0,-5.000000 4.000000 0,-4.000000 1.000000 0,0.000000 0.000000 0,0.000000 0.000000 0,0.000000 0.000000 0,1.000000 0.000000 0,4.000000 0.000000 0,3.000000 0.000000 0,3.000000 0.000000 0,-1.000000-2.000000 0,-2.000000-3.000000 0,-3.000000-3.000000 0,-3.000000-2.000000 0,1.000000-1.000000 0,6.000000 3.000000 0,7.000000 3.000000 0,6.000000 4.000000 0,3.000000 1.000000 0,0.000000 0.000000 0,0.000000 0.000000 0,0.000000 0.000000 0,-2.000000 0.000000 0,-3.000000 0.000000 0,-3.000000 0.000000 0,-2.000000 0.000000 0,-3.000000 0.000000 0,1.000000 0.000000 0,-1.000000 0.000000 0,1.000000 0.000000 0,-3.000000 0.000000 0,-2.000000 0.000000 0,-3.000000 0.000000 0,-3.000000 0.000000 0,-4.000000 0.000000 0,-3.000000 0.000000 0,-3.000000 0.000000 0,-2.000000 0.000000 0,-3.000000 1.000000 0,1.000000 4.000000 0,-1.000000 3.000000 0,1.000000 3.000000 0,1.000000-1.000000 0,3.000000-2.000000 0,3.000000-3.000000 0,4.000000-3.000000 0,-1.000000-1.000000 0,-3.000000 4.000000 0,-3.000000 3.000000 0,-2.000000 3.000000 0,-1.000000-1.000000 0,3.000000-2.000000 0,3.000000-3.000000 0,4.000000-3.000000 0,2.000000-1.000000 0,4.000000 4.000000 0,3.000000 3.000000 0,3.000000 3.000000 0,-1.000000 1.000000 0,-2.000000 1.000000 0,-3.000000-1.000000 0,-3.000000 1.000000 0,-1.000000-3.000000 0,4.000000-2.000000 0,3.000000-3.000000 0,3.000000-3.000000 0,1.000000-2.000000 0,1.000000 0.000000 0,-1.000000 0.000000 0,1.000000 0.000000 0,-3.000000 1.000000 0,-2.000000 4.000000 0,-3.000000 3.000000 0,-3.000000 3.000000 0,-4.000000-1.000000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0,-1.000000 1.000000 0,3.000000 4.000000 0,3.000000 3.000000 0,4.000000 3.000000 0,-1.000000-1.000000 0,-3.000000-2.000000 0,-3.000000-3.000000 0,-2.000000-3.000000 0,0.000000-2.000000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0,-2.000000-2.000000 0,-3.000000-3.000000 0,-3.000000-3.000000 0,-2.000000-2.000000 0,-3.000000-1.000000 0,1.000000 3.000000 0,-1.000000 3.000000 0,1.000000 4.000000 0,1.000000 1.000000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0,-1.000000 0.000000 0,3.000000 0.000000 0,3.000000 0.000000 0,4.000000 0.000000 0,4.000000 0.000000 0,6.000000 0.000000 0,7.000000 0.000000 0,6.000000 0.000000 0,-2.000000 0.000000 0,-9.000000 0.000000 0,-10.000000 0.000000 0,-8.000000 0.000000 0,-4.000000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0,-2.000000-2.000000 0,-3.000000-3.000000 0,-3.000000-3.000000 0,-2.000000-2.000000 0,0.000000-3.000000 0,7.000000 1.000000 0,6.000000-1.000000 0,7.000000 1.000000 0,0.000000 1.000000 0,-2.000000 3.000000 0,-3.000000 3.000000 0,-3.000000 4.000000 0,-2.000000-1.000000 0,0.000000-3.000000 0,0.000000-3.000000 0,0.000000-2.000000 0,0.000000-1.000000 0,0.000000 3.000000 0,0.000000 3.000000 0,0.000000 4.000000 0,-2.000000 1.000000 0,-3.000000 0.000000 0,-3.000000 0.000000 0,-2.000000 0.000000 0,-3.000000 0.000000 0,1.000000 0.000000 0,-1.000000 0.000000 0,1.000000 0.000000 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4: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7400.000000 53150.000000 1000,'93.000000'21.000000'0,"-11.000000"-5.000000"0 ,-14.000000-7.000000 0,-11.000000-5.000000 0,-9.000000-4.000000 0,-3.000000 0.000000 0,-3.000000 0.000000 0,-2.000000 0.000000 0,-3.000000 1.000000 0,1.000000 4.000000 0,-1.000000 3.000000 0,1.000000 3.000000 0,-1.000000-1.000000 0,1.000000-2.000000 0,-1.000000-3.000000 0,1.000000-3.000000 0,1.000000-1.000000 0,3.000000 4.000000 0,3.000000 3.000000 0,4.000000 3.000000 0,2.000000 1.000000 0,4.000000 1.000000 0,3.000000-1.000000 0,3.000000 1.000000 0,3.000000-1.000000 0,3.000000 1.000000 0,3.000000-1.000000 0,4.000000 1.000000 0,2.000000 1.000000 0,4.000000 3.000000 0,3.000000 3.000000 0,3.000000 4.000000 0,1.000000 1.000000 0,1.000000 0.000000 0,-1.000000 0.000000 0,1.000000 0.000000 0,-1.000000 0.000000 0,1.000000 0.000000 0,-1.000000 0.000000 0,1.000000 0.000000 0,-1.000000 0.000000 0,1.000000 0.000000 0,-1.000000 0.000000 0,1.000000 0.000000 0,-4.000000 0.000000 0,-6.000000 0.000000 0,-6.000000 0.000000 0,-6.000000 0.000000 0,-4.000000-2.000000 0,1.000000-3.000000 0,-1.000000-3.000000 0,1.000000-2.000000 0,2.000000-3.000000 0,7.000000 1.000000 0,6.000000-1.000000 0,7.000000 1.000000 0,2.000000-3.000000 0,1.000000-2.000000 0,-1.000000-3.000000 0,1.000000-3.000000 0,1.000000-2.000000 0,3.000000 0.000000 0,3.000000 0.000000 0,4.000000 0.000000 0,2.000000 0.000000 0,4.000000 0.000000 0,3.000000 0.000000 0,3.000000 0.000000 0,-2.000000 0.000000 0,-6.000000 0.000000 0,-6.000000 0.000000 0,-6.000000 0.000000 0,-6.000000 0.000000 0,-2.000000 0.000000 0,-3.000000 0.000000 0,-3.000000 0.000000 0,-1.000000 0.000000 0,4.000000 0.000000 0,3.000000 0.000000 0,3.000000 0.000000 0,3.000000 0.000000 0,3.000000 0.000000 0,3.000000 0.000000 0,4.000000 0.000000 0,1.000000 0.000000 0,0.000000 0.000000 0,0.000000 0.000000 0,0.000000 0.000000 0,-2.000000 0.000000 0,-3.000000 0.000000 0,-3.000000 0.000000 0,-2.000000 0.000000 0,-5.000000 0.000000 0,-2.000000 0.000000 0,-3.000000 0.000000 0,-3.000000 0.000000 0,-2.000000 0.000000 0,0.000000 0.000000 0,0.000000 0.000000 0,0.000000 0.000000 0,3.000000 0.000000 0,6.000000 0.000000 0,7.000000 0.000000 0,6.000000 0.000000 0,4.000000-2.000000 0,4.000000-3.000000 0,3.000000-3.000000 0,3.000000-2.000000 0,1.000000-3.000000 0,1.000000 1.000000 0,-1.000000-1.000000 0,1.000000 1.000000 0,-1.000000-1.000000 0,1.000000 1.000000 0,-1.000000-1.000000 0,1.000000 1.000000 0,-6.000000-1.000000 0,-8.000000 1.000000 0,-10.000000-1.000000 0,-9.000000 1.000000 0,-5.000000 1.000000 0,0.000000 3.000000 0,0.000000 3.000000 0,0.000000 4.000000 0,1.000000 2.000000 0,4.000000 4.000000 0,3.000000 3.000000 0,3.000000 3.000000 0,1.000000 1.000000 0,1.000000 1.000000 0,-1.000000-1.000000 0,1.000000 1.000000 0,1.000000-1.000000 0,3.000000 1.000000 0,3.000000-1.000000 0,4.000000 1.000000 0,-1.000000-3.000000 0,-3.000000-2.000000 0,-3.000000-3.000000 0,-2.000000-3.000000 0,-6.000000-1.000000 0,-6.000000 4.000000 0,-6.000000 3.000000 0,-6.000000 3.000000 0,-4.000000-1.000000 0,1.000000-2.000000 0,-1.000000-3.000000 0,1.000000-3.000000 0,2.000000-2.000000 0,7.000000 0.000000 0,6.000000 0.000000 0,7.000000 0.000000 0,4.000000 0.000000 0,3.000000 0.000000 0,3.000000 0.000000 0,4.000000 0.000000 0,1.000000-2.000000 0,0.000000-3.000000 0,0.000000-3.000000 0,0.000000-2.000000 0,-2.000000-1.000000 0,-3.000000 3.000000 0,-3.000000 3.000000 0,-2.000000 4.000000 0,-6.000000-1.000000 0,-6.000000-3.000000 0,-6.000000-3.000000 0,-6.000000-2.000000 0,-6.000000-1.000000 0,-2.000000 3.000000 0,-3.000000 3.000000 0,-3.000000 4.000000 0,-2.000000-1.000000 0,0.000000-3.000000 0,0.000000-3.000000 0,0.000000-2.000000 0,1.000000-1.000000 0,4.000000 3.000000 0,3.000000 3.000000 0,3.000000 4.000000 0,1.000000-1.000000 0,1.000000-3.000000 0,-1.000000-3.000000 0,1.000000-2.000000 0,1.000000-1.000000 0,3.000000 3.000000 0,3.000000 3.000000 0,4.000000 4.000000 0,-1.000000-1.000000 0,-3.000000-3.000000 0,-3.000000-3.000000 0,-2.000000-2.000000 0,-3.000000-3.000000 0,1.000000 1.000000 0,-1.000000-1.000000 0,1.000000 1.000000 0,-3.000000 1.000000 0,-2.000000 3.000000 0,-3.000000 3.000000 0,-3.000000 4.000000 0,-4.000000-1.000000 0,-3.000000-3.000000 0,-3.000000-3.000000 0,-2.000000-2.000000 0,-1.000000-3.000000 0,3.000000 1.000000 0,3.000000-1.000000 0,4.000000 1.000000 0,1.000000 1.000000 0,0.000000 3.000000 0,0.000000 3.000000 0,0.000000 4.000000 0,-2.000000-1.000000 0,-3.000000-3.000000 0,-3.000000-3.000000 0,-2.000000-2.000000 0,-3.000000-1.000000 0,1.000000 3.000000 0,-1.000000 3.000000 0,1.000000 4.000000 0,-1.000000 1.000000 0,1.000000 0.000000 0,-1.000000 0.000000 0,1.000000 0.000000 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4: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34000.000000 35800.000000 1000,'70.000000'0.000000'-21,"-9.000000"0.000000"-38 ,-10.000000 0.000000-41,-8.000000 0.000000-40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5:0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114300.000000 27000.000000 1000,'135.000000'21.000000'0,"-27.000000"-5.000000"0 ,-28.000000-7.000000 0,-28.000000-5.000000 0,-13.000000-4.000000 0,3.000000 0.000000 0,3.000000 0.000000 0,4.000000 0.000000 0,4.000000 0.000000 0,6.000000 0.000000 0,7.000000 0.000000 0,6.000000 0.000000 0,-1.000000 0.000000 0,-5.000000 0.000000 0,-7.000000 0.000000 0,-5.000000 0.000000 0,-3.000000 0.000000 0,4.000000 0.000000 0,3.000000 0.000000 0,3.000000 0.000000 0,-1.000000 0.000000 0,-2.000000 0.000000 0,-3.000000 0.000000 0,-3.000000 0.000000 0,-1.000000 0.000000 0,4.000000 0.000000 0,3.000000 0.000000 0,3.000000 0.000000 0,4.000000 0.000000 0,7.000000 0.000000 0,6.000000 0.000000 0,7.000000 0.000000 0,-1.000000 0.000000 0,-6.000000 0.000000 0,-6.000000 0.000000 0,-6.000000 0.000000 0,-6.000000 0.000000 0,-2.000000 0.000000 0,-3.000000 0.000000 0,-3.000000 0.000000 0,-4.000000 0.000000 0,-3.000000 0.000000 0,-3.000000 0.000000 0,-2.000000 0.000000 0,-12.000000 1.000000 0,-19.000000 4.000000 0,-18.000000 3.000000 0,-19.000000 3.000000 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6: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31450.000000 40000.000000 1000,'95.000000'0.000000'0,"-9.000000"0.000000"0 ,-10.000000 0.000000 0,-8.000000 0.000000 0,-9.000000 1.000000 0,-6.000000 4.000000 0,-6.000000 3.000000 0,-6.000000 3.000000 0,-2.000000-1.000000 0,3.000000-2.000000 0,3.000000-3.000000 0,4.000000-3.000000 0,2.000000-1.000000 0,4.000000 4.000000 0,3.000000 3.000000 0,3.000000 3.000000 0,3.000000 1.000000 0,3.000000 1.000000 0,3.000000-1.000000 0,4.000000 1.000000 0,2.000000-1.000000 0,4.000000 1.000000 0,3.000000-1.000000 0,3.000000 1.000000 0,1.000000-1.000000 0,1.000000 1.000000 0,-1.000000-1.000000 0,1.000000 1.000000 0,-1.000000-3.000000 0,1.000000-2.000000 0,-1.000000-3.000000 0,1.000000-3.000000 0,-1.000000-1.000000 0,1.000000 4.000000 0,-1.000000 3.000000 0,1.000000 3.000000 0,-1.000000-1.000000 0,1.000000-2.000000 0,-1.000000-3.000000 0,1.000000-3.000000 0,1.000000-1.000000 0,3.000000 4.000000 0,3.000000 3.000000 0,4.000000 3.000000 0,2.000000-1.000000 0,4.000000-2.000000 0,3.000000-3.000000 0,3.000000-3.000000 0,-1.000000-1.000000 0,-2.000000 4.000000 0,-3.000000 3.000000 0,-3.000000 3.000000 0,-4.000000-1.000000 0,-3.000000-2.000000 0,-3.000000-3.000000 0,-2.000000-3.000000 0,-5.000000-1.000000 0,-2.000000 4.000000 0,-3.000000 3.000000 0,-3.000000 3.000000 0,-6.000000-1.000000 0,-5.000000-2.000000 0,-7.000000-3.000000 0,-5.000000-3.000000 0,-1.000000-1.000000 0,6.000000 4.000000 0,7.000000 3.000000 0,6.000000 3.000000 0,3.000000-1.000000 0,0.000000-2.000000 0,0.000000-3.000000 0,0.000000-3.000000 0,0.000000-1.000000 0,0.000000 4.000000 0,0.000000 3.000000 0,0.000000 3.000000 0,0.000000-1.000000 0,0.000000-2.000000 0,0.000000-3.000000 0,0.000000-3.000000 0,-4.000000-2.000000 0,-5.000000 0.000000 0,-7.000000 0.000000 0,-5.000000 0.000000 0,-4.000000 1.000000 0,0.000000 4.000000 0,0.000000 3.000000 0,0.000000 3.000000 0,-2.000000-1.000000 0,-3.000000-2.000000 0,-3.000000-3.000000 0,-2.000000-3.000000 0,-1.000000-2.000000 0,3.000000 0.000000 0,3.000000 0.000000 0,4.000000 0.000000 0,-1.000000 1.000000 0,-3.000000 4.000000 0,-3.000000 3.000000 0,-2.000000 3.000000 0,-3.000000 1.000000-21,1.000000 1.000000-38,-1.000000-1.000000-41,1.000000 1.000000-40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6: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4200.000000 43200.000000 1000,'70.000000'-22.000000'0,"-9.000000"6.000000"0 ,-10.000000 7.000000 0,-8.000000 6.000000 0,-6.000000 1.000000 0,1.000000-3.000000 0,-1.000000-3.000000 0,1.000000-2.000000 0,4.000000-1.000000 0,9.000000 3.000000 0,10.000000 3.000000 0,10.000000 4.000000 0,4.000000-1.000000 0,0.000000-3.000000 0,0.000000-3.000000 0,0.000000-2.000000 0,0.000000-5.000000 0,0.000000-2.000000 0,0.000000-3.000000 0,0.000000-3.000000 0,1.000000-1.000000 0,4.000000 4.000000 0,3.000000 3.000000 0,3.000000 3.000000 0,-4.000000 1.000000 0,-8.000000 1.000000 0,-10.000000-1.000000 0,-9.000000 1.000000 0,-5.000000-1.000000 0,0.000000 1.000000 0,0.000000-1.000000 0,0.000000 1.000000 0,0.000000-1.000000 0,0.000000 1.000000 0,0.000000-1.000000 0,0.000000 1.000000 0,3.000000-1.000000 0,6.000000 1.000000 0,7.000000-1.000000 0,6.000000 1.000000 0,-1.000000 1.000000 0,-5.000000 3.000000 0,-7.000000 3.000000 0,-5.000000 4.000000 0,-3.000000 1.000000 0,4.000000 0.000000 0,3.000000 0.000000 0,3.000000 0.000000 0,1.000000 0.000000 0,1.000000 0.000000 0,-1.000000 0.000000 0,1.000000 0.000000 0,1.000000 0.000000 0,3.000000 0.000000 0,3.000000 0.000000 0,4.000000 0.000000 0,-1.000000 0.000000 0,-3.000000 0.000000 0,-3.000000 0.000000 0,-2.000000 0.000000 0,-5.000000 0.000000 0,-2.000000 0.000000 0,-3.000000 0.000000 0,-3.000000 0.000000 0,-1.000000 0.000000 0,4.000000 0.000000 0,3.000000 0.000000 0,3.000000 0.000000 0,-1.000000 0.000000 0,-2.000000 0.000000 0,-3.000000 0.000000 0,-3.000000 0.000000 0,-1.000000-2.000000 0,4.000000-3.000000 0,3.000000-3.000000 0,3.000000-2.000000 0,1.000000-3.000000 0,1.000000 1.000000 0,-1.000000-1.000000 0,1.000000 1.000000 0,2.000000-1.000000 0,7.000000 1.000000 0,6.000000-1.000000 0,7.000000 1.000000 0,0.000000 1.000000 0,-2.000000 3.000000 0,-3.000000 3.000000 0,-3.000000 4.000000 0,-2.000000-1.000000 0,0.000000-3.000000 0,0.000000-3.000000 0,0.000000-2.000000 0,0.000000-1.000000 0,0.000000 3.000000 0,0.000000 3.000000 0,0.000000 4.000000 0,-2.000000-1.000000 0,-3.000000-3.000000 0,-3.000000-3.000000 0,-2.000000-2.000000 0,-5.000000-1.000000 0,-2.000000 3.000000 0,-3.000000 3.000000 0,-3.000000 4.000000 0,-1.000000-1.000000 0,4.000000-3.000000 0,3.000000-3.000000 0,3.000000-2.000000 0,3.000000-1.000000 0,3.000000 3.000000 0,3.000000 3.000000 0,4.000000 4.000000 0,2.000000-1.000000 0,4.000000-3.000000 0,3.000000-3.000000 0,3.000000-2.000000 0,1.000000-1.000000 0,1.000000 3.000000 0,-1.000000 3.000000 0,1.000000 4.000000 0,-3.000000 1.000000 0,-2.000000 0.000000 0,-3.000000 0.000000 0,-3.000000 0.000000 0,-2.000000 0.000000 0,0.000000 0.000000 0,0.000000 0.000000 0,0.000000 0.000000 0,-4.000000-2.000000 0,-5.000000-3.000000 0,-7.000000-3.000000 0,-5.000000-2.000000 0,-3.000000-1.000000 0,4.000000 3.000000 0,3.000000 3.000000 0,3.000000 4.000000 0,3.000000 1.000000 0,3.000000 0.000000 0,3.000000 0.000000 0,4.000000 0.000000 0,1.000000-2.000000 0,0.000000-3.000000 0,0.000000-3.000000 0,0.000000-2.000000 0,1.000000-1.000000 0,4.000000 3.000000 0,3.000000 3.000000 0,3.000000 4.000000 0,-2.000000 1.000000 0,-6.000000 0.000000 0,-6.000000 0.000000 0,-6.000000 0.000000 0,-2.000000 0.000000 0,3.000000 0.000000 0,3.000000 0.000000 0,4.000000 0.000000 0,-1.000000 0.000000 0,-3.000000 0.000000 0,-3.000000 0.000000 0,-2.000000 0.000000 0,-6.000000 0.000000 0,-6.000000 0.000000 0,-6.000000 0.000000 0,-6.000000 0.000000 0,-1.000000 0.000000 0,7.000000 0.000000 0,6.000000 0.000000 0,7.000000 0.000000 0,2.000000 0.000000 0,1.000000 0.000000 0,-1.000000 0.000000 0,1.000000 0.000000 0,-1.000000 0.000000 0,1.000000 0.000000 0,-1.000000 0.000000 0,1.000000 0.000000 0,-1.000000 0.000000 0,1.000000 0.000000 0,-1.000000 0.000000 0,1.000000 0.000000 0,1.000000 0.000000 0,3.000000 0.000000 0,3.000000 0.000000 0,4.000000 0.000000 0,-3.000000 1.000000 0,-5.000000 4.000000 0,-7.000000 3.000000 0,-5.000000 3.000000 0,-4.000000-1.000000 0,0.000000-2.000000 0,0.000000-3.000000 0,0.000000-3.000000 0,-2.000000-1.000000 0,-3.000000 4.000000 0,-3.000000 3.000000 0,-2.000000 3.000000 0,-3.000000-1.000000 0,1.000000-2.000000 0,-1.000000-3.000000 0,1.000000-3.000000 0,2.000000-1.000000 0,7.000000 4.000000 0,6.000000 3.000000 0,7.000000 3.000000 0,-1.000000-1.000000 0,-6.000000-2.000000 0,-6.000000-3.000000 0,-6.000000-3.000000 0,-2.000000-1.000000 0,3.000000 4.000000 0,3.000000 3.000000 0,4.000000 3.000000 0,2.000000-1.000000 0,4.000000-2.000000 0,3.000000-3.000000 0,3.000000-3.000000 0,-1.000000-2.000000 0,-2.000000 0.000000 0,-3.000000 0.000000 0,-3.000000 0.000000 0,-1.000000 1.000000 0,4.000000 4.000000 0,3.000000 3.000000 0,3.000000 3.000000 0,1.000000-1.000000 0,1.000000-2.000000 0,-1.000000-3.000000 0,1.000000-3.000000 0,-3.000000-2.000000 0,-2.000000 0.000000 0,-3.000000 0.000000 0,-3.000000 0.000000 0,-2.000000 0.000000 0,0.000000 0.000000 0,0.000000 0.000000 0,0.000000 0.000000 0,-2.000000 1.000000 0,-3.000000 4.000000 0,-3.000000 3.000000 0,-2.000000 3.000000 0,-3.000000-1.000000 0,1.000000-2.000000 0,-1.000000-3.000000 0,1.000000-3.000000 0,1.000000-2.000000 0,3.000000 0.000000 0,3.000000 0.000000 0,4.000000 0.000000 0,1.000000 1.000000 0,0.000000 4.000000 0,0.000000 3.000000 0,0.000000 3.000000 0,1.000000-1.000000 0,4.000000-2.000000 0,3.000000-3.000000 0,3.000000-3.000000 0,1.000000-1.000000 0,1.000000 4.000000 0,-1.000000 3.000000 0,1.000000 3.000000 0,1.000000 1.000000 0,3.000000 1.000000 0,3.000000-1.000000 0,4.000000 1.000000 0,-1.000000-3.000000 0,-3.000000-2.000000 0,-3.000000-3.000000 0,-2.000000-3.000000 0,-3.000000-2.000000 0,1.000000 0.000000 0,-1.000000 0.000000 0,1.000000 0.000000 0,-3.000000 1.000000 0,-2.000000 4.000000 0,-3.000000 3.000000 0,-3.000000 3.000000 0,-2.000000-1.000000 0,0.000000-2.000000 0,0.000000-3.000000 0,0.000000-3.000000 0,0.000000-2.000000 0,0.000000 0.000000 0,0.000000 0.000000 0,0.000000 0.000000 0,0.000000 1.000000 0,0.000000 4.000000 0,0.000000 3.000000 0,0.000000 3.000000 0,1.000000-1.000000 0,4.000000-2.000000 0,3.000000-3.000000 0,3.000000-3.000000 0,1.000000-2.000000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0,-3.000000 0.000000 0,-5.000000 0.000000 0,-7.000000 0.000000 0,-5.000000 0.000000 0,-3.000000 0.000000 0,4.000000 0.000000 0,3.000000 0.000000 0,3.000000 0.000000 0,-2.000000 0.000000 0,-6.000000 0.000000 0,-6.000000 0.000000 0,-6.000000 0.000000 0,-4.000000 0.000000 0,1.000000 0.000000 0,-1.000000 0.000000 0,1.000000 0.000000 0,-1.000000 0.000000 0,1.000000 0.000000 0,-1.000000 0.000000 0,1.000000 0.000000 0,1.000000-2.000000 0,3.000000-3.000000 0,3.000000-3.000000 0,4.000000-2.000000 0,1.000000-1.000000 0,0.000000 3.000000 0,0.000000 3.000000 0,0.000000 4.000000 0,1.000000 1.000000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0,-4.000000-2.000000 0,-3.000000-3.000000 0,-3.000000-3.000000 0,-2.000000-2.000000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0,0.000000-2.000000 0,7.000000 0.000000 0,6.000000 0.000000 0,7.000000 0.000000 0,0.000000 0.000000 0,-2.000000 0.000000 0,-3.000000 0.000000 0,-3.000000 0.000000 0,-2.000000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0,3.000000-2.000000 0,3.000000-3.000000 0,4.000000-3.000000 0,1.000000-1.000000 0,0.000000 4.000000 0,0.000000 3.000000 0,0.000000 3.000000 0,-2.000000-1.000000 0,-3.000000-2.000000 0,-3.000000-3.000000 0,-2.000000-3.000000 0,-3.000000-2.000000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0,2.000000 0.000000 0,7.000000 0.000000 0,6.000000 0.000000 0,7.000000 0.000000 0,0.000000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0,2.000000 0.000000 0,7.000000 0.000000 0,6.000000 0.000000 0,7.000000 0.000000 0,2.000000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0,-1.000000-2.000000 0,-3.000000-3.000000 0,-3.000000-3.000000 0,-2.000000-2.000000 0,0.000000-1.000000 0,7.000000 3.000000 0,6.000000 3.000000 0,7.000000 4.000000 0,-1.000000 1.000000 0,-6.000000 0.000000 0,-6.000000 0.000000 0,-6.000000 0.000000 0,-2.000000-2.000000 0,3.000000-3.000000 0,3.000000-3.000000 0,4.000000-2.000000 0,1.000000-1.000000 0,0.000000 3.000000 0,0.000000 3.000000 0,0.000000 4.000000 0,0.000000-1.000000 0,0.000000-3.000000 0,0.000000-3.000000 0,0.000000-2.000000 0,0.000000-1.000000 0,0.000000 3.000000 0,0.000000 3.000000 0,0.000000 4.000000 0,0.000000 1.000000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0,-2.000000 0.000000 0,-6.000000 0.000000 0,-6.000000 0.000000 0,-6.000000 0.000000 0,-4.000000 0.000000 0,1.000000 0.000000 0,-1.000000 0.000000 0,1.000000 0.000000 0,2.000000 0.000000 0,7.000000 0.000000 0,6.000000 0.000000 0,7.000000 0.000000 0,0.000000 0.000000 0,-2.000000 0.000000 0,-3.000000 0.000000 0,-3.000000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0,-10.000000 0.000000 0,-19.000000 0.000000 0,-18.000000 0.000000 0,-19.000000 0.000000 0,-12.000000 1.000000-21,-2.000000 4.000000-38,-3.000000 3.000000-41,-3.000000 3.000000-40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6:5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4250.000000 45350.000000 1000,'95.000000'0.000000'0,"-9.000000"0.000000"0 ,-10.000000 0.000000 0,-8.000000 0.000000 0,-8.000000 0.000000 0,-2.000000 0.000000 0,-3.000000 0.000000 0,-3.000000 0.000000 0,-2.000000 0.000000 0,0.000000 0.000000 0,0.000000 0.000000 0,0.000000 0.000000 0,0.000000 0.000000 0,0.000000 0.000000 0,0.000000 0.000000 0,0.000000 0.000000 0,0.000000 0.000000 0,0.000000 0.000000 0,0.000000 0.000000 0,0.000000 0.000000 0,-2.000000 1.000000 0,-3.000000 4.000000 0,-3.000000 3.000000 0,-2.000000 3.000000 0,-3.000000 1.000000 0,1.000000 1.000000 0,-1.000000-1.000000 0,1.000000 1.000000 0,1.000000-1.000000 0,3.000000 1.000000 0,3.000000-1.000000 0,4.000000 1.000000 0,-1.000000-3.000000 0,-3.000000-2.000000 0,-3.000000-3.000000 0,-2.000000-3.000000 0,-3.000000-1.000000 0,1.000000 4.000000 0,-1.000000 3.000000 0,1.000000 3.000000 0,-1.000000 1.000000 0,1.000000 1.000000 0,-1.000000-1.000000 0,1.000000 1.000000 0,1.000000-3.000000 0,3.000000-2.000000 0,3.000000-3.000000 0,4.000000-3.000000 0,1.000000-1.000000 0,0.000000 4.000000 0,0.000000 3.000000 0,0.000000 3.000000 0,3.000000-1.000000 0,6.000000-2.000000 0,7.000000-3.000000 0,6.000000-3.000000 0,3.000000-2.000000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0,-1.000000 0.000000 0,3.000000 0.000000 0,3.000000 0.000000 0,4.000000 0.000000 0,2.000000 0.000000 0,4.000000 0.000000 0,3.000000 0.000000 0,3.000000 0.000000 0,1.000000 1.000000 0,1.000000 4.000000 0,-1.000000 3.000000 0,1.000000 3.000000 0,-3.000000-1.000000 0,-2.000000-2.000000 0,-3.000000-3.000000 0,-3.000000-3.000000 0,-1.000000-2.000000 0,4.000000 0.000000 0,3.000000 0.000000 0,3.000000 0.000000 0,-2.000000 1.000000 0,-6.000000 4.000000 0,-6.000000 3.000000 0,-6.000000 3.000000 0,-2.000000-1.000000 0,3.000000-2.000000 0,3.000000-3.000000 0,4.000000-3.000000 0,4.000000-2.000000 0,6.000000 0.000000 0,7.000000 0.000000 0,6.000000 0.000000 0,3.000000 0.000000 0,0.000000 0.000000 0,0.000000 0.000000 0,0.000000 0.000000 0,0.000000 0.000000 0,0.000000 0.000000 0,0.000000 0.000000 0,0.000000 0.000000 0,0.000000 0.000000 0,0.000000 0.000000 0,0.000000 0.000000 0,0.000000 0.000000 0,-5.000000 0.000000 0,-9.000000 0.000000 0,-10.000000 0.000000 0,-8.000000 0.000000 0,-3.000000 0.000000 0,7.000000 0.000000 0,6.000000 0.000000 0,7.000000 0.000000 0,5.000000 0.000000 0,7.000000 0.000000 0,6.000000 0.000000 0,7.000000 0.000000 0,0.000000 0.000000 0,-2.000000 0.000000 0,-3.000000 0.000000 0,-3.000000 0.000000 0,-4.000000 0.000000 0,-3.000000 0.000000 0,-3.000000 0.000000 0,-2.000000 0.000000 0,-3.000000-2.000000 0,1.000000-3.000000 0,-1.000000-3.000000 0,1.000000-2.000000 0,-4.000000-1.000000 0,-6.000000 3.000000 0,-6.000000 3.000000 0,-6.000000 4.000000 0,-4.000000 1.000000 0,1.000000 0.000000 0,-1.000000 0.000000 0,1.000000 0.000000 0,2.000000 0.000000 0,7.000000 0.000000 0,6.000000 0.000000 0,7.000000 0.000000 0,2.000000 0.000000 0,1.000000 0.000000 0,-1.000000 0.000000 0,1.000000 0.000000 0,-3.000000 0.000000 0,-2.000000 0.000000 0,-3.000000 0.000000 0,-3.000000 0.000000 0,-1.000000 0.000000 0,4.000000 0.000000 0,3.000000 0.000000 0,3.000000 0.000000 0,-2.000000 0.000000 0,-6.000000 0.000000 0,-6.000000 0.000000 0,-6.000000 0.000000 0,-6.000000 0.000000 0,-2.000000 0.000000 0,-3.000000 0.000000 0,-3.000000 0.000000 0,-1.000000 0.000000 0,4.000000 0.000000 0,3.000000 0.000000 0,3.000000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0,3.000000 0.000000 0,6.000000 0.000000 0,7.000000 0.000000 0,6.000000 0.000000 0,3.000000 0.000000 0,0.000000 0.000000 0,0.000000 0.000000 0,0.000000 0.000000 0,1.000000 0.000000 0,4.000000 0.000000 0,3.000000 0.000000 0,3.000000 0.000000 0,-1.000000 0.000000 0,-2.000000 0.000000 0,-3.000000 0.000000 0,-3.000000 0.000000 0,-1.000000 0.000000 0,4.000000 0.000000 0,3.000000 0.000000 0,3.000000 0.000000 0,-4.000000 0.000000 0,-8.000000 0.000000 0,-10.000000 0.000000 0,-9.000000 0.000000 0,-4.000000 0.000000 0,4.000000 0.000000 0,3.000000 0.000000 0,3.000000 0.000000 0,3.000000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0,-3.000000 0.000000 0,-2.000000 0.000000 0,-3.000000 0.000000 0,-3.000000 0.000000 0,1.000000 0.000000 0,6.000000 0.000000 0,7.000000 0.000000 0,6.000000 0.000000 0,3.000000-2.000000 0,0.000000-3.000000 0,0.000000-3.000000 0,0.000000-2.000000 0,1.000000-1.000000 0,4.000000 3.000000 0,3.000000 3.000000 0,3.000000 4.000000 0,-1.000000 1.000000 0,-2.000000 0.000000 0,-3.000000 0.000000 0,-3.000000 0.000000 0,-4.000000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0,-2.000000 0.000000 0,-3.000000 0.000000 0,-3.000000 0.000000 0,-1.000000 0.000000 0,4.000000 0.000000 0,3.000000 0.000000 0,3.000000 0.000000 0,3.000000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0,-1.000000 1.000000 0,3.000000 4.000000 0,3.000000 3.000000 0,4.000000 3.000000 0,2.000000-1.000000 0,4.000000-2.000000 0,3.000000-3.000000 0,3.000000-3.000000 0,1.000000-2.000000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0,-3.000000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0,6.000000 0.000000 0,7.000000 0.000000 0,6.000000 0.000000 0,-1.000000 0.000000 0,-5.000000 0.000000 0,-7.000000 0.000000 0,-5.000000 0.000000 0,-3.000000 0.000000 0,4.000000 0.000000 0,3.000000 0.000000 0,3.000000 0.000000 0,-1.000000 0.000000 0,-2.000000 0.000000 0,-3.000000 0.000000 0,-3.000000 0.000000 0,-4.000000-2.000000 0,-3.000000-3.000000 0,-3.000000-3.000000 0,-2.000000-2.000000 0,-3.000000-1.000000 0,1.000000 3.000000 0,-1.000000 3.000000 0,1.000000 4.000000 0,-1.000000 1.000000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1.000000 0,-3.000000 4.000000 0,-3.000000 3.000000 0,-2.000000 3.000000 0,-3.000000-1.000000 0,1.000000-2.000000 0,-1.000000-3.000000 0,1.000000-3.000000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0,1.000000 0.000000 0,3.000000 0.000000 0,3.000000 0.000000 0,4.000000 0.000000 0,-1.000000 0.000000 0,-3.000000 0.000000 0,-3.000000 0.000000 0,-2.000000 0.000000 0,-1.000000 1.000000 0,3.000000 4.000000 0,3.000000 3.000000 0,4.000000 3.000000 0,1.000000-1.000000 0,0.000000-2.000000 0,0.000000-3.000000 0,0.000000-3.000000 0,0.000000-2.000000 0,0.000000 0.000000 0,0.000000 0.000000 0,0.000000 0.000000 0,-2.000000 0.000000 0,-3.000000 0.000000 0,-3.000000 0.000000 0,-2.000000 0.000000 0,-1.000000 0.000000 0,3.000000 0.000000 0,3.000000 0.000000 0,4.000000 0.000000 0,-1.000000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0,-10.000000 1.000000-21,-19.000000 4.000000-38,-18.000000 3.000000-41,-19.000000 3.000000-40</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7: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34300.000000 48650.000000 1000,'-72.000000'0.000000'0,"6.000000"0.000000"0 ,7.000000 0.000000 0,6.000000 0.000000 0,1.000000 0.000000 0,-3.000000 0.000000 0,-3.000000 0.000000 0,-2.000000 0.000000 0,-1.000000 0.000000 0,3.000000 0.000000 0,3.000000 0.000000 0,4.000000 0.000000 0,1.000000 1.000000 0,0.000000 4.000000 0,0.000000 3.000000 0,0.000000 3.000000 0,-2.000000 1.000000 0,-3.000000 1.000000 0,-3.000000-1.000000 0,-2.000000 1.000000 0,-5.000000-3.000000 0,-2.000000-2.000000 0,-3.000000-3.000000 0,-3.000000-3.000000 0,-2.000000-1.000000 0,0.000000 4.000000 0,0.000000 3.000000 0,0.000000 3.000000 0,0.000000 1.000000 0,0.000000 1.000000 0,0.000000-1.000000 0,0.000000 1.000000 0,-2.000000-3.000000 0,-3.000000-2.000000 0,-3.000000-3.000000 0,-2.000000-3.000000 0,-1.000000-2.000000 0,3.000000 0.000000 0,3.000000 0.000000 0,4.000000 0.000000 0,-1.000000 0.000000 0,-3.000000 0.000000 0,-3.000000 0.000000 0,-2.000000 0.000000 0,-6.000000 0.000000 0,-6.000000 0.000000 0,-6.000000 0.000000 0,-6.000000 0.000000 0,-4.000000 0.000000 0,1.000000 0.000000 0,-1.000000 0.000000 0,1.000000 0.000000 0,1.000000 0.000000 0,3.000000 0.000000 0,3.000000 0.000000 0,4.000000 0.000000 0,4.000000 0.000000 0,6.000000 0.000000 0,7.000000 0.000000 0,6.000000 0.000000 0,4.000000 0.000000 0,4.000000 0.000000 0,3.000000 0.000000 0,3.000000 0.000000 0,1.000000-2.000000 0,1.000000-3.000000 0,-1.000000-3.000000 0,1.000000-2.000000 0,1.000000-1.000000 0,3.000000 3.000000 0,3.000000 3.000000 0,4.000000 4.000000 0,-1.000000-1.000000 0,-3.000000-3.000000 0,-3.000000-3.000000 0,-2.000000-2.000000 0,-5.000000-3.000000 0,-2.000000 1.000000 0,-3.000000-1.000000 0,-3.000000 1.000000 0,-2.000000-1.000000 0,0.000000 1.000000 0,0.000000-1.000000 0,0.000000 1.000000 0,0.000000-1.000000 0,0.000000 1.000000 0,0.000000-1.000000 0,0.000000 1.000000 0,0.000000-1.000000 0,0.000000 1.000000 0,0.000000-1.000000 0,0.000000 1.000000 0,1.000000-1.000000 0,4.000000 1.000000 0,3.000000-1.000000 0,3.000000 1.000000 0,1.000000-3.000000 0,1.000000-2.000000 0,-1.000000-3.000000 0,1.000000-3.000000 0,-1.000000-2.000000 0,1.000000 0.000000 0,-1.000000 0.000000 0,1.000000 0.000000 0,2.000000 0.000000 0,7.000000 0.000000 0,6.000000 0.000000 0,7.000000 0.000000 0,2.000000 0.000000 0,1.000000 0.000000 0,-1.000000 0.000000 0,1.000000 0.000000 0,-1.000000-2.000000 0,1.000000-3.000000 0,-1.000000-3.000000 0,1.000000-2.000000 0,4.000000-3.000000 0,9.000000 1.000000 0,10.000000-1.000000 0,10.000000 1.000000 0,4.000000-1.000000 0,0.000000 1.000000 0,0.000000-1.000000 0,0.000000 1.000000 0,3.000000-1.000000 0,6.000000 1.000000 0,7.000000-1.000000 0,6.000000 1.000000 0,4.000000-3.000000 0,4.000000-2.000000 0,3.000000-3.000000 0,3.000000-3.000000 0,3.000000-1.000000 0,3.000000 4.000000 0,3.000000 3.000000 0,4.000000 3.000000 0,4.000000-1.000000 0,6.000000-2.000000 0,7.000000-3.000000 0,6.000000-3.000000 0,4.000000-1.000000 0,4.000000 4.000000 0,3.000000 3.000000 0,3.000000 3.000000 0,-1.000000-1.000000 0,-2.000000-2.000000 0,-3.000000-3.000000 0,-3.000000-3.000000 0,1.000000-1.000000 0,6.000000 4.000000 0,7.000000 3.000000 0,6.000000 3.000000 0,4.000000 1.000000 0,4.000000 1.000000 0,3.000000-1.000000 0,3.000000 1.000000 0,4.000000-1.000000 0,7.000000 1.000000 0,6.000000-1.000000 0,7.000000 1.000000 0,2.000000 1.000000 0,1.000000 3.000000 0,-1.000000 3.000000 0,1.000000 4.000000 0,-4.000000 1.000000 0,-6.000000 0.000000 0,-6.000000 0.000000 0,-6.000000 0.000000 0,-4.000000 0.000000 0,1.000000 0.000000 0,-1.000000 0.000000 0,1.000000 0.000000 0,2.000000 1.000000 0,7.000000 4.000000 0,6.000000 3.000000 0,7.000000 3.000000 0,-1.000000 1.000000 0,-6.000000 1.000000 0,-6.000000-1.000000 0,-6.000000 1.000000 0,-4.000000 1.000000 0,1.000000 3.000000 0,-1.000000 3.000000 0,1.000000 4.000000 0,-3.000000-1.000000 0,-2.000000-3.000000 0,-3.000000-3.000000 0,-3.000000-2.000000 0,-6.000000-1.000000 0,-5.000000 3.000000 0,-7.000000 3.000000 0,-5.000000 4.000000 0,0.000000 1.000000 0,10.000000 0.000000 0,10.000000 0.000000 0,9.000000 0.000000 0,4.000000 0.000000 0,1.000000 0.000000 0,-1.000000 0.000000 0,1.000000 0.000000 0,-3.000000 1.000000 0,-2.000000 4.000000 0,-3.000000 3.000000 0,-3.000000 3.000000 0,-6.000000 1.000000 0,-5.000000 1.000000 0,-7.000000-1.000000 0,-5.000000 1.000000 0,-6.000000 1.000000 0,-3.000000 3.000000 0,-3.000000 3.000000 0,-2.000000 4.000000 0,-3.000000 1.000000 0,1.000000 0.000000 0,-1.000000 0.000000 0,1.000000 0.000000 0,1.000000 0.000000 0,3.000000 0.000000 0,3.000000 0.000000 0,4.000000 0.000000 0,-1.000000 1.000000 0,-3.000000 4.000000 0,-3.000000 3.000000 0,-2.000000 3.000000 0,-5.000000 1.000000 0,-2.000000 1.000000 0,-3.000000-1.000000 0,-3.000000 1.000000 0,-2.000000-1.000000 0,0.000000 1.000000 0,0.000000-1.000000 0,0.000000 1.000000 0,-2.000000 1.000000 0,-3.000000 3.000000 0,-3.000000 3.000000 0,-2.000000 4.000000 0,-5.000000-1.000000 0,-2.000000-3.000000 0,-3.000000-3.000000 0,-3.000000-2.000000 0,-4.000000-1.000000 0,-3.000000 3.000000 0,-3.000000 3.000000 0,-2.000000 4.000000 0,-5.000000 1.000000 0,-2.000000 0.000000 0,-3.000000 0.000000 0,-3.000000 0.000000 0,-1.000000-2.000000 0,4.000000-3.000000 0,3.000000-3.000000 0,3.000000-2.000000 0,-1.000000-1.000000 0,-2.000000 3.000000 0,-3.000000 3.000000 0,-3.000000 4.000000 0,-2.000000-1.000000 0,0.000000-3.000000 0,0.000000-3.000000 0,0.000000-2.000000 0,-4.000000-3.000000 0,-5.000000 1.000000 0,-7.000000-1.000000 0,-5.000000 1.000000 0,-4.000000-1.000000 0,0.000000 1.000000 0,0.000000-1.000000 0,0.000000 1.000000 0,-2.000000-3.000000 0,-3.000000-2.000000 0,-3.000000-3.000000 0,-2.000000-3.000000 0,-3.000000-2.000000 0,1.000000 0.000000 0,-1.000000 0.000000 0,1.000000 0.000000 0,-4.000000 0.000000 0,-6.000000 0.000000 0,-6.000000 0.000000 0,-6.000000 0.000000 0,-6.000000 0.000000 0,-2.000000 0.000000 0,-3.000000 0.000000 0,-3.000000 0.000000 0,-1.000000-2.000000 0,4.000000-3.000000 0,3.000000-3.000000 0,3.000000-2.000000 0,1.000000-1.000000 0,1.000000 3.000000 0,-1.000000 3.000000 0,1.000000 4.000000 0,-1.000000-1.000000 0,1.000000-3.000000 0,-1.000000-3.000000 0,1.000000-2.000000 0,1.000000-3.000000 0,3.000000 1.000000 0,3.000000-1.000000 0,4.000000 1.000000 0,1.000000-3.000000 0,0.000000-2.000000 0,0.000000-3.000000 0,0.000000-3.000000 0,-2.000000-1.000000 0,-3.000000 4.000000 0,-3.000000 3.000000 0,-2.000000 3.000000 0,-3.000000-1.000000 0,1.000000-2.000000 0,-1.000000-3.000000 0,1.000000-3.000000 0,-3.000000-2.000000 0,-2.000000 0.000000 0,-3.000000 0.000000 0,-3.000000 0.000000 0,-6.000000 0.000000 0,-5.000000 0.000000 0,-7.000000 0.000000 0,-5.000000 0.000000 0,-1.000000 0.000000 0,6.000000 0.000000 0,7.000000 0.000000 0,6.000000 0.000000 0,4.000000 0.000000 0,4.000000 0.000000 0,3.000000 0.000000 0,3.000000 0.000000 0,3.000000-2.000000 0,3.000000-3.000000 0,3.000000-3.000000 0,4.000000-2.000000 0,1.000000-3.000000 0,0.000000 1.000000 0,0.000000-1.000000 0,0.000000 1.000000 0,1.000000-1.000000 0,4.000000 1.000000 0,3.000000-1.000000 0,3.000000 1.000000 0,10.000000 1.000000 0,20.000000 3.000000 0,18.000000 3.000000 0,20.000000 4.000000 0,8.000000 1.000000 0,1.000000 0.000000 0,-1.000000 0.000000 0,1.000000 0.000000 0,1.000000 0.000000 0,3.000000 0.000000 0,3.000000 0.000000 0,4.000000 0.000000 0,4.000000 0.000000 0,6.000000 0.000000 0,7.000000 0.000000 0,6.000000 0.000000 0,6.000000-2.000000 0,6.000000-3.000000 0,7.000000-3.000000 0,6.000000-2.000000 0,7.000000-1.000000 0,10.000000 3.000000 0,10.000000 3.000000 0,9.000000 4.000000 0,6.000000-1.000000 0,3.000000-3.000000 0,3.000000-3.000000 0,4.000000-2.000000 0,1.000000-3.000000 0,0.000000 1.000000 0,0.000000-1.000000 0,0.000000 1.000000 0,6.000000-1.000000 0,13.000000 1.000000 0,12.000000-1.000000 0,13.000000 1.000000 0,2.000000-1.000000 0,-5.000000 1.000000 0,-7.000000-1.000000 0,-5.000000 1.000000 0,-4.000000 1.000000 0,0.000000 3.000000 0,0.000000 3.000000 0,0.000000 4.000000 0,-2.000000-1.000000 0,-3.000000-3.000000 0,-3.000000-3.000000 0,-2.000000-2.000000 0,-1.000000-1.000000 0,3.000000 3.000000 0,3.000000 3.000000 0,4.000000 4.000000 0,-1.000000 1.000000 0,-3.000000 0.000000 0,-3.000000 0.000000 0,-2.000000 0.000000 0,-6.000000 0.000000 0,-6.000000 0.000000 0,-6.000000 0.000000 0,-6.000000 0.000000 0,1.000000 0.000000 0,9.000000 0.000000 0,10.000000 0.000000 0,10.000000 0.000000 0,2.000000 1.000000 0,-3.000000 4.000000 0,-3.000000 3.000000 0,-2.000000 3.000000 0,-6.000000-1.000000 0,-6.000000-2.000000 0,-6.000000-3.000000 0,-6.000000-3.000000 0,-2.000000-1.000000 0,3.000000 4.000000 0,3.000000 3.000000 0,4.000000 3.000000 0,2.000000 1.000000 0,4.000000 1.000000 0,3.000000-1.000000 0,3.000000 1.000000 0,-5.000000-3.000000 0,-12.000000-2.000000 0,-13.000000-3.000000 0,-12.000000-3.000000 0,-10.000000-2.000000 0,-6.000000 0.000000 0,-6.000000 0.000000 0,-6.000000 0.000000 0,-1.000000 1.000000 0,7.000000 4.000000 0,6.000000 3.000000 0,7.000000 3.000000 0,0.000000-1.000000 0,-2.000000-2.000000 0,-3.000000-3.000000 0,-3.000000-3.000000 0,-2.000000-2.000000 0,0.000000 0.000000 0,0.000000 0.000000 0,0.000000 0.000000 0,-5.000000 0.000000 0,-9.000000 0.000000 0,-10.000000 0.000000 0,-8.000000 0.000000 0,-9.000000 0.000000 0,-6.000000 0.000000 0,-6.000000 0.000000 0,-6.000000 0.000000 0,-4.000000 0.000000 0,1.000000 0.000000 0,-1.000000 0.000000 0,1.000000 0.000000 0,2.000000 0.000000 0,7.000000 0.000000 0,6.000000 0.000000 0,7.000000 0.000000 0,2.000000 0.000000 0,1.000000 0.000000 0,-1.000000 0.000000 0,1.000000 0.000000 0,-1.000000-2.000000 0,1.000000-3.000000 0,-1.000000-3.000000 0,1.000000-2.000000 0,-4.000000-1.000000 0,-6.000000 3.000000 0,-6.000000 3.000000 0,-6.000000 4.000000 0,-16.000000-3.000000 0,-25.000000-5.000000 0,-25.000000-7.000000 0,-25.000000-5.000000 0,-15.000000-1.000000 0,-2.000000 6.000000 0,-3.000000 7.000000 0,-3.000000 6.000000 0,-4.000000 3.000000 0,-3.000000 0.000000 0,-3.000000 0.000000 0,-2.000000 0.000000 0,2.000000 0.000000 0,9.000000 0.000000 0,10.000000 0.000000 0,10.000000 0.000000 0,2.000000 1.000000-21,-3.000000 4.000000-38,-3.000000 3.000000-41,-2.000000 3.000000-40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7: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3800.000000 51550.000000 1000,'70.000000'21.000000'0,"-9.000000"-5.000000"0 ,-10.000000-7.000000 0,-8.000000-5.000000 0,-4.000000-6.000000 0,3.000000-3.000000 0,3.000000-3.000000 0,4.000000-2.000000 0,-1.000000-3.000000 0,-3.000000 1.000000 0,-3.000000-1.000000 0,-2.000000 1.000000 0,-1.000000 1.000000 0,3.000000 3.000000 0,3.000000 3.000000 0,4.000000 4.000000 0,-1.000000 1.000000 0,-3.000000 0.000000 0,-3.000000 0.000000 0,-2.000000 0.000000 0,0.000000 1.000000 0,7.000000 4.000000 0,6.000000 3.000000 0,7.000000 3.000000 0,-1.000000 1.000000 0,-6.000000 1.000000 0,-6.000000-1.000000 0,-6.000000 1.000000 0,-4.000000-1.000000 0,1.000000 1.000000 0,-1.000000-1.000000 0,1.000000 1.000000 0,-1.000000-1.000000 0,1.000000 1.000000 0,-1.000000-1.000000 0,1.000000 1.000000 0,-1.000000-1.000000 0,1.000000 1.000000 0,-1.000000-1.000000 0,1.000000 1.000000 0,1.000000-1.000000 0,3.000000 1.000000 0,3.000000-1.000000 0,4.000000 1.000000 0,-1.000000-3.000000 0,-3.000000-2.000000 0,-3.000000-3.000000 0,-2.000000-3.000000 0,-3.000000-1.000000 0,1.000000 4.000000 0,-1.000000 3.000000 0,1.000000 3.000000 0,1.000000-1.000000 0,3.000000-2.000000 0,3.000000-3.000000 0,4.000000-3.000000 0,-1.000000-1.000000 0,-3.000000 4.000000 0,-3.000000 3.000000 0,-2.000000 3.000000 0,-3.000000-1.000000 0,1.000000-2.000000 0,-1.000000-3.000000 0,1.000000-3.000000 0,1.000000-2.000000 0,3.000000 0.000000 0,3.000000 0.000000 0,4.000000 0.000000 0,2.000000 0.000000 0,4.000000 0.000000 0,3.000000 0.000000 0,3.000000 0.000000 0,3.000000 0.000000 0,3.000000 0.000000 0,3.000000 0.000000 0,4.000000 0.000000 0,-1.000000 0.000000 0,-3.000000 0.000000 0,-3.000000 0.000000 0,-2.000000 0.000000 0,-1.000000 0.000000 0,3.000000 0.000000 0,3.000000 0.000000 0,4.000000 0.000000 0,-1.000000 0.000000 0,-3.000000 0.000000 0,-3.000000 0.000000 0,-2.000000 0.000000 0,-5.000000-2.000000 0,-2.000000-3.000000 0,-3.000000-3.000000 0,-3.000000-2.000000 0,-4.000000-3.000000 0,-3.000000 1.000000 0,-3.000000-1.000000 0,-2.000000 1.000000 0,-1.000000 1.000000 0,3.000000 3.000000 0,3.000000 3.000000 0,4.000000 4.000000 0,-1.000000 1.000000 0,-3.000000 0.000000 0,-3.000000 0.000000 0,-2.000000 0.000000 0,-1.000000-2.000000 0,3.000000-3.000000 0,3.000000-3.000000 0,4.000000-2.000000 0,1.000000-1.000000 0,0.000000 3.000000 0,0.000000 3.000000 0,0.000000 4.000000 0,3.000000-1.000000 0,6.000000-3.000000 0,7.000000-3.000000 0,6.000000-2.000000 0,1.000000-1.000000 0,-3.000000 3.000000 0,-3.000000 3.000000 0,-2.000000 4.000000 0,-3.000000 1.000000 0,1.000000 0.000000 0,-1.000000 0.000000 0,1.000000 0.000000 0,-3.000000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0,-1.000000-2.000000 0,1.000000-3.000000 0,-1.000000-3.000000 0,1.000000-2.000000 0,2.000000-1.000000 0,7.000000 3.000000 0,6.000000 3.000000 0,7.000000 4.000000 0,0.000000-1.000000 0,-2.000000-3.000000 0,-3.000000-3.000000 0,-3.000000-2.000000 0,-1.000000-1.000000 0,4.000000 3.000000 0,3.000000 3.000000 0,3.000000 4.000000 0,1.000000-1.000000 0,1.000000-3.000000 0,-1.000000-3.000000 0,1.000000-2.000000 0,-1.000000-1.000000 0,1.000000 3.000000 0,-1.000000 3.000000 0,1.000000 4.000000 0,-3.000000-1.000000 0,-2.000000-3.000000 0,-3.000000-3.000000 0,-3.000000-2.000000 0,-4.000000-1.000000 0,-3.000000 3.000000 0,-3.000000 3.000000 0,-2.000000 4.000000 0,0.000000-1.000000 0,7.000000-3.000000 0,6.000000-3.000000 0,7.000000-2.000000 0,2.000000-1.000000 0,1.000000 3.000000 0,-1.000000 3.000000 0,1.000000 4.000000 0,-3.000000 1.000000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0,-4.000000-2.000000 0,-6.000000-3.000000 0,-6.000000-3.000000 0,-6.000000-2.000000 0,-1.000000-1.000000 0,7.000000 3.000000 0,6.000000 3.000000 0,7.000000 4.000000 0,2.000000 1.000000 0,1.000000 0.000000 0,-1.000000 0.000000 0,1.000000 0.000000 0,-3.000000 0.000000 0,-2.000000 0.000000 0,-3.000000 0.000000 0,-3.000000 0.000000 0,1.000000 0.000000 0,6.000000 0.000000 0,7.000000 0.000000 0,6.000000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0,-2.000000-2.000000 0,0.000000-3.000000 0,0.000000-3.000000 0,0.000000-2.000000 0,0.000000-1.000000 0,0.000000 3.000000 0,0.000000 3.000000 0,0.000000 4.000000 0,-2.000000-1.000000 0,-3.000000-3.000000 0,-3.000000-3.000000 0,-2.000000-2.000000 0,-3.000000-3.000000 0,1.000000 1.000000 0,-1.000000-1.000000 0,1.000000 1.000000 0,1.000000 1.000000 0,3.000000 3.000000 0,3.000000 3.000000 0,4.000000 4.000000 0,-1.000000 1.000000 0,-3.000000 0.000000 0,-3.000000 0.000000 0,-2.000000 0.000000 0,-3.000000-2.000000 0,1.000000-3.000000 0,-1.000000-3.000000 0,1.000000-2.000000 0,1.000000-1.000000 0,3.000000 3.000000 0,3.000000 3.000000 0,4.000000 4.000000 0,2.000000-1.000000 0,4.000000-3.000000 0,3.000000-3.000000 0,3.000000-2.000000 0,-1.000000-1.000000 0,-2.000000 3.000000 0,-3.000000 3.000000 0,-3.000000 4.000000 0,-1.000000-1.000000 0,4.000000-3.000000 0,3.000000-3.000000 0,3.000000-2.000000 0,1.000000-1.000000 0,1.000000 3.000000 0,-1.000000 3.000000 0,1.000000 4.000000 0,-4.000000 1.000000 0,-6.000000 0.000000 0,-6.000000 0.000000 0,-6.000000 0.000000 0,-2.000000-2.000000 0,3.000000-3.000000 0,3.000000-3.000000 0,4.000000-2.000000 0,-1.000000-1.000000 0,-3.000000 3.000000 0,-3.000000 3.000000 0,-2.000000 4.000000 0,-3.000000 1.000000 0,1.000000 0.000000 0,-1.000000 0.000000 0,1.000000 0.000000 0,1.000000 0.000000 0,3.000000 0.000000 0,3.000000 0.000000 0,4.000000 0.000000 0,1.000000-2.000000 0,0.000000-3.000000 0,0.000000-3.000000 0,0.000000-2.000000 0,1.000000-1.000000 0,4.000000 3.000000 0,3.000000 3.000000 0,3.000000 4.000000 0,1.000000 1.000000 0,1.000000 0.000000 0,-1.000000 0.000000 0,1.000000 0.000000 0,-1.000000-2.000000 0,1.000000-3.000000 0,-1.000000-3.000000 0,1.000000-2.000000 0,-1.000000-1.000000 0,1.000000 3.000000 0,-1.000000 3.000000 0,1.000000 4.000000 0,-1.000000 1.000000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1.000000 0,0.000000 4.000000 0,0.000000 3.000000 0,0.000000 3.000000 0,0.000000-1.000000 0,0.000000-2.000000 0,0.000000-3.000000 0,0.000000-3.000000 0,1.000000-1.000000 0,4.000000 4.000000 0,3.000000 3.000000 0,3.000000 3.000000 0,-1.000000-1.000000 0,-2.000000-2.000000 0,-3.000000-3.000000 0,-3.000000-3.000000 0,-4.000000-2.000000 0,-3.000000 0.000000 0,-3.000000 0.000000 0,-2.000000 0.000000 0,-1.000000 0.000000 0,3.000000 0.000000 0,3.000000 0.000000 0,4.000000 0.000000 0,2.000000 0.000000 0,4.000000 0.000000 0,3.000000 0.000000 0,3.000000 0.000000 0,1.000000 0.000000 0,1.000000 0.000000 0,-1.000000 0.000000 0,1.000000 0.000000 0,-1.000000 1.000000 0,1.000000 4.000000 0,-1.000000 3.000000 0,1.000000 3.000000 0,-1.000000-1.000000 0,1.000000-2.000000 0,-1.000000-3.000000 0,1.000000-3.000000 0,-4.000000-2.000000 0,-6.000000 0.000000 0,-6.000000 0.000000 0,-6.000000 0.000000 0,-4.000000 0.000000 0,1.000000 0.000000 0,-1.000000 0.000000 0,1.000000 0.000000 0,-1.000000 1.000000 0,1.000000 4.000000 0,-1.000000 3.000000 0,1.000000 3.000000 0,-1.000000-1.000000 0,1.000000-2.000000 0,-1.000000-3.000000 0,1.000000-3.000000 0,2.000000-2.000000 0,7.000000 0.000000 0,6.000000 0.000000 0,7.000000 0.000000 0,0.000000 0.000000 0,-2.000000 0.000000 0,-3.000000 0.000000 0,-3.000000 0.000000 0,-2.000000 0.000000 0,0.000000 0.000000 0,0.000000 0.000000 0,0.000000 0.000000 0,-2.000000 0.000000 0,-3.000000 0.000000 0,-3.000000 0.000000 0,-2.000000 0.000000 0,-1.000000 1.000000 0,3.000000 4.000000 0,3.000000 3.000000 0,4.000000 3.000000 0,4.000000-1.000000 0,6.000000-2.000000 0,7.000000-3.000000 0,6.000000-3.000000 0,-2.000000-2.000000 0,-9.000000 0.000000 0,-10.000000 0.000000 0,-8.000000 0.000000 0,-3.000000 0.000000 0,7.000000 0.000000 0,6.000000 0.000000 0,7.000000 0.000000 0,0.000000 0.000000 0,-2.000000 0.000000 0,-3.000000 0.000000 0,-3.000000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0,0.000000 0.000000 0,7.000000 0.000000 0,6.000000 0.000000 0,7.000000 0.000000 0,2.000000-2.000000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0,-3.000000 0.000000 0,-3.000000 0.000000 0,-2.000000 0.000000 0,-5.000000-2.000000 0,-2.000000-3.000000 0,-3.000000-3.000000 0,-3.000000-2.000000 0,-1.000000-1.000000 0,4.000000 3.000000 0,3.000000 3.000000 0,3.000000 4.000000 0,-1.000000 1.000000 0,-2.000000 0.000000 0,-3.000000 0.000000 0,-3.000000 0.000000 0,-2.000000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0,0.000000-2.000000 0,0.000000-3.000000 0,0.000000-3.000000 0,0.000000-2.000000 0,0.000000-1.000000 0,0.000000 3.000000 0,0.000000 3.000000 0,0.000000 4.000000 0,1.000000 1.000000 0,4.000000 0.000000 0,3.000000 0.000000 0,3.000000 0.000000 0,-1.000000 0.000000 0,-2.000000 0.000000 0,-3.000000 0.000000 0,-3.000000 0.000000 0,-1.000000 0.000000 0,4.000000 0.000000 0,3.000000 0.000000 0,3.000000 0.000000 0,3.000000-2.000000 0,3.000000-3.000000 0,3.000000-3.000000 0,4.000000-2.000000 0,-3.000000-1.000000 0,-5.000000 3.000000 0,-7.000000 3.000000 0,-5.000000 4.000000 0,-4.000000 1.000000 0,0.000000 0.000000 0,0.000000 0.000000 0,0.000000 0.000000 0,-2.000000 0.000000 0,-3.000000 0.000000 0,-3.000000 0.000000 0,-2.000000 0.000000 0,-3.000000-2.000000 0,1.000000-3.000000 0,-1.000000-3.000000 0,1.000000-2.000000 0,-1.000000-1.000000 0,1.000000 3.000000 0,-1.000000 3.000000 0,1.000000 4.000000 0,1.000000 1.000000 0,3.000000 0.000000 0,3.000000 0.000000 0,4.000000 0.000000 0,1.000000-2.000000 0,0.000000-3.000000 0,0.000000-3.000000 0,0.000000-2.000000 0,0.000000-1.000000 0,0.000000 3.000000 0,0.000000 3.000000 0,0.000000 4.000000 0,1.000000 1.000000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1.000000 0,0.000000 4.000000 0,0.000000 3.000000 0,0.000000 3.000000 0,0.000000-1.000000 0,0.000000-2.000000 0,0.000000-3.000000 0,0.000000-3.000000 0,-2.000000-2.000000 0,-3.000000 0.000000 0,-3.000000 0.000000 0,-2.000000 0.000000 0,0.000000 1.000000 0,7.000000 4.000000 0,6.000000 3.000000 0,7.000000 3.000000 0,-1.000000-1.000000 0,-6.000000-2.000000 0,-6.000000-3.000000 0,-6.000000-3.000000 0,-4.000000-2.000000 0,1.000000 0.000000 0,-1.000000 0.000000 0,1.000000 0.000000 0,2.000000 1.000000 0,7.000000 4.000000 0,6.000000 3.000000 0,7.000000 3.000000 0,4.000000-1.000000 0,3.000000-2.000000 0,3.000000-3.000000 0,4.000000-3.000000 0,-4.000000-2.000000 0,-9.000000 0.000000 0,-10.000000 0.000000 0,-8.000000 0.000000 0,-6.000000 0.000000 0,1.000000 0.000000 0,-1.000000 0.000000 0,1.000000 0.000000 0,-1.000000 1.000000 0,1.000000 4.000000 0,-1.000000 3.000000 0,1.000000 3.000000 0,1.000000-1.000000 0,3.000000-2.000000 0,3.000000-3.000000 0,4.000000-3.000000 0,1.000000-1.000000 0,0.000000 4.000000 0,0.000000 3.000000 0,0.000000 3.000000 0,-2.000000-1.000000 0,-3.000000-2.000000 0,-3.000000-3.000000 0,-2.000000-3.000000 0,-3.000000-1.000000 0,1.000000 4.000000 0,-1.000000 3.000000 0,1.000000 3.000000 0,-12.000000-2.000000 0,-21.000000-6.000000 0,-22.000000-6.000000 0,-22.000000-6.000000 0,-15.000000-4.000000 0,-5.000000 1.000000 0,-7.000000-1.000000 0,-5.000000 1.000000 0,-1.000000 1.000000 0,6.000000 3.000000 0,7.000000 3.000000 0,6.000000 4.000000 0,3.000000-1.000000-21,0.000000-3.000000-38,0.000000-3.000000-41,0.000000-2.000000-40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7:1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3650.000000 54850.000000 1000,'71.000000'23.000000'0,"-5.000000"-3.000000"0 ,-7.000000-3.000000 0,-5.000000-2.000000 0,-4.000000-5.000000 0,0.000000-2.000000 0,0.000000-3.000000 0,0.000000-3.000000 0,-2.000000-2.000000 0,-3.000000 0.000000 0,-3.000000 0.000000 0,-2.000000 0.000000 0,-1.000000 0.000000 0,3.000000 0.000000 0,3.000000 0.000000 0,4.000000 0.000000 0,1.000000 0.000000 0,0.000000 0.000000 0,0.000000 0.000000 0,0.000000 0.000000 0,0.000000 0.000000 0,0.000000 0.000000 0,0.000000 0.000000 0,0.000000 0.000000 0,3.000000 0.000000 0,6.000000 0.000000 0,7.000000 0.000000 0,6.000000 0.000000 0,1.000000 0.000000 0,-3.000000 0.000000 0,-3.000000 0.000000 0,-2.000000 0.000000 0,-1.000000 0.000000 0,3.000000 0.000000 0,3.000000 0.000000 0,4.000000 0.000000 0,-1.000000-2.000000 0,-3.000000-3.000000 0,-3.000000-3.000000 0,-2.000000-2.000000 0,-5.000000-1.000000 0,-2.000000 3.000000 0,-3.000000 3.000000 0,-3.000000 4.000000 0,-4.000000 1.000000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0,0.000000-2.000000 0,0.000000-3.000000 0,0.000000-3.000000 0,0.000000-2.000000 0,0.000000-1.000000 0,0.000000 3.000000 0,0.000000 3.000000 0,0.000000 4.000000 0,-2.000000 1.000000 0,-3.000000 0.000000 0,-3.000000 0.000000 0,-2.000000 0.000000 0,-1.000000 0.000000 0,3.000000 0.000000 0,3.000000 0.000000 0,4.000000 0.000000 0,-1.000000-2.000000 0,-3.000000-3.000000 0,-3.000000-3.000000 0,-2.000000-2.000000 0,-1.000000-3.000000 0,3.000000 1.000000 0,3.000000-1.000000 0,4.000000 1.000000 0,2.000000-1.000000 0,4.000000 1.000000 0,3.000000-1.000000 0,3.000000 1.000000 0,1.000000-1.000000 0,1.000000 1.000000 0,-1.000000-1.000000 0,1.000000 1.000000 0,1.000000-1.000000 0,3.000000 1.000000 0,3.000000-1.000000 0,4.000000 1.000000 0,1.000000-1.000000 0,0.000000 1.000000 0,0.000000-1.000000 0,0.000000 1.000000 0,-2.000000 1.000000 0,-3.000000 3.000000 0,-3.000000 3.000000 0,-2.000000 4.000000 0,-5.000000-1.000000 0,-2.000000-3.000000 0,-3.000000-3.000000 0,-3.000000-2.000000 0,-2.000000-3.000000 0,0.000000 1.000000 0,0.000000-1.000000 0,0.000000 1.000000 0,-2.000000-1.000000 0,-3.000000 1.000000 0,-3.000000-1.000000 0,-2.000000 1.000000 0,-1.000000 1.000000 0,3.000000 3.000000 0,3.000000 3.000000 0,4.000000 4.000000 0,1.000000-1.000000 0,0.000000-3.000000 0,0.000000-3.000000 0,0.000000-2.000000 0,0.000000-1.000000 0,0.000000 3.000000 0,0.000000 3.000000 0,0.000000 4.000000 0,0.000000-1.000000 0,0.000000-3.000000 0,0.000000-3.000000 0,0.000000-2.000000 0,3.000000-1.000000 0,6.000000 3.000000 0,7.000000 3.000000 0,6.000000 4.000000 0,-1.000000-1.000000 0,-5.000000-3.000000 0,-7.000000-3.000000 0,-5.000000-2.000000 0,-4.000000-1.000000 0,0.000000 3.000000 0,0.000000 3.000000 0,0.000000 4.000000 0,1.000000 1.000000 0,4.000000 0.000000 0,3.000000 0.000000 0,3.000000 0.000000 0,-2.000000-2.000000 0,-6.000000-3.000000 0,-6.000000-3.000000 0,-6.000000-2.000000 0,-4.000000-1.000000 0,1.000000 3.000000 0,-1.000000 3.000000 0,1.000000 4.000000 0,2.000000 1.000000 0,7.000000 0.000000 0,6.000000 0.000000 0,7.000000 0.000000 0,-1.000000 0.000000 0,-6.000000 0.000000 0,-6.000000 0.000000 0,-6.000000 0.000000 0,-2.000000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0,0.000000 3.000000 0,0.000000 3.000000 0,0.000000 4.000000 0,0.000000-1.000000 0,0.000000-3.000000 0,0.000000-3.000000 0,0.000000-2.000000 0,1.000000-1.000000 0,4.000000 3.000000 0,3.000000 3.000000 0,3.000000 4.000000 0,1.000000-1.000000 0,1.000000-3.000000 0,-1.000000-3.000000 0,1.000000-2.000000 0,-1.000000-1.000000 0,1.000000 3.000000 0,-1.000000 3.000000 0,1.000000 4.000000 0,-1.000000-1.000000 0,1.000000-3.000000 0,-1.000000-3.000000 0,1.000000-2.000000 0,-3.000000-1.000000 0,-2.000000 3.000000 0,-3.000000 3.000000 0,-3.000000 4.000000 0,-4.000000 1.000000 0,-3.000000 0.000000 0,-3.000000 0.000000 0,-2.000000 0.000000 0,-3.000000-2.000000 0,1.000000-3.000000 0,-1.000000-3.000000 0,1.000000-2.000000 0,-1.000000-1.000000 0,1.000000 3.000000 0,-1.000000 3.000000 0,1.000000 4.000000 0,2.000000-1.000000 0,7.000000-3.000000 0,6.000000-3.000000 0,7.000000-2.000000 0,0.000000-1.000000 0,-2.000000 3.000000 0,-3.000000 3.000000 0,-3.000000 4.000000 0,-2.000000-1.000000 0,0.000000-3.000000 0,0.000000-3.000000 0,0.000000-2.000000 0,1.000000-1.000000 0,4.000000 3.000000 0,3.000000 3.000000 0,3.000000 4.000000 0,-1.000000-1.000000 0,-2.000000-3.000000 0,-3.000000-3.000000 0,-3.000000-2.000000 0,-1.000000-1.000000 0,4.000000 3.000000 0,3.000000 3.000000 0,3.000000 4.000000 0,1.000000-1.000000 0,1.000000-3.000000 0,-1.000000-3.000000 0,1.000000-2.000000 0,-3.000000-1.000000 0,-2.000000 3.000000 0,-3.000000 3.000000 0,-3.000000 4.000000 0,-2.000000 1.000000 0,0.000000 0.000000 0,0.000000 0.000000 0,0.000000 0.000000 0,-2.000000-2.000000 0,-3.000000-3.000000 0,-3.000000-3.000000 0,-2.000000-2.000000 0,-1.000000-1.000000 0,3.000000 3.000000 0,3.000000 3.000000 0,4.000000 4.000000 0,1.000000 1.000000 0,0.000000 0.000000 0,0.000000 0.000000 0,0.000000 0.000000 0,0.000000-2.000000 0,0.000000-3.000000 0,0.000000-3.000000 0,0.000000-2.000000 0,1.000000-1.000000 0,4.000000 3.000000 0,3.000000 3.000000 0,3.000000 4.000000 0,3.000000-1.000000 0,3.000000-3.000000 0,3.000000-3.000000 0,4.000000-2.000000 0,-1.000000-1.000000 0,-3.000000 3.000000 0,-3.000000 3.000000 0,-2.000000 4.000000 0,-3.000000 1.000000 0,1.000000 0.000000 0,-1.000000 0.000000 0,1.000000 0.000000 0,-3.000000-2.000000 0,-2.000000-3.000000 0,-3.000000-3.000000 0,-3.000000-2.000000 0,-4.000000-1.000000 0,-3.000000 3.000000 0,-3.000000 3.000000 0,-2.000000 4.000000 0,-1.000000 1.000000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0,-2.000000 0.000000 0,-3.000000 0.000000 0,-3.000000 0.000000 0,-2.000000 0.000000 0,0.000000 0.000000 0,7.000000 0.000000 0,6.000000 0.000000 0,7.000000 0.000000 0,0.000000 0.000000 0,-2.000000 0.000000 0,-3.000000 0.000000 0,-3.000000 0.000000 0,-4.000000 0.000000 0,-3.000000 0.000000 0,-3.000000 0.000000 0,-2.000000 0.000000 0,-3.000000 1.000000 0,1.000000 4.000000 0,-1.000000 3.000000 0,1.000000 3.000000 0,4.000000-1.000000 0,9.000000-2.000000 0,10.000000-3.000000 0,10.000000-3.000000 0,-1.000000-2.000000 0,-9.000000 0.000000 0,-10.000000 0.000000 0,-8.000000 0.000000 0,-6.000000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0,2.000000 1.000000 0,7.000000 4.000000 0,6.000000 3.000000 0,7.000000 3.000000 0,0.000000-1.000000 0,-2.000000-2.000000 0,-3.000000-3.000000 0,-3.000000-3.000000 0,-4.000000-2.000000 0,-3.000000 0.000000 0,-3.000000 0.000000 0,-2.000000 0.000000 0,-1.000000 0.000000 0,3.000000 0.000000 0,3.000000 0.000000 0,4.000000 0.000000 0,1.000000 0.000000 0,0.000000 0.000000 0,0.000000 0.000000 0,0.000000 0.000000 0,-2.000000 0.000000 0,-3.000000 0.000000 0,-3.000000 0.000000 0,-2.000000 0.000000 0,0.000000 1.000000 0,7.000000 4.000000 0,6.000000 3.000000 0,7.000000 3.000000 0,-1.000000-1.000000 0,-6.000000-2.000000 0,-6.000000-3.000000 0,-6.000000-3.000000 0,-1.000000-2.000000 0,7.000000 0.000000 0,6.000000 0.000000 0,7.000000 0.000000 0,0.000000 0.000000 0,-2.000000 0.000000 0,-3.000000 0.000000 0,-3.000000 0.000000 0,-2.000000 1.000000 0,0.000000 4.000000 0,0.000000 3.000000 0,0.000000 3.000000 0,-2.000000-1.000000 0,-3.000000-2.000000 0,-3.000000-3.000000 0,-2.000000-3.000000 0,-3.000000-2.000000 0,1.000000 0.000000 0,-1.000000 0.000000 0,1.000000 0.000000 0,-1.000000 1.000000 0,1.000000 4.000000 0,-1.000000 3.000000 0,1.000000 3.000000 0,-1.000000-1.000000 0,1.000000-2.000000 0,-1.000000-3.000000 0,1.000000-3.000000 0,1.000000-2.000000 0,3.000000 0.000000 0,3.000000 0.000000 0,4.000000 0.000000 0,1.000000 1.000000 0,0.000000 4.000000 0,0.000000 3.000000 0,0.000000 3.000000 0,1.000000-1.000000 0,4.000000-2.000000 0,3.000000-3.000000 0,3.000000-3.000000 0,1.000000-1.000000 0,1.000000 4.000000 0,-1.000000 3.000000 0,1.000000 3.000000 0,-4.000000-1.000000 0,-6.000000-2.000000 0,-6.000000-3.000000 0,-6.000000-3.000000 0,-1.000000-2.000000 0,7.000000 0.000000 0,6.000000 0.000000 0,7.000000 0.000000 0,-1.000000 0.000000 0,-6.000000 0.000000 0,-6.000000 0.000000 0,-6.000000 0.000000 0,-2.000000 1.000000 0,3.000000 4.000000 0,3.000000 3.000000 0,4.000000 3.000000 0,1.000000-1.000000 0,0.000000-2.000000 0,0.000000-3.000000 0,0.000000-3.000000 0,0.000000-1.000000 0,0.000000 4.000000 0,0.000000 3.000000 0,0.000000 3.000000 0,-2.000000-1.000000 0,-3.000000-2.000000 0,-3.000000-3.000000 0,-2.000000-3.000000 0,-1.000000-2.000000 0,3.000000 0.000000 0,3.000000 0.000000 0,4.000000 0.000000 0,1.000000 1.000000 0,0.000000 4.000000 0,0.000000 3.000000 0,0.000000 3.000000 0,1.000000-1.000000 0,4.000000-2.000000 0,3.000000-3.000000 0,3.000000-3.000000 0,1.000000-2.000000 0,1.000000 0.000000 0,-1.000000 0.000000 0,1.000000 0.000000 0,-4.000000 0.000000 0,-6.000000 0.000000 0,-6.000000 0.000000 0,-6.000000 0.000000 0,-1.000000 1.000000 0,7.000000 4.000000 0,6.000000 3.000000 0,7.000000 3.000000 0,-1.000000-1.000000 0,-6.000000-2.000000 0,-6.000000-3.000000 0,-6.000000-3.000000 0,-4.000000-2.000000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0,2.000000-2.000000 0,4.000000-3.000000 0,3.000000-3.000000 0,3.000000-2.000000 0,3.000000-1.000000 0,3.000000 3.000000 0,3.000000 3.000000 0,4.000000 4.000000 0,-4.000000-1.000000 0,-9.000000-3.000000 0,-10.000000-3.000000 0,-8.000000-2.000000 0,-4.000000-1.000000 0,3.000000 3.000000 0,3.000000 3.000000 0,4.000000 4.000000 0,1.000000 1.000000 0,0.000000 0.000000 0,0.000000 0.000000 0,0.000000 0.000000 0,-2.000000 0.000000 0,-3.000000 0.000000 0,-3.000000 0.000000 0,-2.000000 0.000000 0,-3.000000-2.000000 0,1.000000-3.000000 0,-1.000000-3.000000 0,1.000000-2.000000 0,1.000000-1.000000 0,3.000000 3.000000 0,3.000000 3.000000 0,4.000000 4.000000 0,1.000000-1.000000 0,0.000000-3.000000 0,0.000000-3.000000 0,0.000000-2.000000 0,-2.000000-1.000000 0,-3.000000 3.000000 0,-3.000000 3.000000 0,-2.000000 4.000000 0,-3.000000-1.000000 0,1.000000-3.000000 0,-1.000000-3.000000 0,1.000000-2.000000 0,-1.000000-1.000000 0,1.000000 3.000000 0,-1.000000 3.000000 0,1.000000 4.000000 0,1.000000 1.000000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1.000000 0,3.000000 4.000000 0,3.000000 3.000000 0,4.000000 3.000000 0,-1.000000-1.000000 0,-3.000000-2.000000 0,-3.000000-3.000000 0,-2.000000-3.000000 0,-1.000000-2.000000 0,3.000000 0.000000 0,3.000000 0.000000 0,4.000000 0.000000 0,1.000000 0.000000 0,0.000000 0.000000 0,0.000000 0.000000 0,0.000000 0.000000 0,1.000000 1.000000 0,4.000000 4.000000 0,3.000000 3.000000 0,3.000000 3.000000 0,1.000000-1.000000 0,1.000000-2.000000 0,-1.000000-3.000000 0,1.000000-3.000000 0,-4.000000-2.000000 0,-6.000000 0.000000 0,-6.000000 0.000000 0,-6.000000 0.000000 0,-4.000000 0.000000 0,1.000000 0.000000 0,-1.000000 0.000000 0,1.000000 0.000000 0,-1.000000 0.000000 0,1.000000 0.000000 0,-1.000000 0.000000 0,1.000000 0.000000 0,-1.000000 0.000000 0,1.000000 0.000000 0,-1.000000 0.000000 0,1.000000 0.000000 0,1.000000 1.000000 0,3.000000 4.000000 0,3.000000 3.000000 0,4.000000 3.000000 0,-1.000000 1.000000 0,-3.000000 1.000000 0,-3.000000-1.000000 0,-2.000000 1.000000 0,-3.000000-1.000000 0,1.000000 1.000000 0,-1.000000-1.000000 0,1.000000 1.000000 0,1.000000 1.000000 0,3.000000 3.000000 0,3.000000 3.000000 0,4.000000 4.000000 0,-1.000000-1.000000 0,-3.000000-3.000000 0,-3.000000-3.000000 0,-2.000000-2.000000 0,-1.000000-3.000000 0,3.000000 1.000000 0,3.000000-1.000000 0,4.000000 1.000000 0,-1.000000-3.000000 0,-3.000000-2.000000 0,-3.000000-3.000000 0,-2.000000-3.000000 0,0.000000-2.000000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0,-1.000000 0.000000 0,-6.000000 0.000000 0,-6.000000 0.000000 0,-6.000000 0.000000 0,-1.000000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0,-1.000000-2.000000 0,-2.000000-3.000000 0,-3.000000-3.000000 0,-3.000000-2.000000 0,-4.000000-1.000000 0,-3.000000 3.000000 0,-3.000000 3.000000 0,-2.000000 4.000000 0,-3.000000 1.000000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0,-10.000000 5.000000-21,-19.000000 10.000000-38,-18.000000 10.000000-41,-19.000000 9.000000-40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31"/>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62800.000000 35850.000000 1000,'3.000000'-68.000000'0,"6.000000"17.000000"0 ,7.000000 15.000000 0,6.000000 16.000000 0,4.000000 9.000000 0,4.000000 3.000000 0,3.000000 3.000000 0,3.000000 4.000000 0,1.000000 1.000000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0,-1.000000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0.000000 0,1.000000 0.000000 0,-1.000000 0.000000 0,1.000000 0.000000 0,-3.000000 0.000000 0,-2.000000 0.000000 0,-3.000000 0.000000 0,-3.000000 0.000000 0,-2.000000 0.000000 0,0.000000 0.000000 0,0.000000 0.000000 0,0.000000 0.000000 0,0.000000 0.000000 0,0.000000 0.000000 0,0.000000 0.000000 0,0.000000 0.000000 0,0.000000 0.000000 0,0.000000 0.000000 0,0.000000 0.000000 0,0.000000 0.000000 0,-2.000000 1.000000 0,-3.000000 4.000000 0,-3.000000 3.000000 0,-2.000000 3.000000 0,-3.000000-1.000000 0,1.000000-2.000000 0,-1.000000-3.000000 0,1.000000-3.000000 0,1.000000-2.000000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0,-1.000000-2.000000 0,3.000000-3.000000 0,3.000000-3.000000 0,4.000000-2.000000 0,2.000000-1.000000 0,4.000000 3.000000 0,3.000000 3.000000 0,3.000000 4.000000 0,-2.000000 1.000000 0,-6.000000 0.000000 0,-6.000000 0.000000 0,-6.000000 0.000000 0,-4.000000 0.000000 0,1.000000 0.000000 0,-1.000000 0.000000 0,1.000000 0.000000 0,-1.000000 0.000000 0,1.000000 0.000000 0,-1.000000 0.000000 0,1.000000 0.000000 0,-1.000000-2.000000 0,1.000000-3.000000 0,-1.000000-3.000000 0,1.000000-2.000000 0,2.000000-1.000000 0,7.000000 3.000000 0,6.000000 3.000000 0,7.000000 4.000000 0,-1.000000 1.000000 0,-6.000000 0.000000 0,-6.000000 0.000000 0,-6.000000 0.000000 0,-4.000000 0.000000 0,1.000000 0.000000 0,-1.000000 0.000000 0,1.000000 0.000000 0,-1.000000 0.000000 0,1.000000 0.000000 0,-1.000000 0.000000 0,1.000000 0.000000 0,2.000000-2.000000 0,7.000000-3.000000 0,6.000000-3.000000 0,7.000000-2.000000 0,-1.000000-1.000000 0,-6.000000 3.000000 0,-6.000000 3.000000 0,-6.000000 4.000000 0,-2.000000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0,-9.000000-4.000000 0,-15.000000-5.000000 0,-15.000000-7.000000 0,-16.000000-5.000000 0,-10.000000-1.000000 0,-3.000000 6.000000 0,-3.000000 7.000000 0,-2.000000 6.000000 0,-1.000000 1.000000 0,3.000000-3.000000 0,3.000000-3.000000 0,4.000000-2.000000 0,-1.000000-1.000000 0,-3.000000 3.000000 0,-3.000000 3.000000 0,-2.000000 4.000000 0,-6.000000 1.000000 0,-6.000000 0.000000 0,-6.000000 0.000000 0,-6.000000 0.000000 0,-4.000000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1.000000 0,0.000000 4.000000 0,0.000000 3.000000 0,0.000000 3.000000 0,-2.000000-1.000000 0,-3.000000-2.000000 0,-3.000000-3.000000 0,-2.000000-3.000000 0,-3.000000-2.000000 0,1.000000 0.000000 0,-1.000000 0.000000 0,1.000000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0,0.000000-2.000000 0,0.000000-3.000000 0,0.000000-3.000000 0,0.000000-2.000000 0,1.000000-1.000000 0,4.000000 3.000000 0,3.000000 3.000000 0,3.000000 4.000000 0,1.000000 1.000000 0,1.000000 0.000000 0,-1.000000 0.000000 0,1.000000 0.000000 0,-1.000000 0.000000 0,1.000000 0.000000 0,-1.000000 0.000000 0,1.000000 0.000000 0,-3.000000 0.000000 0,-2.000000 0.000000 0,-3.000000 0.000000 0,-3.000000 0.000000 0,-2.000000 0.000000 0,0.000000 0.000000 0,0.000000 0.000000 0,0.000000 0.000000 0,3.000000-2.000000 0,6.000000-3.000000 0,7.000000-3.000000 0,6.000000-2.000000 0,1.000000-1.000000 0,-3.000000 3.000000 0,-3.000000 3.000000 0,-2.000000 4.000000 0,5.000000 4.000000-20,16.000000 6.000000-40,15.000000 7.000000-40,17.000000 6.000000-40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7:2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4300.000000 57550.000000 1000,'28.000000'-68.000000'0,"6.000000"17.000000"0 ,7.000000 15.000000 0,6.000000 16.000000 0,4.000000 7.000000 0,4.000000 1.000000 0,3.000000-1.000000 0,3.000000 1.000000 0,-2.000000 1.000000 0,-6.000000 3.000000 0,-6.000000 3.000000 0,-6.000000 4.000000 0,-2.000000 1.000000 0,3.000000 0.000000 0,3.000000 0.000000 0,4.000000 0.000000 0,1.000000 0.000000 0,0.000000 0.000000 0,0.000000 0.000000 0,0.000000 0.000000 0,0.000000 1.000000 0,0.000000 4.000000 0,0.000000 3.000000 0,0.000000 3.000000 0,0.000000-1.000000 0,0.000000-2.000000 0,0.000000-3.000000 0,0.000000-3.000000 0,0.000000-1.000000 0,0.000000 4.000000 0,0.000000 3.000000 0,0.000000 3.000000 0,0.000000 1.000000 0,0.000000 1.000000 0,0.000000-1.000000 0,0.000000 1.000000 0,-2.000000-3.000000 0,-3.000000-2.000000 0,-3.000000-3.000000 0,-2.000000-3.000000 0,-1.000000-1.000000 0,3.000000 4.000000 0,3.000000 3.000000 0,4.000000 3.000000 0,-1.000000-1.000000 0,-3.000000-2.000000 0,-3.000000-3.000000 0,-2.000000-3.000000 0,-1.000000-2.000000 0,3.000000 0.000000 0,3.000000 0.000000 0,4.000000 0.000000 0,1.000000 0.000000 0,0.000000 0.000000 0,0.000000 0.000000 0,0.000000 0.000000 0,0.000000 1.000000 0,0.000000 4.000000 0,0.000000 3.000000 0,0.000000 3.000000 0,1.000000-1.000000 0,4.000000-2.000000 0,3.000000-3.000000 0,3.000000-3.000000 0,1.000000-2.000000 0,1.000000 0.000000 0,-1.000000 0.000000 0,1.000000 0.000000 0,-1.000000 0.000000 0,1.000000 0.000000 0,-1.000000 0.000000 0,1.000000 0.000000 0,-3.000000 0.000000 0,-2.000000 0.000000 0,-3.000000 0.000000 0,-3.000000 0.000000 0,-1.000000 0.000000 0,4.000000 0.000000 0,3.000000 0.000000 0,3.000000 0.000000 0,-2.000000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0,3.000000 0.000000 0,3.000000 0.000000 0,3.000000 0.000000 0,4.000000 0.000000 0,-1.000000 0.000000 0,-3.000000 0.000000 0,-3.000000 0.000000 0,-2.000000 0.000000 0,-5.000000 1.000000 0,-2.000000 4.000000 0,-3.000000 3.000000 0,-3.000000 3.000000 0,-1.000000-1.000000 0,4.000000-2.000000 0,3.000000-3.000000 0,3.000000-3.000000 0,-1.000000-2.000000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0,-1.000000-2.000000 0,1.000000-3.000000 0,-1.000000-3.000000 0,1.000000-2.000000 0,-4.000000-1.000000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 0.000000 0,-2.000000 0.000000 0,-3.000000 0.000000 0,-3.000000 0.000000 0,-1.000000 0.000000 0,4.000000 0.000000 0,3.000000 0.000000 0,3.000000 0.000000 0,3.000000 0.000000 0,3.000000 0.000000 0,3.000000 0.000000 0,4.000000 0.000000 0,-3.000000 0.000000 0,-5.000000 0.000000 0,-7.000000 0.000000 0,-5.000000 0.000000 0,-4.000000 0.000000 0,0.000000 0.000000 0,0.000000 0.000000 0,0.000000 0.000000 0,0.000000 0.000000 0,0.000000 0.000000 0,0.000000 0.000000 0,0.000000 0.000000 0,-2.000000-2.000000 0,-3.000000-3.000000 0,-3.000000-3.000000 0,-2.000000-2.000000 0,0.000000-3.000000 0,7.000000 1.000000 0,6.000000-1.000000 0,7.000000 1.000000 0,2.000000 1.000000 0,1.000000 3.000000 0,-1.000000 3.000000 0,1.000000 4.000000 0,1.000000-1.000000 0,3.000000-3.000000 0,3.000000-3.000000 0,4.000000-2.000000 0,-1.000000-1.000000 0,-3.000000 3.000000 0,-3.000000 3.000000 0,-2.000000 4.000000 0,-3.000000-1.000000 0,1.000000-3.000000 0,-1.000000-3.000000 0,1.000000-2.000000 0,-3.000000-1.000000 0,-2.000000 3.000000 0,-3.000000 3.000000 0,-3.000000 4.000000 0,-2.000000 1.000000 0,0.000000 0.000000 0,0.000000 0.000000 0,0.000000 0.000000 0,-2.000000-2.000000 0,-3.000000-3.000000 0,-3.000000-3.000000 0,-2.000000-2.000000 0,0.000000-1.000000 0,7.000000 3.000000 0,6.000000 3.000000 0,7.000000 4.000000 0,-1.000000-1.000000 0,-6.000000-3.000000 0,-6.000000-3.000000 0,-6.000000-2.000000 0,-4.000000-1.000000 0,1.000000 3.000000 0,-1.000000 3.000000 0,1.000000 4.000000 0,-1.000000 1.000000 0,1.000000 0.000000 0,-1.000000 0.000000 0,1.000000 0.000000 0,1.000000 0.000000 0,3.000000 0.000000 0,3.000000 0.000000 0,4.000000 0.000000 0,-1.000000-2.000000 0,-3.000000-3.000000 0,-3.000000-3.000000 0,-2.000000-2.000000 0,-1.000000-1.000000 0,3.000000 3.000000 0,3.000000 3.000000 0,4.000000 4.000000 0,-1.000000 1.000000 0,-3.000000 0.000000 0,-3.000000 0.000000 0,-2.000000 0.000000 0,-3.000000 0.000000 0,1.000000 0.000000 0,-1.000000 0.000000 0,1.000000 0.000000 0,2.000000-2.000000 0,7.000000-3.000000 0,6.000000-3.000000 0,7.000000-2.000000 0,-1.000000-1.000000 0,-6.000000 3.000000 0,-6.000000 3.000000 0,-6.000000 4.000000 0,-4.000000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0,2.000000-2.000000 0,4.000000-3.000000 0,3.000000-3.000000 0,3.000000-2.000000 0,-1.000000-1.000000 0,-2.000000 3.000000 0,-3.000000 3.000000 0,-3.000000 4.000000 0,-4.000000 1.000000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0,-4.000000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0,1.000000 0.000000 0,-1.000000 0.000000 0,1.000000 0.000000 0,-1.000000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1.000000 0,1.000000 4.000000 0,-1.000000 3.000000 0,1.000000 3.000000 0,1.000000-1.000000 0,3.000000-2.000000 0,3.000000-3.000000 0,4.000000-3.000000 0,-1.000000-2.000000 0,-3.000000 0.000000 0,-3.000000 0.000000 0,-2.000000 0.000000 0,0.000000 1.000000 0,7.000000 4.000000 0,6.000000 3.000000 0,7.000000 3.000000 0,-1.000000-1.000000 0,-6.000000-2.000000 0,-6.000000-3.000000 0,-6.000000-3.000000 0,-4.000000-2.000000 0,1.000000 0.000000 0,-1.000000 0.000000 0,1.000000 0.000000 0,1.000000 1.000000 0,3.000000 4.000000 0,3.000000 3.000000 0,4.000000 3.000000 0,1.000000-1.000000 0,0.000000-2.000000 0,0.000000-3.000000 0,0.000000-3.000000 0,-2.000000-2.000000 0,-3.000000 0.000000 0,-3.000000 0.000000 0,-2.000000 0.000000 0,-1.000000 1.000000 0,3.000000 4.000000 0,3.000000 3.000000 0,4.000000 3.000000 0,-1.000000-1.000000 0,-3.000000-2.000000 0,-3.000000-3.000000 0,-2.000000-3.000000 0,-3.000000-1.000000 0,1.000000 4.000000 0,-1.000000 3.000000 0,1.000000 3.000000 0,-1.000000-1.000000 0,1.000000-2.000000 0,-1.000000-3.000000 0,1.000000-3.000000 0,-1.000000-1.000000 0,1.000000 4.000000 0,-1.000000 3.000000 0,1.000000 3.000000 0,1.000000 1.000000 0,3.000000 1.000000 0,3.000000-1.000000 0,4.000000 1.000000 0,2.000000-1.000000 0,4.000000 1.000000 0,3.000000-1.000000 0,3.000000 1.000000 0,-1.000000-1.000000 0,-2.000000 1.000000 0,-3.000000-1.000000 0,-3.000000 1.000000 0,-4.000000-3.000000 0,-3.000000-2.000000 0,-3.000000-3.000000 0,-2.000000-3.000000 0,0.000000-1.000000 0,7.000000 4.000000 0,6.000000 3.000000 0,7.000000 3.000000 0,2.000000-1.000000 0,1.000000-2.000000 0,-1.000000-3.000000 0,1.000000-3.000000 0,-1.000000-2.000000 0,1.000000 0.000000 0,-1.000000 0.000000 0,1.000000 0.000000 0,-1.000000 0.000000 0,1.000000 0.000000 0,-1.000000 0.000000 0,1.000000 0.000000 0,-3.000000 1.000000 0,-2.000000 4.000000 0,-3.000000 3.000000 0,-3.000000 3.000000 0,-2.000000-1.000000 0,0.000000-2.000000 0,0.000000-3.000000 0,0.000000-3.000000 0,-2.000000-2.000000 0,-3.000000 0.000000 0,-3.000000 0.000000 0,-2.000000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0,1.000000 0.000000 0,-1.000000 0.000000 0,1.000000 0.000000 0,-3.000000 0.000000 0,-2.000000 0.000000 0,-3.000000 0.000000 0,-3.000000 0.000000 0,-2.000000-2.000000 0,0.000000-3.000000 0,0.000000-3.000000 0,0.000000-2.000000 0,0.000000-1.000000 0,0.000000 3.000000 0,0.000000 3.000000 0,0.000000 4.000000 0,0.000000 1.000000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0,-3.000000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0.000000 0,1.000000 0.000000 0,-1.000000 0.000000 0,1.000000 0.000000 0,-4.000000-2.000000 0,-6.000000-3.000000 0,-6.000000-3.000000 0,-6.000000-2.000000 0,-2.000000-1.000000 0,3.000000 3.000000 0,3.000000 3.000000 0,4.000000 4.000000 0,2.000000 1.000000 0,4.000000 0.000000 0,3.000000 0.000000 0,3.000000 0.000000 0,1.000000-2.000000 0,1.000000-3.000000 0,-1.000000-3.000000 0,1.000000-2.000000 0,-1.000000-1.000000 0,1.000000 3.000000 0,-1.000000 3.000000 0,1.000000 4.000000 0,1.000000 1.000000 0,3.000000 0.000000 0,3.000000 0.000000 0,4.000000 0.000000 0,-3.000000 0.000000 0,-5.000000 0.000000 0,-7.000000 0.000000 0,-5.000000 0.000000 0,-4.000000 0.000000 0,0.000000 0.000000 0,0.000000 0.000000 0,0.000000 0.000000 0,0.000000-2.000000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0,-3.000000 4.000000 0,-2.000000 10.000000 0,-3.000000 10.000000 0,-3.000000 9.000000 0,-4.000000 4.000000 0,-3.000000 1.000000 0,-3.000000-1.000000 0,-2.000000 1.000000 0,-3.000000-1.000000 0,1.000000 1.000000 0,-1.000000-1.000000 0,1.000000 1.000000 0,-1.000000-1.000000 0,1.000000 1.000000 0,-1.000000-1.000000 0,1.000000 1.000000 0,-4.000000-1.000000 0,-6.000000 1.000000 0,-6.000000-1.000000 0,-6.000000 1.000000 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7:5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29050.000000 44200.000000 1000,'73.000000'-47.000000'0,"-3.000000"6.000000"0 ,-3.000000 7.000000 0,-2.000000 6.000000 0,-6.000000 6.000000 0,-6.000000 6.000000 0,-6.000000 7.000000 0,-6.000000 6.000000 0,-2.000000 1.000000 0,3.000000-3.000000 0,3.000000-3.000000 0,4.000000-2.000000 0,-1.000000-3.000000 0,-3.000000 1.000000 0,-3.000000-1.000000 0,-2.000000 1.000000 0,-1.000000 1.000000 0,3.000000 3.000000 0,3.000000 3.000000 0,4.000000 4.000000 0,1.000000-1.000000 0,0.000000-3.000000 0,0.000000-3.000000 0,0.000000-2.000000 0,0.000000-1.000000 0,0.000000 3.000000 0,0.000000 3.000000 0,0.000000 4.000000 0,1.000000-1.000000 0,4.000000-3.000000 0,3.000000-3.000000 0,3.000000-2.000000 0,1.000000-1.000000 0,1.000000 3.000000 0,-1.000000 3.000000 0,1.000000 4.000000 0,-1.000000 1.000000 0,1.000000 0.000000 0,-1.000000 0.000000 0,1.000000 0.000000 0,1.000000-2.000000 0,3.000000-3.000000 0,3.000000-3.000000 0,4.000000-2.000000 0,1.000000-1.000000 0,0.000000 3.000000 0,0.000000 3.000000 0,0.000000 4.000000 0,-2.000000 1.000000 0,-3.000000 0.000000 0,-3.000000 0.000000 0,-2.000000 0.000000 0,0.000000 0.000000 0,7.000000 0.000000 0,6.000000 0.000000 0,7.000000 0.000000 0,4.000000 0.000000 0,3.000000 0.000000 0,3.000000 0.000000 0,4.000000 0.000000 0,2.000000-2.000000 0,4.000000-3.000000 0,3.000000-3.000000 0,3.000000-2.000000 0,-1.000000-1.000000 0,-2.000000 3.000000 0,-3.000000 3.000000 0,-3.000000 4.000000 0,-2.000000 1.000000 0,0.000000 0.000000 0,0.000000 0.000000 0,0.000000 0.000000 0,-5.000000 0.000000 0,-9.000000 0.000000 0,-10.000000 0.000000 0,-8.000000 0.000000 0,-3.000000 0.000000 0,7.000000 0.000000 0,6.000000 0.000000 0,7.000000 0.000000 0,4.000000 0.000000 0,3.000000 0.000000 0,3.000000 0.000000 0,4.000000 0.000000 0,1.000000-2.000000 0,0.000000-3.000000 0,0.000000-3.000000 0,0.000000-2.000000 0,1.000000-1.000000 0,4.000000 3.000000 0,3.000000 3.000000 0,3.000000 4.000000 0,-2.000000 1.000000 0,-6.000000 0.000000 0,-6.000000 0.000000 0,-6.000000 0.000000 0,-4.000000 0.000000 0,1.000000 0.000000 0,-1.000000 0.000000 0,1.000000 0.000000 0,2.000000-2.000000 0,7.000000-3.000000 0,6.000000-3.000000 0,7.000000-2.000000 0,2.000000-1.000000 0,1.000000 3.000000 0,-1.000000 3.000000 0,1.000000 4.000000 0,1.000000 1.000000 0,3.000000 0.000000 0,3.000000 0.000000 0,4.000000 0.000000 0,-3.000000-2.000000 0,-5.000000-3.000000 0,-7.000000-3.000000 0,-5.000000-2.000000 0,-6.000000-3.000000 0,-3.000000 1.000000 0,-3.000000-1.000000 0,-2.000000 1.000000 0,0.000000 1.000000 0,7.000000 3.000000 0,6.000000 3.000000 0,7.000000 4.000000 0,4.000000-1.000000 0,3.000000-3.000000 0,3.000000-3.000000 0,4.000000-2.000000 0,-1.000000-1.000000 0,-3.000000 3.000000 0,-3.000000 3.000000 0,-2.000000 4.000000 0,-6.000000 1.000000 0,-6.000000 0.000000 0,-6.000000 0.000000 0,-6.000000 0.000000 0,-2.000000-2.000000 0,3.000000-3.000000 0,3.000000-3.000000 0,4.000000-2.000000 0,1.000000-1.000000 0,0.000000 3.000000 0,0.000000 3.000000 0,0.000000 4.000000 0,1.000000 1.000000 0,4.000000 0.000000 0,3.000000 0.000000 0,3.000000 0.000000 0,3.000000 0.000000 0,3.000000 0.000000 0,3.000000 0.000000 0,4.000000 0.000000 0,-6.000000 0.000000 0,-11.000000 0.000000 0,-14.000000 0.000000 0,-11.000000 0.000000 0,-7.000000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0,-4.000000 0.000000 0,-8.000000 0.000000 0,-10.000000 0.000000 0,-9.000000 0.000000 0,-5.000000 0.000000 0,0.000000 0.000000 0,0.000000 0.000000 0,0.000000 0.000000 0,1.000000 0.000000 0,4.000000 0.000000 0,3.000000 0.000000 0,3.000000 0.000000 0,3.000000 0.000000 0,3.000000 0.000000 0,3.000000 0.000000 0,4.000000 0.000000 0,1.000000 0.000000 0,0.000000 0.000000 0,0.000000 0.000000 0,0.000000 0.000000 0,1.000000 0.000000 0,4.000000 0.000000 0,3.000000 0.000000 0,3.000000 0.000000 0,-4.000000 0.000000 0,-8.000000 0.000000 0,-10.000000 0.000000 0,-9.000000 0.000000 0,-5.000000 0.000000 0,0.000000 0.000000 0,0.000000 0.000000 0,0.000000 0.000000 0,1.000000 0.000000 0,4.000000 0.000000 0,3.000000 0.000000 0,3.000000 0.000000 0,3.000000-2.000000 0,3.000000-3.000000 0,3.000000-3.000000 0,4.000000-2.000000 0,1.000000-1.000000 0,0.000000 3.000000 0,0.000000 3.000000 0,0.000000 4.000000 0,-2.000000 1.000000 0,-3.000000 0.000000 0,-3.000000 0.000000 0,-2.000000 0.000000 0,-5.000000 0.000000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0,1.000000 0.000000 0,-1.000000 0.000000 0,1.000000 0.000000 0,-4.000000-2.000000 0,-6.000000-3.000000 0,-6.000000-3.000000 0,-6.000000-2.000000 0,-4.000000-1.000000 0,1.000000 3.000000 0,-1.000000 3.000000 0,1.000000 4.000000 0,-1.000000 1.000000 0,1.000000 0.000000 0,-1.000000 0.000000 0,1.000000 0.000000 0,-1.000000 0.000000 0,1.000000 0.000000 0,-1.000000 0.000000 0,1.000000 0.000000 0,1.000000 0.000000 0,3.000000 0.000000 0,3.000000 0.000000 0,4.000000 0.000000 0,4.000000 0.000000 0,6.000000 0.000000 0,7.000000 0.000000 0,6.000000 0.000000 0,-1.000000 0.000000 0,-5.000000 0.000000 0,-7.000000 0.000000 0,-5.000000 0.000000 0,-4.000000 0.000000 0,0.000000 0.000000 0,0.000000 0.000000 0,0.000000 0.000000 0,-2.000000 0.000000 0,-3.000000 0.000000 0,-3.000000 0.000000 0,-2.000000 0.000000 0,-5.000000 0.000000 0,-2.000000 0.000000 0,-3.000000 0.000000 0,-3.000000 0.000000 0,-1.000000-2.000000 0,4.000000-3.000000 0,3.000000-3.000000 0,3.000000-2.000000 0,1.000000-1.000000 0,1.000000 3.000000 0,-1.000000 3.000000 0,1.000000 4.000000 0,1.000000 1.000000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0,-3.000000-2.000000 0,-2.000000-3.000000 0,-3.000000-3.000000 0,-3.000000-2.000000 0,-2.000000-1.000000 0,0.000000 3.000000 0,0.000000 3.000000 0,0.000000 4.000000 0,1.000000 1.000000 0,4.000000 0.000000 0,3.000000 0.000000 0,3.000000 0.000000 0,1.000000 0.000000 0,1.000000 0.000000 0,-1.000000 0.000000 0,1.000000 0.000000 0,1.000000-2.000000 0,3.000000-3.000000 0,3.000000-3.000000 0,4.000000-2.000000 0,1.000000-1.000000 0,0.000000 3.000000 0,0.000000 3.000000 0,0.000000 4.000000 0,0.000000 1.000000 0,0.000000 0.000000 0,0.000000 0.000000 0,0.000000 0.000000 0,-2.000000 0.000000 0,-3.000000 0.000000 0,-3.000000 0.000000 0,-2.000000 0.000000 0,-5.000000-2.000000 0,-2.000000-3.000000 0,-3.000000-3.000000 0,-3.000000-2.000000 0,1.000000-1.000000 0,6.000000 3.000000 0,7.000000 3.000000 0,6.000000 4.000000 0,4.000000 1.000000 0,4.000000 0.000000 0,3.000000 0.000000 0,3.000000 0.000000 0,1.000000-2.000000 0,1.000000-3.000000 0,-1.000000-3.000000 0,1.000000-2.000000 0,2.000000-1.000000 0,7.000000 3.000000 0,6.000000 3.000000 0,7.000000 4.000000 0,-1.000000-1.000000 0,-6.000000-3.000000 0,-6.000000-3.000000 0,-6.000000-2.000000 0,-7.000000-1.000000 0,-6.000000 3.000000 0,-6.000000 3.000000 0,-6.000000 4.000000 0,-2.000000-1.000000 0,3.000000-3.000000 0,3.000000-3.000000 0,4.000000-2.000000 0,-1.000000-1.000000 0,-3.000000 3.000000 0,-3.000000 3.000000 0,-2.000000 4.000000 0,-3.000000 1.000000 0,1.000000 0.000000 0,-1.000000 0.000000 0,1.000000 0.000000 0,2.000000-2.000000 0,7.000000-3.000000 0,6.000000-3.000000 0,7.000000-2.000000 0,0.000000-1.000000 0,-2.000000 3.000000 0,-3.000000 3.000000 0,-3.000000 4.000000 0,-2.000000 1.000000 0,0.000000 0.000000 0,0.000000 0.000000 0,0.000000 0.000000 0,-2.000000 0.000000 0,-3.000000 0.000000 0,-3.000000 0.000000 0,-2.000000 0.000000 0,-5.000000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0,2.000000 0.000000 0,7.000000 0.000000 0,6.000000 0.000000 0,7.000000 0.000000 0,-1.000000 0.000000 0,-6.000000 0.000000 0,-6.000000 0.000000 0,-6.000000 0.000000 0,-2.000000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0,2.000000 0.000000 0,4.000000 0.000000 0,3.000000 0.000000 0,3.000000 0.000000 0,1.000000 1.000000 0,1.000000 4.000000 0,-1.000000 3.000000 0,1.000000 3.000000 0,-3.000000-1.000000 0,-2.000000-2.000000 0,-3.000000-3.000000 0,-3.000000-3.000000 0,-4.000000-2.000000 0,-3.000000 0.000000 0,-3.000000 0.000000 0,-2.000000 0.000000 0,-5.000000 0.000000 0,-2.000000 0.000000 0,-3.000000 0.000000 0,-3.000000 0.000000 0,-2.000000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0,1.000000 0.000000 0,-1.000000 0.000000 0,1.000000 0.000000 0,-1.000000 1.000000 0,1.000000 4.000000 0,-1.000000 3.000000 0,1.000000 3.000000 0,-3.000000-1.000000 0,-2.000000-2.000000 0,-3.000000-3.000000 0,-3.000000-3.000000 0,-2.000000-2.000000 0,0.000000 0.000000 0,0.000000 0.000000 0,0.000000 0.000000 0,-2.000000 0.000000 0,-3.000000 0.000000 0,-3.000000 0.000000 0,-2.000000 0.000000 0,-3.000000 0.000000 0,1.000000 0.000000 0,-1.000000 0.000000 0,1.000000 0.000000 0,2.000000 1.000000 0,7.000000 4.000000 0,6.000000 3.000000 0,7.000000 3.000000 0,-1.000000-1.000000 0,-6.000000-2.000000 0,-6.000000-3.000000 0,-6.000000-3.000000 0,1.000000-2.000000 0,9.000000 0.000000 0,10.000000 0.000000 0,10.000000 0.000000 0,-1.000000 0.000000 0,-9.000000 0.000000 0,-10.000000 0.000000 0,-8.000000 0.000000 0,-6.000000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0,0.000000 0.000000 0,7.000000 0.000000 0,6.000000 0.000000 0,7.000000 0.000000 0,0.000000 1.000000 0,-2.000000 4.000000 0,-3.000000 3.000000 0,-3.000000 3.000000 0,-4.000000-1.000000 0,-3.000000-2.000000 0,-3.000000-3.000000 0,-2.000000-3.000000 0,0.000000-2.000000 0,7.000000 0.000000 0,6.000000 0.000000 0,7.000000 0.000000 0,0.000000 0.000000 0,-2.000000 0.000000 0,-3.000000 0.000000 0,-3.000000 0.000000 0,-4.000000 0.000000 0,-3.000000 0.000000 0,-3.000000 0.000000 0,-2.000000 0.000000 0,-1.000000 0.000000 0,3.000000 0.000000 0,3.000000 0.000000 0,4.000000 0.000000 0,1.000000 1.000000 0,0.000000 4.000000 0,0.000000 3.000000 0,0.000000 3.000000 0,0.000000-1.000000 0,0.000000-2.000000 0,0.000000-3.000000 0,0.000000-3.000000 0,-2.000000-2.000000 0,-3.000000 0.000000 0,-3.000000 0.000000 0,-2.000000 0.000000 0,-1.000000 0.000000 0,3.000000 0.000000 0,3.000000 0.000000 0,4.000000 0.000000 0,2.000000 1.000000 0,4.000000 4.000000 0,3.000000 3.000000 0,3.000000 3.000000 0,-2.000000-1.000000 0,-6.000000-2.000000 0,-6.000000-3.000000 0,-6.000000-3.000000 0,-2.000000-2.000000 0,3.000000 0.000000 0,3.000000 0.000000 0,4.000000 0.000000 0,-1.000000 1.000000 0,-3.000000 4.000000 0,-3.000000 3.000000 0,-2.000000 3.000000 0,-3.000000-1.000000 0,1.000000-2.000000 0,-1.000000-3.000000 0,1.000000-3.000000 0,-1.000000-2.000000 0,1.000000 0.000000 0,-1.000000 0.000000 0,1.000000 0.000000 0,-1.000000 0.000000 0,1.000000 0.000000 0,-1.000000 0.000000 0,1.000000 0.000000 0,-1.000000 0.000000 0,1.000000 0.000000 0,-1.000000 0.000000 0,1.000000 0.000000 0,-1.000000 0.000000 0,1.000000 0.000000 0,-1.000000 0.000000 0,1.000000 0.000000 0,-1.000000 1.000000 0,1.000000 4.000000 0,-1.000000 3.000000 0,1.000000 3.000000 0,-1.000000-1.000000 0,1.000000-2.000000 0,-1.000000-3.000000 0,1.000000-3.000000 0,1.000000-2.000000 0,3.000000 0.000000 0,3.000000 0.000000 0,4.000000 0.000000 0,-1.000000 0.000000 0,-3.000000 0.000000 0,-3.000000 0.000000 0,-2.000000 0.000000 0,-15.000000 4.000000 0,-25.000000 10.000000 0,-25.000000 10.000000 0,-25.000000 9.000000 0,-15.000000 1.000000-21,-2.000000-6.000000-38,-3.000000-6.000000-41,-3.000000-6.000000-40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0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12350.000000 47300.000000 1000,'-18.000000'-66.000000'0,"17.000000"19.000000"0 ,15.000000 19.000000 0,16.000000 19.000000 0,7.000000 10.000000 0,1.000000 4.000000 0,-1.000000 3.000000 0,1.000000 3.000000 0,-1.000000-1.000000 0,1.000000-2.000000 0,-1.000000-3.000000 0,1.000000-3.000000 0,-1.000000-1.000000 0,1.000000 4.000000 0,-1.000000 3.000000 0,1.000000 3.000000 0,1.000000-1.000000 0,3.000000-2.000000 0,3.000000-3.000000 0,4.000000-3.000000 0,-1.000000-1.000000 0,-3.000000 4.000000 0,-3.000000 3.000000 0,-2.000000 3.000000 0,0.000000-1.000000 0,7.000000-2.000000 0,6.000000-3.000000 0,7.000000-3.000000 0,2.000000-1.000000 0,1.000000 4.000000 0,-1.000000 3.000000 0,1.000000 3.000000 0,-3.000000-1.000000 0,-2.000000-2.000000 0,-3.000000-3.000000 0,-3.000000-3.000000 0,-4.000000-2.000000 0,-3.000000 0.000000 0,-3.000000 0.000000 0,-2.000000 0.000000 0,-3.000000 1.000000 0,1.000000 4.000000 0,-1.000000 3.000000 0,1.000000 3.000000 0,2.000000-1.000000 0,7.000000-2.000000 0,6.000000-3.000000 0,7.000000-3.000000 0,0.000000-1.000000 0,-2.000000 4.000000 0,-3.000000 3.000000 0,-3.000000 3.000000 0,-2.000000 1.000000 0,0.000000 1.000000 0,0.000000-1.000000 0,0.000000 1.000000 0,-2.000000-1.000000 0,-3.000000 1.000000 0,-3.000000-1.000000 0,-2.000000 1.000000 0,-1.000000-3.000000 0,3.000000-2.000000 0,3.000000-3.000000 0,4.000000-3.000000 0,-1.000000-2.000000 0,-3.000000 0.000000 0,-3.000000 0.000000 0,-2.000000 0.000000 0,-3.000000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0,1.000000-2.000000 0,3.000000-3.000000 0,3.000000-3.000000 0,4.000000-2.000000 0,-1.000000-1.000000 0,-3.000000 3.000000 0,-3.000000 3.000000 0,-2.000000 4.000000 0,-1.000000-1.000000 0,3.000000-3.000000 0,3.000000-3.000000 0,4.000000-2.000000 0,1.000000-1.000000 0,0.000000 3.000000 0,0.000000 3.000000 0,0.000000 4.000000 0,-2.000000-1.000000 0,-3.000000-3.000000 0,-3.000000-3.000000 0,-2.000000-2.000000 0,-1.000000-3.000000 0,3.000000 1.000000 0,3.000000-1.000000 0,4.000000 1.000000 0,-1.000000-1.000000 0,-3.000000 1.000000 0,-3.000000-1.000000 0,-2.000000 1.000000 0,0.000000-3.000000 0,7.000000-2.000000 0,6.000000-3.000000 0,7.000000-3.000000 0,2.000000 1.000000 0,1.000000 6.000000 0,-1.000000 7.000000 0,1.000000 6.000000 0,1.000000 1.000000 0,3.000000-3.000000 0,3.000000-3.000000 0,4.000000-2.000000 0,-4.000000-3.000000 0,-9.000000 1.000000 0,-10.000000-1.000000 0,-8.000000 1.000000 0,-4.000000 1.000000 0,3.000000 3.000000 0,3.000000 3.000000 0,4.000000 4.000000 0,-1.000000 1.000000 0,-3.000000 0.000000 0,-3.000000 0.000000 0,-2.000000 0.000000 0,-1.000000 0.000000 0,3.000000 0.000000 0,3.000000 0.000000 0,4.000000 0.000000 0,-1.000000-2.000000 0,-3.000000-3.000000 0,-3.000000-3.000000 0,-2.000000-2.000000 0,-3.000000-1.000000 0,1.000000 3.000000 0,-1.000000 3.000000 0,1.000000 4.000000 0,1.000000-1.000000 0,3.000000-3.000000 0,3.000000-3.000000 0,4.000000-2.000000 0,2.000000-3.000000 0,4.000000 1.000000 0,3.000000-1.000000 0,3.000000 1.000000 0,-2.000000 1.000000 0,-6.000000 3.000000 0,-6.000000 3.000000 0,-6.000000 4.000000 0,1.000000-1.000000 0,9.000000-3.000000 0,10.000000-3.000000 0,10.000000-2.000000 0,0.000000-1.000000 0,-5.000000 3.000000 0,-7.000000 3.000000 0,-5.000000 4.000000 0,-6.000000 1.000000 0,-3.000000 0.000000 0,-3.000000 0.000000 0,-2.000000 0.000000 0,-1.000000 0.000000 0,3.000000 0.000000 0,3.000000 0.000000 0,4.000000 0.000000 0,2.000000 0.000000 0,4.000000 0.000000 0,3.000000 0.000000 0,3.000000 0.000000 0,-2.000000-2.000000 0,-6.000000-3.000000 0,-6.000000-3.000000 0,-6.000000-2.000000 0,-2.000000-1.000000 0,3.000000 3.000000 0,3.000000 3.000000 0,4.000000 4.000000 0,-1.000000 1.000000 0,-3.000000 0.000000 0,-3.000000 0.000000 0,-2.000000 0.000000 0,-3.000000 0.000000 0,1.000000 0.000000 0,-1.000000 0.000000 0,1.000000 0.000000 0,-1.000000-2.000000 0,1.000000-3.000000 0,-1.000000-3.000000 0,1.000000-2.000000 0,1.000000-1.000000 0,3.000000 3.000000 0,3.000000 3.000000 0,4.000000 4.000000 0,1.000000-1.000000 0,0.000000-3.000000 0,0.000000-3.000000 0,0.000000-2.000000 0,0.000000-1.000000 0,0.000000 3.000000 0,0.000000 3.000000 0,0.000000 4.000000 0,3.000000-1.000000 0,6.000000-3.000000 0,7.000000-3.000000 0,6.000000-2.000000 0,1.000000-3.000000 0,-3.000000 1.000000 0,-3.000000-1.000000 0,-2.000000 1.000000 0,-3.000000 1.000000 0,1.000000 3.000000 0,-1.000000 3.000000 0,1.000000 4.000000 0,-1.000000-1.000000 0,1.000000-3.000000 0,-1.000000-3.000000 0,1.000000-2.000000 0,-3.000000-1.000000 0,-2.000000 3.000000 0,-3.000000 3.000000 0,-3.000000 4.000000 0,-4.000000-1.000000 0,-3.000000-3.000000 0,-3.000000-3.000000 0,-2.000000-2.000000 0,-3.000000-1.000000 0,1.000000 3.000000 0,-1.000000 3.000000 0,1.000000 4.000000 0,-1.000000 1.000000 0,1.000000 0.000000 0,-1.000000 0.000000 0,1.000000 0.000000 0,1.000000-2.000000 0,3.000000-3.000000 0,3.000000-3.000000 0,4.000000-2.000000 0,4.000000-1.000000 0,6.000000 3.000000 0,7.000000 3.000000 0,6.000000 4.000000 0,3.000000 1.000000 0,0.000000 0.000000 0,0.000000 0.000000 0,0.000000 0.000000 0,0.000000 0.000000 0,0.000000 0.000000 0,0.000000 0.000000 0,0.000000 0.000000 0,1.000000-2.000000 0,4.000000-3.000000 0,3.000000-3.000000 0,3.000000-2.000000 0,-2.000000-1.000000 0,-6.000000 3.000000 0,-6.000000 3.000000 0,-6.000000 4.000000 0,-4.000000 1.000000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0,6.000000 0.000000 0,7.000000 0.000000 0,6.000000 0.000000 0,3.000000-2.000000 0,0.000000-3.000000 0,0.000000-3.000000 0,0.000000-2.000000 0,1.000000-1.000000 0,4.000000 3.000000 0,3.000000 3.000000 0,3.000000 4.000000 0,1.000000 1.000000 0,1.000000 0.000000 0,-1.000000 0.000000 0,1.000000 0.000000 0,-4.000000 0.000000 0,-6.000000 0.000000 0,-6.000000 0.000000 0,-6.000000 0.000000 0,-4.000000 0.000000 0,1.000000 0.000000 0,-1.000000 0.000000 0,1.000000 0.000000 0,-1.000000-2.000000 0,1.000000-3.000000 0,-1.000000-3.000000 0,1.000000-2.000000 0,-1.000000-1.000000 0,1.000000 3.000000 0,-1.000000 3.000000 0,1.000000 4.000000 0,-1.000000 1.000000 0,1.000000 0.000000 0,-1.000000 0.000000 0,1.000000 0.000000 0,2.000000 0.000000 0,7.000000 0.000000 0,6.000000 0.000000 0,7.000000 0.000000 0,2.000000 0.000000 0,1.000000 0.000000 0,-1.000000 0.000000 0,1.000000 0.000000 0,-3.000000-2.000000 0,-2.000000-3.000000 0,-3.000000-3.000000 0,-3.000000-2.000000 0,-2.000000-1.000000 0,0.000000 3.000000 0,0.000000 3.000000 0,0.000000 4.000000 0,0.000000-1.000000 0,0.000000-3.000000 0,0.000000-3.000000 0,0.000000-2.000000 0,0.000000-1.000000 0,0.000000 3.000000 0,0.000000 3.000000 0,0.000000 4.000000 0,3.000000-1.000000 0,6.000000-3.000000 0,7.000000-3.000000 0,6.000000-2.000000 0,-1.000000-1.000000 0,-5.000000 3.000000 0,-7.000000 3.000000 0,-5.000000 4.000000 0,-3.000000 1.000000 0,4.000000 0.000000 0,3.000000 0.000000 0,3.000000 0.000000 0,-1.000000 0.000000 0,-2.000000 0.000000 0,-3.000000 0.000000 0,-3.000000 0.000000 0,-4.000000-2.000000 0,-3.000000-3.000000 0,-3.000000-3.000000 0,-2.000000-2.000000 0,-5.000000-1.000000 0,-2.000000 3.000000 0,-3.000000 3.000000 0,-3.000000 4.000000 0,-2.000000 1.000000 0,0.000000 0.000000 0,0.000000 0.000000 0,0.000000 0.000000 0,1.000000 0.000000 0,4.000000 0.000000 0,3.000000 0.000000 0,3.000000 0.000000 0,3.000000 0.000000 0,3.000000 0.000000 0,3.000000 0.000000 0,4.000000 0.000000 0,2.000000 0.000000 0,4.000000 0.000000 0,3.000000 0.000000 0,3.000000 0.000000 0,-1.000000-2.000000 0,-2.000000-3.000000 0,-3.000000-3.000000 0,-3.000000-2.000000 0,-4.000000-1.000000 0,-3.000000 3.000000 0,-3.000000 3.000000 0,-2.000000 4.000000 0,-3.000000 1.000000 0,1.000000 0.000000 0,-1.000000 0.000000 0,1.000000 0.000000 0,-4.000000 0.000000 0,-6.000000 0.000000 0,-6.000000 0.000000 0,-6.000000 0.000000 0,-2.000000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 0.000000 0,-3.000000 0.000000 0,-3.000000 0.000000 0,-2.000000 0.000000 0,-3.000000 0.000000 0,1.000000 0.000000 0,-1.000000 0.000000 0,1.000000 0.000000 0,2.000000 0.000000 0,7.000000 0.000000 0,6.000000 0.000000 0,7.000000 0.000000 0,-1.000000 1.000000 0,-6.000000 4.000000 0,-6.000000 3.000000 0,-6.000000 3.000000 0,-4.000000-1.000000 0,1.000000-2.000000 0,-1.000000-3.000000 0,1.000000-3.000000 0,1.000000-2.000000 0,3.000000 0.000000 0,3.000000 0.000000 0,4.000000 0.000000 0,1.000000 0.000000 0,0.000000 0.000000 0,0.000000 0.000000 0,0.000000 0.000000 0,0.000000 1.000000 0,0.000000 4.000000 0,0.000000 3.000000 0,0.000000 3.000000 0,0.000000-1.000000 0,0.000000-2.000000 0,0.000000-3.000000 0,0.000000-3.000000 0,0.000000-2.000000 0,0.000000 0.000000 0,0.000000 0.000000 0,0.000000 0.000000 0,0.000000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0.000000 0,1.000000 0.000000 0,-1.000000 0.000000 0,1.000000 0.000000 0,1.000000 1.000000 0,3.000000 4.000000 0,3.000000 3.000000 0,4.000000 3.000000 0,1.000000-1.000000 0,0.000000-2.000000 0,0.000000-3.000000 0,0.000000-3.000000 0,1.000000-2.000000 0,4.000000 0.000000 0,3.000000 0.000000 0,3.000000 0.000000 0,1.000000 0.000000 0,1.000000 0.000000 0,-1.000000 0.000000 0,1.000000 0.000000 0,-3.000000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0,4.000000 0.000000 0,9.000000 0.000000 0,10.000000 0.000000 0,10.000000 0.000000 0,0.000000 0.000000 0,-5.000000 0.000000 0,-7.000000 0.000000 0,-5.000000 0.000000 0,-6.000000 0.000000 0,-3.000000 0.000000 0,-3.000000 0.000000 0,-2.000000 0.000000 0,0.000000 0.000000 0,7.000000 0.000000 0,6.000000 0.000000 0,7.000000 0.000000 0,-1.000000 0.000000 0,-6.000000 0.000000 0,-6.000000 0.000000 0,-6.000000 0.000000 0,-2.000000 0.000000 0,3.000000 0.000000 0,3.000000 0.000000 0,4.000000 0.000000 0,1.000000 0.000000 0,0.000000 0.000000 0,0.000000 0.000000 0,0.000000 0.000000 0,-2.000000 0.000000 0,-3.000000 0.000000 0,-3.000000 0.000000 0,-2.000000 0.000000 0,0.000000 0.000000 0,7.000000 0.000000 0,6.000000 0.000000 0,7.000000 0.000000 0,2.000000 0.000000 0,1.000000 0.000000 0,-1.000000 0.000000 0,1.000000 0.000000 0,-4.000000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0,0.000000 1.000000 0,0.000000 4.000000 0,0.000000 3.000000 0,0.000000 3.000000 0,0.000000-1.000000 0,0.000000-2.000000 0,0.000000-3.000000 0,0.000000-3.000000 0,-2.000000-2.000000 0,-3.000000 0.000000 0,-3.000000 0.000000 0,-2.000000 0.000000 0,-3.000000 0.000000 0,1.000000 0.000000 0,-1.000000 0.000000 0,1.000000 0.000000 0,2.000000 0.000000 0,7.000000 0.000000 0,6.000000 0.000000 0,7.000000 0.000000 0,-1.000000 1.000000 0,-6.000000 4.000000 0,-6.000000 3.000000 0,-6.000000 3.000000 0,-4.000000-1.000000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0,3.000000-2.000000 0,3.000000-3.000000 0,4.000000-3.000000 0,1.000000-2.000000 0,0.000000 0.000000 0,0.000000 0.000000 0,0.000000 0.000000 0,-2.000000 1.000000 0,-3.000000 4.000000 0,-3.000000 3.000000 0,-2.000000 3.000000 0,-3.000000-1.000000 0,1.000000-2.000000 0,-1.000000-3.000000 0,1.000000-3.000000 0,-1.000000-2.000000 0,1.000000 0.000000 0,-1.000000 0.000000 0,1.000000 0.000000 0,-1.000000 1.000000 0,1.000000 4.000000 0,-1.000000 3.000000 0,1.000000 3.000000 0,2.000000-1.000000 0,7.000000-2.000000 0,6.000000-3.000000 0,7.000000-3.000000 0,2.000000-1.000000 0,1.000000 4.000000 0,-1.000000 3.000000 0,1.000000 3.000000 0,-4.000000-1.000000 0,-6.000000-2.000000 0,-6.000000-3.000000 0,-6.000000-3.000000 0,-2.000000-1.000000 0,3.000000 4.000000 0,3.000000 3.000000 0,4.000000 3.000000 0,1.000000-1.000000 0,0.000000-2.000000 0,0.000000-3.000000 0,0.000000-3.000000 0,1.000000-2.000000 0,4.000000 0.000000 0,3.000000 0.000000 0,3.000000 0.000000 0,-1.000000 0.000000 0,-2.000000 0.000000 0,-3.000000 0.000000 0,-3.000000 0.000000 0,-2.000000 1.000000 0,0.000000 4.000000 0,0.000000 3.000000 0,0.000000 3.000000 0,0.000000-1.000000 0,0.000000-2.000000 0,0.000000-3.000000 0,0.000000-3.000000 0,-2.000000-2.000000 0,-3.000000 0.000000 0,-3.000000 0.000000 0,-2.000000 0.000000 0,-3.000000 0.000000 0,1.000000 0.000000 0,-1.000000 0.000000 0,1.000000 0.000000 0,1.000000 1.000000 0,3.000000 4.000000 0,3.000000 3.000000 0,4.000000 3.000000 0,2.000000 1.000000 0,4.000000 1.000000 0,3.000000-1.000000 0,3.000000 1.000000 0,1.000000-3.000000 0,1.000000-2.000000 0,-1.000000-3.000000 0,1.000000-3.000000 0,-4.000000-1.000000 0,-6.000000 4.000000 0,-6.000000 3.000000 0,-6.000000 3.000000 0,-2.000000-1.000000 0,3.000000-2.000000 0,3.000000-3.000000 0,4.000000-3.000000 0,1.000000-1.000000 0,0.000000 4.000000 0,0.000000 3.000000 0,0.000000 3.000000 0,1.000000-1.000000 0,4.000000-2.000000 0,3.000000-3.000000 0,3.000000-3.000000 0,-1.000000-1.000000 0,-2.000000 4.000000 0,-3.000000 3.000000 0,-3.000000 3.000000 0,-2.000000-1.000000 0,0.000000-2.000000 0,0.000000-3.000000 0,0.000000-3.000000 0,0.000000-1.000000 0,0.000000 4.000000 0,0.000000 3.000000 0,0.000000 3.000000 0,-2.000000-1.000000 0,-3.000000-2.000000 0,-3.000000-3.000000 0,-2.000000-3.000000 0,-1.000000-1.000000 0,3.000000 4.000000 0,3.000000 3.000000 0,4.000000 3.000000 0,-1.000000-1.000000 0,-3.000000-2.000000 0,-3.000000-3.000000 0,-2.000000-3.000000 0,-1.000000-2.000000 0,3.000000 0.000000 0,3.000000 0.000000 0,4.000000 0.000000 0,2.000000 0.000000 0,4.000000 0.000000 0,3.000000 0.000000 0,3.000000 0.000000 0,1.000000 1.000000 0,1.000000 4.000000 0,-1.000000 3.000000 0,1.000000 3.000000 0,-1.000000-1.000000 0,1.000000-2.000000 0,-1.000000-3.000000 0,1.000000-3.000000 0,-1.000000-2.000000 0,1.000000 0.000000 0,-1.000000 0.000000 0,1.000000 0.000000 0,1.000000 0.000000 0,3.000000 0.000000 0,3.000000 0.000000 0,4.000000 0.000000 0,-4.000000 1.000000 0,-9.000000 4.000000 0,-10.000000 3.000000 0,-8.000000 3.000000 0,-4.000000-1.000000 0,3.000000-2.000000 0,3.000000-3.000000 0,4.000000-3.000000 0,1.000000-2.000000 0,0.000000 0.000000 0,0.000000 0.000000 0,0.000000 0.000000 0,-2.000000 0.000000 0,-3.000000 0.000000 0,-3.000000 0.000000 0,-2.000000 0.000000 0,0.000000 0.000000 0,7.000000 0.000000 0,6.000000 0.000000 0,7.000000 0.000000 0,0.000000 0.000000 0,-2.000000 0.000000 0,-3.000000 0.000000 0,-3.000000 0.000000 0,-1.000000 0.000000 0,4.000000 0.000000 0,3.000000 0.000000 0,3.000000 0.000000 0,1.000000 0.000000 0,1.000000 0.000000 0,-1.000000 0.000000 0,1.000000 0.000000 0,-1.000000 0.000000 0,1.000000 0.000000 0,-1.000000 0.000000 0,1.000000 0.000000 0,-3.000000 0.000000 0,-2.000000 0.000000 0,-3.000000 0.000000 0,-3.000000 0.000000 0,-2.000000-2.000000 0,0.000000-3.000000 0,0.000000-3.000000 0,0.000000-2.000000 0,-2.000000-1.000000 0,-3.000000 3.000000 0,-3.000000 3.000000 0,-2.000000 4.000000 0,-3.000000 1.000000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0,-2.000000 0.000000 0,-3.000000 0.000000 0,-3.000000 0.000000 0,-1.000000-2.000000 0,4.000000-3.000000 0,3.000000-3.000000 0,3.000000-2.000000 0,1.000000-1.000000 0,1.000000 3.000000 0,-1.000000 3.000000 0,1.000000 4.000000 0,-3.000000 1.000000 0,-2.000000 0.000000 0,-3.000000 0.000000 0,-3.000000 0.000000 0,-2.000000 0.000000 0,0.000000 0.000000 0,0.000000 0.000000 0,0.000000 0.000000 0,0.000000 0.000000 0,0.000000 0.000000 0,0.000000 0.000000 0,0.000000 0.000000 0,-2.000000 0.000000 0,-3.000000 0.000000 0,-3.000000 0.000000 0,-2.000000 0.000000 0,0.000000 0.000000 0,7.000000 0.000000 0,6.000000 0.000000 0,7.000000 0.000000 0,2.000000 0.000000 0,1.000000 0.000000 0,-1.000000 0.000000 0,1.000000 0.000000 0,-1.000000 0.000000 0,1.000000 0.000000 0,-1.000000 0.000000 0,1.000000 0.000000 0,1.000000 0.000000 0,3.000000 0.000000 0,3.000000 0.000000 0,4.000000 0.000000 0,1.000000-2.000000 0,0.000000-3.000000 0,0.000000-3.000000 0,0.000000-2.000000 0,-2.000000-1.000000 0,-3.000000 3.000000 0,-3.000000 3.000000 0,-2.000000 4.000000 0,-5.000000 1.000000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0,-2.000000 0.000000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0,2.000000-1.000000 0,7.000000-2.000000 0,6.000000-3.000000 0,7.000000-3.000000 0,0.000000-2.000000 0,-2.000000 0.000000 0,-3.000000 0.000000 0,-3.000000 0.000000 0,-1.000000 0.000000 0,4.000000 0.000000 0,3.000000 0.000000 0,3.000000 0.000000 0,1.000000 1.000000 0,1.000000 4.000000 0,-1.000000 3.000000 0,1.000000 3.000000 0,-3.000000-1.000000 0,-2.000000-2.000000 0,-3.000000-3.000000 0,-3.000000-3.000000 0,-4.000000-2.000000 0,-3.000000 0.000000 0,-3.000000 0.000000 0,-2.000000 0.000000 0,-3.000000 1.000000 0,1.000000 4.000000 0,-1.000000 3.000000 0,1.000000 3.000000 0,-1.000000-1.000000 0,1.000000-2.000000 0,-1.000000-3.000000 0,1.000000-3.000000 0,-10.000000-2.000000 0,-19.000000 0.000000 0,-18.000000 0.000000 0,-19.000000 0.000000 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0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11850.000000 51250.000000 1000,'70.000000'-25.000000'0,"-9.000000"0.000000"0 ,-10.000000 0.000000 0,-8.000000 0.000000 0,-6.000000 1.000000 0,1.000000 4.000000 0,-1.000000 3.000000 0,1.000000 3.000000 0,-1.000000 1.000000 0,1.000000 1.000000 0,-1.000000-1.000000 0,1.000000 1.000000 0,1.000000 1.000000 0,3.000000 3.000000 0,3.000000 3.000000 0,4.000000 4.000000 0,-1.000000 1.000000 0,-3.000000 0.000000 0,-3.000000 0.000000 0,-2.000000 0.000000 0,-1.000000 1.000000 0,3.000000 4.000000 0,3.000000 3.000000 0,4.000000 3.000000 0,1.000000 3.000000 0,0.000000 3.000000 0,0.000000 3.000000 0,0.000000 4.000000 0,0.000000 2.000000 0,0.000000 4.000000 0,0.000000 3.000000 0,0.000000 3.000000 0,-2.000000-2.000000 0,-3.000000-6.000000 0,-3.000000-6.000000 0,-2.000000-6.000000 0,-3.000000-4.000000 0,1.000000 1.000000 0,-1.000000-1.000000 0,1.000000 1.000000 0,2.000000 2.000000 0,7.000000 7.000000 0,6.000000 6.000000 0,7.000000 7.000000 0,-1.000000-1.000000 0,-6.000000-6.000000 0,-6.000000-6.000000 0,-6.000000-6.000000 0,-4.000000-4.000000 0,1.000000 1.000000 0,-1.000000-1.000000 0,1.000000 1.000000 0,-1.000000-1.000000 0,1.000000 1.000000 0,-1.000000-1.000000 0,1.000000 1.000000 0,-1.000000-1.000000 0,1.000000 1.000000 0,-1.000000-1.000000 0,1.000000 1.000000 0,-1.000000-3.000000 0,1.000000-2.000000 0,-1.000000-3.000000 0,1.000000-3.000000 0,-1.000000-1.000000 0,1.000000 4.000000 0,-1.000000 3.000000 0,1.000000 3.000000 0,-1.000000-1.000000 0,1.000000-2.000000 0,-1.000000-3.000000 0,1.000000-3.000000 0,1.000000-2.000000 0,3.000000 0.000000 0,3.000000 0.000000 0,4.000000 0.000000 0,1.000000 0.000000 0,0.000000 0.000000 0,0.000000 0.000000 0,0.000000 0.000000 0,1.000000 0.000000 0,4.000000 0.000000 0,3.000000 0.000000 0,3.000000 0.000000 0,3.000000 0.000000 0,3.000000 0.000000 0,3.000000 0.000000 0,4.000000 0.000000 0,2.000000-2.000000 0,4.000000-3.000000 0,3.000000-3.000000 0,3.000000-2.000000 0,1.000000-3.000000 0,1.000000 1.000000 0,-1.000000-1.000000 0,1.000000 1.000000 0,-3.000000 1.000000 0,-2.000000 3.000000 0,-3.000000 3.000000 0,-3.000000 4.000000 0,-4.000000 1.000000 0,-3.000000 0.000000 0,-3.000000 0.000000 0,-2.000000 0.000000 0,-3.000000 0.000000 0,1.000000 0.000000 0,-1.000000 0.000000 0,1.000000 0.000000 0,-3.000000 0.000000 0,-2.000000 0.000000 0,-3.000000 0.000000 0,-3.000000 0.000000 0,-2.000000 0.000000 0,0.000000 0.000000 0,0.000000 0.000000 0,0.000000 0.000000 0,1.000000 1.000000 0,4.000000 4.000000 0,3.000000 3.000000 0,3.000000 3.000000 0,-2.000000-1.000000 0,-6.000000-2.000000 0,-6.000000-3.000000 0,-6.000000-3.000000 0,-2.000000-1.000000 0,3.000000 4.000000 0,3.000000 3.000000 0,4.000000 3.000000 0,1.000000-1.000000 0,0.000000-2.000000 0,0.000000-3.000000 0,0.000000-3.000000 0,-2.000000-2.000000 0,-3.000000 0.000000 0,-3.000000 0.000000 0,-2.000000 0.000000 0,-3.000000 1.000000 0,1.000000 4.000000 0,-1.000000 3.000000 0,1.000000 3.000000 0,-1.000000-1.000000 0,1.000000-2.000000 0,-1.000000-3.000000 0,1.000000-3.000000 0,-1.000000-2.000000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0,6.000000 0.000000 0,7.000000 0.000000 0,6.000000 0.000000 0,3.000000 0.000000 0,0.000000 0.000000 0,0.000000 0.000000 0,0.000000 0.000000 0,-2.000000 0.000000 0,-3.000000 0.000000 0,-3.000000 0.000000 0,-2.000000 0.000000 0,-1.000000-2.000000 0,3.000000-3.000000 0,3.000000-3.000000 0,4.000000-2.000000 0,-1.000000-1.000000 0,-3.000000 3.000000 0,-3.000000 3.000000 0,-2.000000 4.000000 0,-5.000000-1.000000 0,-2.000000-3.000000 0,-3.000000-3.000000 0,-3.000000-2.000000 0,-1.000000-3.000000 0,4.000000 1.000000 0,3.000000-1.000000 0,3.000000 1.000000 0,-1.000000-1.000000 0,-2.000000 1.000000 0,-3.000000-1.000000 0,-3.000000 1.000000 0,1.000000-1.000000 0,6.000000 1.000000 0,7.000000-1.000000 0,6.000000 1.000000 0,3.000000-1.000000 0,0.000000 1.000000 0,0.000000-1.000000 0,0.000000 1.000000 0,0.000000-1.000000 0,0.000000 1.000000 0,0.000000-1.000000 0,0.000000 1.000000 0,-2.000000-1.000000 0,-3.000000 1.000000 0,-3.000000-1.000000 0,-2.000000 1.000000 0,-3.000000-1.000000 0,1.000000 1.000000 0,-1.000000-1.000000 0,1.000000 1.000000 0,-3.000000-3.000000 0,-2.000000-2.000000 0,-3.000000-3.000000 0,-3.000000-3.000000 0,-2.000000-1.000000 0,0.000000 4.000000 0,0.000000 3.000000 0,0.000000 3.000000 0,1.000000 1.000000 0,4.000000 1.000000 0,3.000000-1.000000 0,3.000000 1.000000 0,-1.000000-1.000000 0,-2.000000 1.000000 0,-3.000000-1.000000 0,-3.000000 1.000000 0,-1.000000-1.000000 0,4.000000 1.000000 0,3.000000-1.000000 0,3.000000 1.000000 0,1.000000 1.000000 0,1.000000 3.000000 0,-1.000000 3.000000 0,1.000000 4.000000 0,-3.000000-1.000000 0,-2.000000-3.000000 0,-3.000000-3.000000 0,-3.000000-2.000000 0,-1.000000-1.000000 0,4.000000 3.000000 0,3.000000 3.000000 0,3.000000 4.000000 0,-1.000000-1.000000 0,-2.000000-3.000000 0,-3.000000-3.000000 0,-3.000000-2.000000 0,-4.000000-3.000000 0,-3.000000 1.000000 0,-3.000000-1.000000 0,-2.000000 1.000000 0,-3.000000 1.000000 0,1.000000 3.000000 0,-1.000000 3.000000 0,1.000000 4.000000 0,-1.000000 1.000000 0,1.000000 0.000000 0,-1.000000 0.000000 0,1.000000 0.000000 0,-1.000000-2.000000 0,1.000000-3.000000 0,-1.000000-3.000000 0,1.000000-2.000000 0,-1.000000-1.000000 0,1.000000 3.000000 0,-1.000000 3.000000 0,1.000000 4.000000 0,2.000000 1.000000 0,7.000000 0.000000 0,6.000000 0.000000 0,7.000000 0.000000 0,0.000000 0.000000 0,-2.000000 0.000000 0,-3.000000 0.000000 0,-3.000000 0.000000 0,-2.000000 0.000000 0,0.000000 0.000000 0,0.000000 0.000000 0,0.000000 0.000000 0,1.000000 0.000000 0,4.000000 0.000000 0,3.000000 0.000000 0,3.000000 0.000000 0,-2.000000 0.000000 0,-6.000000 0.000000 0,-6.000000 0.000000 0,-6.000000 0.000000 0,-2.000000 0.000000 0,3.000000 0.000000 0,3.000000 0.000000 0,4.000000 0.000000 0,-1.000000-2.000000 0,-3.000000-3.000000 0,-3.000000-3.000000 0,-2.000000-2.000000 0,-3.000000-1.000000 0,1.000000 3.000000 0,-1.000000 3.000000 0,1.000000 4.000000 0,1.000000 1.000000 0,3.000000 0.000000 0,3.000000 0.000000 0,4.000000 0.000000 0,-1.000000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0,1.000000-2.000000 0,4.000000-3.000000 0,3.000000-3.000000 0,3.000000-2.000000 0,1.000000-1.000000 0,1.000000 3.000000 0,-1.000000 3.000000 0,1.000000 4.000000 0,-3.000000 1.000000 0,-2.000000 0.000000 0,-3.000000 0.000000 0,-3.000000 0.000000 0,-2.000000-2.000000 0,0.000000-3.000000 0,0.000000-3.000000 0,0.000000-2.000000 0,0.000000-1.000000 0,0.000000 3.000000 0,0.000000 3.000000 0,0.000000 4.000000 0,-2.000000 1.000000 0,-3.000000 0.000000 0,-3.000000 0.000000 0,-2.000000 0.000000 0,0.000000 0.000000 0,7.000000 0.000000 0,6.000000 0.000000 0,7.000000 0.000000 0,-1.000000 0.000000 0,-6.000000 0.000000 0,-6.000000 0.000000 0,-6.000000 0.000000 0,-4.000000 0.000000 0,1.000000 0.000000 0,-1.000000 0.000000 0,1.000000 0.000000 0,4.000000 0.000000 0,9.000000 0.000000 0,10.000000 0.000000 0,10.000000 0.000000 0,0.000000 0.000000 0,-5.000000 0.000000 0,-7.000000 0.000000 0,-5.000000 0.000000 0,-6.000000 0.000000 0,-3.000000 0.000000 0,-3.000000 0.000000 0,-2.000000 0.000000 0,-1.000000 0.000000 0,3.000000 0.000000 0,3.000000 0.000000 0,4.000000 0.000000 0,1.000000-2.000000 0,0.000000-3.000000 0,0.000000-3.000000 0,0.000000-2.000000 0,0.000000-1.000000 0,0.000000 3.000000 0,0.000000 3.000000 0,0.000000 4.000000 0,-2.000000 1.000000 0,-3.000000 0.000000 0,-3.000000 0.000000 0,-2.000000 0.000000 0,-1.000000 0.000000 0,3.000000 0.000000 0,3.000000 0.000000 0,4.000000 0.000000 0,2.000000 0.000000 0,4.000000 0.000000 0,3.000000 0.000000 0,3.000000 0.000000 0,-2.000000 0.000000 0,-6.000000 0.000000 0,-6.000000 0.000000 0,-6.000000 0.000000 0,-4.000000 1.000000 0,1.000000 4.000000 0,-1.000000 3.000000 0,1.000000 3.000000 0,-1.000000-1.000000 0,1.000000-2.000000 0,-1.000000-3.000000 0,1.000000-3.000000 0,1.000000-2.000000 0,3.000000 0.000000 0,3.000000 0.000000 0,4.000000 0.000000 0,1.000000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0,-2.000000-2.000000 0,0.000000-3.000000 0,0.000000-3.000000 0,0.000000-2.000000 0,-2.000000-1.000000 0,-3.000000 3.000000 0,-3.000000 3.000000 0,-2.000000 4.000000 0,-3.000000-1.000000 0,1.000000-3.000000 0,-1.000000-3.000000 0,1.000000-2.000000 0,1.000000-3.000000 0,3.000000 1.000000 0,3.000000-1.000000 0,4.000000 1.000000 0,-1.000000 1.000000 0,-3.000000 3.000000 0,-3.000000 3.000000 0,-2.000000 4.000000 0,-1.000000-1.000000 0,3.000000-3.000000 0,3.000000-3.000000 0,4.000000-2.000000 0,2.000000-1.000000 0,4.000000 3.000000 0,3.000000 3.000000 0,3.000000 4.000000 0,-1.000000-1.000000 0,-2.000000-3.000000 0,-3.000000-3.000000 0,-3.000000-2.000000 0,-2.000000-1.000000 0,0.000000 3.000000 0,0.000000 3.000000 0,0.000000 4.000000 0,1.000000-1.000000 0,4.000000-3.000000 0,3.000000-3.000000 0,3.000000-2.000000 0,-2.000000-1.000000 0,-6.000000 3.000000 0,-6.000000 3.000000 0,-6.000000 4.000000 0,-4.000000-1.000000 0,1.000000-3.000000 0,-1.000000-3.000000 0,1.000000-2.000000 0,1.000000-1.000000 0,3.000000 3.000000 0,3.000000 3.000000 0,4.000000 4.000000 0,2.000000-1.000000 0,4.000000-3.000000 0,3.000000-3.000000 0,3.000000-2.000000 0,-2.000000-1.000000 0,-6.000000 3.000000 0,-6.000000 3.000000 0,-6.000000 4.000000 0,-4.000000 1.000000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0,-1.000000-2.000000 0,-3.000000-3.000000 0,-3.000000-3.000000 0,-2.000000-2.000000 0,-1.000000-1.000000 0,3.000000 3.000000 0,3.000000 3.000000 0,4.000000 4.000000 0,1.000000 1.000000 0,0.000000 0.000000 0,0.000000 0.000000 0,0.000000 0.000000 0,1.000000 0.000000 0,4.000000 0.000000 0,3.000000 0.000000 0,3.000000 0.000000 0,-2.000000 0.000000 0,-6.000000 0.000000 0,-6.000000 0.000000 0,-6.000000 0.000000 0,-1.000000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0,3.000000 0.000000 0,3.000000 0.000000 0,4.000000 0.000000 0,-1.000000 1.000000 0,-3.000000 4.000000 0,-3.000000 3.000000 0,-2.000000 3.000000 0,-1.000000-1.000000 0,3.000000-2.000000 0,3.000000-3.000000 0,4.000000-3.000000 0,1.000000-2.000000 0,0.000000 0.000000 0,0.000000 0.000000 0,0.000000 0.000000 0,0.000000 0.000000 0,0.000000 0.000000 0,0.000000 0.000000 0,0.000000 0.000000 0,-2.000000 0.000000 0,-3.000000 0.000000 0,-3.000000 0.000000 0,-2.000000 0.000000 0,-3.000000 0.000000 0,1.000000 0.000000 0,-1.000000 0.000000 0,1.000000 0.000000 0,-1.000000 0.000000 0,1.000000 0.000000 0,-1.000000 0.000000 0,1.000000 0.000000 0,4.000000 0.000000 0,9.000000 0.000000 0,10.000000 0.000000 0,10.000000 0.000000 0,-1.000000-2.000000 0,-9.000000-3.000000 0,-10.000000-3.000000 0,-8.000000-2.000000 0,-6.000000-1.000000 0,1.000000 3.000000 0,-1.000000 3.000000 0,1.000000 4.000000 0,-1.000000 1.000000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0,0.000000 0.000000 0,-2.000000 0.000000 0,-3.000000 0.000000 0,-3.000000 0.000000 0,-1.000000 0.000000 0,4.000000 0.000000 0,3.000000 0.000000 0,3.000000 0.000000 0,-2.000000 0.000000 0,-6.000000 0.000000 0,-6.000000 0.000000 0,-6.000000 0.000000 0,-1.000000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0,3.000000 3.000000 0,3.000000 3.000000 0,4.000000 4.000000 0,1.000000 1.000000 0,0.000000 0.000000 0,0.000000 0.000000 0,0.000000 0.000000 0,0.000000 0.000000 0,0.000000 0.000000 0,0.000000 0.000000 0,0.000000 0.000000 0,0.000000 0.000000 0,0.000000 0.000000 0,0.000000 0.000000 0,0.000000 0.000000 0,-2.000000 0.000000 0,-3.000000 0.000000 0,-3.000000 0.000000 0,-2.000000 0.000000 0,-3.000000-2.000000 0,1.000000-3.000000 0,-1.000000-3.000000 0,1.000000-2.000000 0,-1.000000-1.000000 0,1.000000 3.000000 0,-1.000000 3.000000 0,1.000000 4.000000 0,-1.000000 1.000000 0,1.000000 0.000000 0,-1.000000 0.000000 0,1.000000 0.000000 0,2.000000 0.000000 0,7.000000 0.000000 0,6.000000 0.000000 0,7.000000 0.000000 0,4.000000 0.000000 0,3.000000 0.000000 0,3.000000 0.000000 0,4.000000 0.000000 0,-3.000000 0.000000 0,-5.000000 0.000000 0,-7.000000 0.000000 0,-5.000000 0.000000 0,-6.000000 0.000000 0,-3.000000 0.000000 0,-3.000000 0.000000 0,-2.000000 0.000000 0,0.000000 0.000000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 0.000000 0,-3.000000 0.000000 0,-3.000000 0.000000 0,-2.000000 0.000000 0,2.000000 0.000000 0,9.000000 0.000000 0,10.000000 0.000000 0,10.000000 0.000000 0,-1.000000-2.000000 0,-9.000000-3.000000 0,-10.000000-3.000000 0,-8.000000-2.000000 0,-4.000000-1.000000 0,3.000000 3.000000 0,3.000000 3.000000 0,4.000000 4.000000 0,1.000000 1.000000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0,3.000000 0.000000 0,6.000000 0.000000 0,7.000000 0.000000 0,6.000000 0.000000 0,1.000000 0.000000 0,-3.000000 0.000000 0,-3.000000 0.000000 0,-2.000000 0.000000 0,-6.000000 0.000000 0,-6.000000 0.000000 0,-6.000000 0.000000 0,-6.000000 0.000000 0,-2.000000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1.000000 0,1.000000 4.000000 0,-1.000000 3.000000 0,1.000000 3.000000 0,-4.000000-1.000000 0,-6.000000-2.000000 0,-6.000000-3.000000 0,-6.000000-3.000000 0,-4.000000-2.000000 0,1.000000 0.000000 0,-1.000000 0.000000 0,1.000000 0.000000 0,1.000000 0.000000 0,3.000000 0.000000 0,3.000000 0.000000 0,4.000000 0.000000 0,1.000000 1.000000 0,0.000000 4.000000 0,0.000000 3.000000 0,0.000000 3.000000 0,-2.000000-1.000000 0,-3.000000-2.000000 0,-3.000000-3.000000 0,-2.000000-3.000000 0,-1.000000-2.000000 0,3.000000 0.000000 0,3.000000 0.000000 0,4.000000 0.000000 0,1.000000 0.000000 0,0.000000 0.000000 0,0.000000 0.000000 0,0.000000 0.000000 0,-2.000000 1.000000 0,-3.000000 4.000000 0,-3.000000 3.000000 0,-2.000000 3.000000 0,-3.000000-1.000000 0,1.000000-2.000000 0,-1.000000-3.000000 0,1.000000-3.000000 0,2.000000-1.000000 0,7.000000 4.000000 0,6.000000 3.000000 0,7.000000 3.000000 0,2.000000 1.000000 0,1.000000 1.000000 0,-1.000000-1.000000 0,1.000000 1.000000 0,-4.000000-3.000000 0,-6.000000-2.000000 0,-6.000000-3.000000 0,-6.000000-3.000000 0,-4.000000-2.000000 0,1.000000 0.000000 0,-1.000000 0.000000 0,1.000000 0.000000 0,1.000000 0.000000 0,3.000000 0.000000 0,3.000000 0.000000 0,4.000000 0.000000 0,-1.000000 0.000000 0,-3.000000 0.000000 0,-3.000000 0.000000 0,-2.000000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0,2.000000 0.000000 0,4.000000 0.000000 0,3.000000 0.000000 0,3.000000 0.000000 0,-1.000000-2.000000 0,-2.000000-3.000000 0,-3.000000-3.000000 0,-3.000000-2.000000 0,1.000000-1.000000 0,6.000000 3.000000 0,7.000000 3.000000 0,6.000000 4.000000 0,-1.000000 1.000000 0,-5.000000 0.000000 0,-7.000000 0.000000 0,-5.000000 0.000000 0,-3.000000 0.000000 0,4.000000 0.000000 0,3.000000 0.000000 0,3.000000 0.000000 0,-1.000000 0.000000 0,-2.000000 0.000000 0,-3.000000 0.000000 0,-3.000000 0.000000 0,-4.000000 0.000000 0,-3.000000 0.000000 0,-3.000000 0.000000 0,-2.000000 0.000000 0,-3.000000 0.000000 0,1.000000 0.000000 0,-1.000000 0.000000 0,1.000000 0.000000 0,1.000000 0.000000 0,3.000000 0.000000 0,3.000000 0.000000 0,4.000000 0.000000 0,-1.000000 1.000000 0,-3.000000 4.000000 0,-3.000000 3.000000 0,-2.000000 3.000000 0,-1.000000-1.000000 0,3.000000-2.000000 0,3.000000-3.000000 0,4.000000-3.000000 0,1.000000-1.000000 0,0.000000 4.000000 0,0.000000 3.000000 0,0.000000 3.000000 0,1.000000-1.000000 0,4.000000-2.000000 0,3.000000-3.000000 0,3.000000-3.000000 0,1.000000-2.000000 0,1.000000 0.000000 0,-1.000000 0.000000 0,1.000000 0.000000 0,-1.000000 1.000000 0,1.000000 4.000000 0,-1.000000 3.000000 0,1.000000 3.000000 0,-3.000000-1.000000 0,-2.000000-2.000000 0,-3.000000-3.000000 0,-3.000000-3.000000 0,-2.000000-1.000000 0,0.000000 4.000000 0,0.000000 3.000000 0,0.000000 3.000000 0,0.000000-1.000000 0,0.000000-2.000000 0,0.000000-3.000000 0,0.000000-3.000000 0,-2.000000-1.000000 0,-3.000000 4.000000 0,-3.000000 3.000000 0,-2.000000 3.000000 0,-3.000000-1.000000 0,1.000000-2.000000 0,-1.000000-3.000000 0,1.000000-3.000000 0,1.000000-2.000000 0,3.000000 0.000000 0,3.000000 0.000000 0,4.000000 0.000000 0,1.000000 0.000000 0,0.000000 0.000000 0,0.000000 0.000000 0,0.000000 0.000000 0,0.000000 1.000000 0,0.000000 4.000000 0,0.000000 3.000000 0,0.000000 3.000000 0,1.000000-1.000000 0,4.000000-2.000000 0,3.000000-3.000000 0,3.000000-3.000000 0,-1.000000-2.000000 0,-2.000000 0.000000 0,-3.000000 0.000000 0,-3.000000 0.000000 0,-2.000000 0.000000 0,0.000000 0.000000 0,0.000000 0.000000 0,0.000000 0.000000 0,1.000000 0.000000 0,4.000000 0.000000 0,3.000000 0.000000 0,3.000000 0.000000 0,-2.000000 1.000000 0,-6.000000 4.000000 0,-6.000000 3.000000 0,-6.000000 3.000000 0,-1.000000-1.000000 0,7.000000-2.000000 0,6.000000-3.000000 0,7.000000-3.000000 0,0.000000-2.000000 0,-2.000000 0.000000 0,-3.000000 0.000000 0,-3.000000 0.000000 0,-4.000000 1.000000 0,-3.000000 4.000000 0,-3.000000 3.000000 0,-2.000000 3.000000 0,-3.000000-1.000000 0,1.000000-2.000000 0,-1.000000-3.000000 0,1.000000-3.000000 0,-1.000000-2.000000 0,1.000000 0.000000 0,-1.000000 0.000000 0,1.000000 0.000000 0,1.000000 0.000000 0,3.000000 0.000000 0,3.000000 0.000000 0,4.000000 0.000000 0,-1.000000 1.000000 0,-3.000000 4.000000 0,-3.000000 3.000000 0,-2.000000 3.000000 0,-1.000000-1.000000 0,3.000000-2.000000 0,3.000000-3.000000 0,4.000000-3.000000 0,1.000000-1.000000 0,0.000000 4.000000 0,0.000000 3.000000 0,0.000000 3.000000 0,0.000000-1.000000 0,0.000000-2.000000 0,0.000000-3.000000 0,0.000000-3.000000 0,0.000000-1.000000 0,0.000000 4.000000 0,0.000000 3.000000 0,0.000000 3.000000 0,1.000000 1.000000 0,4.000000 1.000000 0,3.000000-1.000000 0,3.000000 1.000000 0,-2.000000-1.000000 0,-6.000000 1.000000 0,-6.000000-1.000000 0,-6.000000 1.000000 0,-1.000000-1.000000 0,7.000000 1.000000 0,6.000000-1.000000 0,7.000000 1.000000 0,-1.000000-1.000000 0,-6.000000 1.000000 0,-6.000000-1.000000 0,-6.000000 1.000000 0,-4.000000-3.000000 0,1.000000-2.000000 0,-1.000000-3.000000 0,1.000000-3.000000 0,1.000000-2.000000 0,3.000000 0.000000 0,3.000000 0.000000 0,4.000000 0.000000 0,1.000000 1.000000 0,0.000000 4.000000 0,0.000000 3.000000 0,0.000000 3.000000 0,0.000000-1.000000 0,0.000000-2.000000 0,0.000000-3.000000 0,0.000000-3.000000 0,0.000000-1.000000 0,0.000000 4.000000 0,0.000000 3.000000 0,0.000000 3.000000 0,0.000000-1.000000 0,0.000000-2.000000 0,0.000000-3.000000 0,0.000000-3.000000 0,-2.000000-2.000000 0,-3.000000 0.000000 0,-3.000000 0.000000 0,-2.000000 0.000000 0,-3.000000 1.000000 0,1.000000 4.000000 0,-1.000000 3.000000 0,1.000000 3.000000 0,-1.000000-1.000000 0,1.000000-2.000000 0,-1.000000-3.000000 0,1.000000-3.000000 0,-10.000000-6.000000 0,-19.000000-5.000000 0,-18.000000-7.000000 0,-19.000000-5.000000 0,-12.000000-6.000000 0,-2.000000-3.000000 0,-3.000000-3.000000 0,-3.000000-2.000000 0,-1.000000 0.000000 0,4.000000 7.000000 0,3.000000 6.000000 0,3.000000 7.000000 0,-1.000000 0.000000-21,-2.000000-2.000000-38,-3.000000-3.000000-41,-3.000000-3.000000-40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12400.000000 54400.000000 1000,'70.000000'-46.000000'0,"-9.000000"10.000000"0 ,-10.000000 10.000000 0,-8.000000 9.000000 0,-4.000000 6.000000 0,3.000000 3.000000 0,3.000000 3.000000 0,4.000000 4.000000 0,2.000000 2.000000 0,4.000000 4.000000 0,3.000000 3.000000 0,3.000000 3.000000 0,-2.000000 3.000000 0,-6.000000 3.000000 0,-6.000000 3.000000 0,-6.000000 4.000000 0,-2.000000-1.000000 0,3.000000-3.000000 0,3.000000-3.000000 0,4.000000-2.000000 0,-1.000000-1.000000 0,-3.000000 3.000000 0,-3.000000 3.000000 0,-2.000000 4.000000 0,0.000000 1.000000 0,7.000000 0.000000 0,6.000000 0.000000 0,7.000000 0.000000 0,0.000000 0.000000 0,-2.000000 0.000000 0,-3.000000 0.000000 0,-3.000000 0.000000 0,-1.000000-2.000000 0,4.000000-3.000000 0,3.000000-3.000000 0,3.000000-2.000000 0,-1.000000-1.000000 0,-2.000000 3.000000 0,-3.000000 3.000000 0,-3.000000 4.000000 0,-4.000000-1.000000 0,-3.000000-3.000000 0,-3.000000-3.000000 0,-2.000000-2.000000 0,-3.000000-3.000000 0,1.000000 1.000000 0,-1.000000-1.000000 0,1.000000 1.000000 0,-1.000000-1.000000 0,1.000000 1.000000 0,-1.000000-1.000000 0,1.000000 1.000000 0,-1.000000-3.000000 0,1.000000-2.000000 0,-1.000000-3.000000 0,1.000000-3.000000 0,1.000000-1.000000 0,3.000000 4.000000 0,3.000000 3.000000 0,4.000000 3.000000 0,1.000000-1.000000 0,0.000000-2.000000 0,0.000000-3.000000 0,0.000000-3.000000 0,0.000000-2.000000 0,0.000000 0.000000 0,0.000000 0.000000 0,0.000000 0.000000 0,1.000000 1.000000 0,4.000000 4.000000 0,3.000000 3.000000 0,3.000000 3.000000 0,3.000000-1.000000 0,3.000000-2.000000 0,3.000000-3.000000 0,4.000000-3.000000 0,-1.000000-2.000000 0,-3.000000 0.000000 0,-3.000000 0.000000 0,-2.000000 0.000000 0,-3.000000 0.000000 0,1.000000 0.000000 0,-1.000000 0.000000 0,1.000000 0.000000 0,-3.000000 1.000000 0,-2.000000 4.000000 0,-3.000000 3.000000 0,-3.000000 3.000000 0,-4.000000-1.000000 0,-3.000000-2.000000 0,-3.000000-3.000000 0,-2.000000-3.000000 0,-1.000000-1.000000 0,3.000000 4.000000 0,3.000000 3.000000 0,4.000000 3.000000 0,1.000000-1.000000 0,0.000000-2.000000 0,0.000000-3.000000 0,0.000000-3.000000 0,1.000000-1.000000 0,4.000000 4.000000 0,3.000000 3.000000 0,3.000000 3.000000 0,1.000000-1.000000 0,1.000000-2.000000 0,-1.000000-3.000000 0,1.000000-3.000000 0,1.000000-2.000000 0,3.000000 0.000000 0,3.000000 0.000000 0,4.000000 0.000000 0,1.000000 0.000000 0,0.000000 0.000000 0,0.000000 0.000000 0,0.000000 0.000000 0,-2.000000 0.000000 0,-3.000000 0.000000 0,-3.000000 0.000000 0,-2.000000 0.000000 0,-1.000000 0.000000 0,3.000000 0.000000 0,3.000000 0.000000 0,4.000000 0.000000 0,1.000000-2.000000 0,0.000000-3.000000 0,0.000000-3.000000 0,0.000000-2.000000 0,1.000000-5.000000 0,4.000000-2.000000 0,3.000000-3.000000 0,3.000000-3.000000 0,4.000000-1.000000 0,7.000000 4.000000 0,6.000000 3.000000 0,7.000000 3.000000 0,2.000000-1.000000 0,1.000000-2.000000 0,-1.000000-3.000000 0,1.000000-3.000000 0,-6.000000-1.000000 0,-8.000000 4.000000 0,-10.000000 3.000000 0,-9.000000 3.000000 0,-7.000000 1.000000 0,-3.000000 1.000000 0,-3.000000-1.000000 0,-2.000000 1.000000 0,-5.000000 1.000000 0,-2.000000 3.000000 0,-3.000000 3.000000 0,-3.000000 4.000000 0,-4.000000 1.000000 0,-3.000000 0.000000 0,-3.000000 0.000000 0,-2.000000 0.000000 0,0.000000 0.000000 0,7.000000 0.000000 0,6.000000 0.000000 0,7.000000 0.000000 0,0.000000-2.000000 0,-2.000000-3.000000 0,-3.000000-3.000000 0,-3.000000-2.000000 0,-1.000000-1.000000 0,4.000000 3.000000 0,3.000000 3.000000 0,3.000000 4.000000 0,3.000000 1.000000 0,3.000000 0.000000 0,3.000000 0.000000 0,4.000000 0.000000 0,1.000000 0.000000 0,0.000000 0.000000 0,0.000000 0.000000 0,0.000000 0.000000 0,-2.000000-2.000000 0,-3.000000-3.000000 0,-3.000000-3.000000 0,-2.000000-2.000000 0,-3.000000-1.000000 0,1.000000 3.000000 0,-1.000000 3.000000 0,1.000000 4.000000 0,-1.000000-1.000000 0,1.000000-3.000000 0,-1.000000-3.000000 0,1.000000-2.000000 0,1.000000-3.000000 0,3.000000 1.000000 0,3.000000-1.000000 0,4.000000 1.000000 0,2.000000-1.000000 0,4.000000 1.000000 0,3.000000-1.000000 0,3.000000 1.000000 0,-1.000000 1.000000 0,-2.000000 3.000000 0,-3.000000 3.000000 0,-3.000000 4.000000 0,-2.000000 1.000000 0,0.000000 0.000000 0,0.000000 0.000000 0,0.000000 0.000000 0,-4.000000-2.000000 0,-5.000000-3.000000 0,-7.000000-3.000000 0,-5.000000-2.000000 0,-4.000000-1.000000 0,0.000000 3.000000 0,0.000000 3.000000 0,0.000000 4.000000 0,1.000000 1.000000 0,4.000000 0.000000 0,3.000000 0.000000 0,3.000000 0.000000 0,1.000000 0.000000 0,1.000000 0.000000 0,-1.000000 0.000000 0,1.000000 0.000000 0,-3.000000 0.000000 0,-2.000000 0.000000 0,-3.000000 0.000000 0,-3.000000 0.000000 0,-4.000000-2.000000 0,-3.000000-3.000000 0,-3.000000-3.000000 0,-2.000000-2.000000 0,0.000000-1.000000 0,7.000000 3.000000 0,6.000000 3.000000 0,7.000000 4.000000 0,2.000000 1.000000 0,1.000000 0.000000 0,-1.000000 0.000000 0,1.000000 0.000000 0,-1.000000-2.000000 0,1.000000-3.000000 0,-1.000000-3.000000 0,1.000000-2.000000 0,-1.000000-1.000000 0,1.000000 3.000000 0,-1.000000 3.000000 0,1.000000 4.000000 0,-3.000000 1.000000 0,-2.000000 0.000000 0,-3.000000 0.000000 0,-3.000000 0.000000 0,-4.000000 0.000000 0,-3.000000 0.000000 0,-3.000000 0.000000 0,-2.000000 0.000000 0,0.000000 0.000000 0,7.000000 0.000000 0,6.000000 0.000000 0,7.000000 0.000000 0,2.000000 0.000000 0,1.000000 0.000000 0,-1.000000 0.000000 0,1.000000 0.000000 0,1.000000 0.000000 0,3.000000 0.000000 0,3.000000 0.000000 0,4.000000 0.000000 0,-3.000000 0.000000 0,-5.000000 0.000000 0,-7.000000 0.000000 0,-5.000000 0.000000 0,-3.000000 0.000000 0,4.000000 0.000000 0,3.000000 0.000000 0,3.000000 0.000000 0,1.000000 0.000000 0,1.000000 0.000000 0,-1.000000 0.000000 0,1.000000 0.000000 0,-1.000000 0.000000 0,1.000000 0.000000 0,-1.000000 0.000000 0,1.000000 0.000000 0,-3.000000-2.000000 0,-2.000000-3.000000 0,-3.000000-3.000000 0,-3.000000-2.000000 0,-1.000000-1.000000 0,4.000000 3.000000 0,3.000000 3.000000 0,3.000000 4.000000 0,-1.000000 1.000000 0,-2.000000 0.000000 0,-3.000000 0.000000 0,-3.000000 0.000000 0,-2.000000-2.000000 0,0.000000-3.000000 0,0.000000-3.000000 0,0.000000-2.000000 0,0.000000-1.000000 0,0.000000 3.000000 0,0.000000 3.000000 0,0.000000 4.000000 0,3.000000-1.000000 0,6.000000-3.000000 0,7.000000-3.000000 0,6.000000-2.000000 0,1.000000-1.000000 0,-3.000000 3.000000 0,-3.000000 3.000000 0,-2.000000 4.000000 0,-1.000000 1.000000 0,3.000000 0.000000 0,3.000000 0.000000 0,4.000000 0.000000 0,-1.000000 0.000000 0,-3.000000 0.000000 0,-3.000000 0.000000 0,-2.000000 0.000000 0,-3.000000-2.000000 0,1.000000-3.000000 0,-1.000000-3.000000 0,1.000000-2.000000 0,-3.000000-1.000000 0,-2.000000 3.000000 0,-3.000000 3.000000 0,-3.000000 4.000000 0,-4.000000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0,-3.000000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0,3.000000 3.000000 0,3.000000 3.000000 0,4.000000 4.000000 0,-1.000000 1.000000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0,2.000000 0.000000 0,4.000000 0.000000 0,3.000000 0.000000 0,3.000000 0.000000 0,-1.000000 0.000000 0,-2.000000 0.000000 0,-3.000000 0.000000 0,-3.000000 0.000000 0,-4.000000 0.000000 0,-3.000000 0.000000 0,-3.000000 0.000000 0,-2.000000 0.000000 0,-3.000000-2.000000 0,1.000000-3.000000 0,-1.000000-3.000000 0,1.000000-2.000000 0,-1.000000-1.000000 0,1.000000 3.000000 0,-1.000000 3.000000 0,1.000000 4.000000 0,-1.000000 1.000000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0,0.000000 0.000000 0,0.000000 0.000000 0,0.000000 0.000000 0,0.000000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0,-1.000000 1.000000 0,3.000000 4.000000 0,3.000000 3.000000 0,4.000000 3.000000 0,-3.000000-1.000000 0,-5.000000-2.000000 0,-7.000000-3.000000 0,-5.000000-3.000000 0,-4.000000-2.000000 0,0.000000 0.000000 0,0.000000 0.000000 0,0.000000 0.000000 0,0.000000 0.000000 0,0.000000 0.000000 0,0.000000 0.000000 0,0.000000 0.000000 0,0.000000 1.000000 0,0.000000 4.000000 0,0.000000 3.000000 0,0.000000 3.000000 0,3.000000-1.000000 0,6.000000-2.000000 0,7.000000-3.000000 0,6.000000-3.000000 0,4.000000-2.000000 0,4.000000 0.000000 0,3.000000 0.000000 0,3.000000 0.000000 0,-1.000000 1.000000 0,-2.000000 4.000000 0,-3.000000 3.000000 0,-3.000000 3.000000 0,-1.000000-1.000000 0,4.000000-2.000000 0,3.000000-3.000000 0,3.000000-3.000000 0,-2.000000-2.000000 0,-6.000000 0.000000 0,-6.000000 0.000000 0,-6.000000 0.000000 0,-6.000000 1.000000 0,-2.000000 4.000000 0,-3.000000 3.000000 0,-3.000000 3.000000 0,-4.000000 1.000000 0,-3.000000 1.000000 0,-3.000000-1.000000 0,-2.000000 1.000000 0,-1.000000-3.000000 0,3.000000-2.000000 0,3.000000-3.000000 0,4.000000-3.000000 0,1.000000-1.000000 0,0.000000 4.000000 0,0.000000 3.000000 0,0.000000 3.000000 0,1.000000 1.000000 0,4.000000 1.000000 0,3.000000-1.000000 0,3.000000 1.000000 0,3.000000-3.000000 0,3.000000-2.000000 0,3.000000-3.000000 0,4.000000-3.000000 0,1.000000-1.000000 0,0.000000 4.000000 0,0.000000 3.000000 0,0.000000 3.000000 0,0.000000-1.000000 0,0.000000-2.000000 0,0.000000-3.000000 0,0.000000-3.000000 0,0.000000-2.000000 0,0.000000 0.000000 0,0.000000 0.000000 0,0.000000 0.000000 0,-4.000000 0.000000 0,-5.000000 0.000000 0,-7.000000 0.000000 0,-5.000000 0.000000 0,-1.000000 1.000000 0,6.000000 4.000000 0,7.000000 3.000000 0,6.000000 3.000000 0,3.000000-1.000000 0,0.000000-2.000000 0,0.000000-3.000000 0,0.000000-3.000000 0,1.000000-2.000000 0,4.000000 0.000000 0,3.000000 0.000000 0,3.000000 0.000000 0,3.000000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0,3.000000-2.000000 0,3.000000-3.000000 0,4.000000-3.000000 0,2.000000-2.000000 0,4.000000 0.000000 0,3.000000 0.000000 0,3.000000 0.000000 0,1.000000 0.000000 0,1.000000 0.000000 0,-1.000000 0.000000 0,1.000000 0.000000 0,-3.000000 0.000000 0,-2.000000 0.000000 0,-3.000000 0.000000 0,-3.000000 0.000000 0,-6.000000 0.000000 0,-5.000000 0.000000 0,-7.000000 0.000000 0,-5.000000 0.000000 0,-4.000000 0.000000 0,0.000000 0.000000 0,0.000000 0.000000 0,0.000000 0.000000 0,3.000000 0.000000 0,6.000000 0.000000 0,7.000000 0.000000 0,6.000000 0.000000 0,3.000000 0.000000 0,0.000000 0.000000 0,0.000000 0.000000 0,0.000000 0.000000 0,0.000000 0.000000 0,0.000000 0.000000 0,0.000000 0.000000 0,0.000000 0.000000 0,0.000000 0.000000 0,0.000000 0.000000 0,0.000000 0.000000 0,0.000000 0.000000 0,-4.000000 0.000000 0,-5.000000 0.000000 0,-7.000000 0.000000 0,-5.000000 0.000000 0,-3.000000 0.000000 0,4.000000 0.000000 0,3.000000 0.000000 0,3.000000 0.000000 0,3.000000 0.000000 0,3.000000 0.000000 0,3.000000 0.000000 0,4.000000 0.000000 0,-1.000000 0.000000 0,-3.000000 0.000000 0,-3.000000 0.000000 0,-2.000000 0.000000 0,-1.000000 0.000000 0,3.000000 0.000000 0,3.000000 0.000000 0,4.000000 0.000000 0,-4.000000 0.000000 0,-9.000000 0.000000 0,-10.000000 0.000000 0,-8.000000 0.000000 0,-6.000000 0.000000 0,1.000000 0.000000 0,-1.000000 0.000000 0,1.000000 0.000000 0,1.000000 0.000000 0,3.000000 0.000000 0,3.000000 0.000000 0,4.000000 0.000000 0,-1.000000-2.000000 0,-3.000000-3.000000 0,-3.000000-3.000000 0,-2.000000-2.000000 0,0.000000-1.000000 0,7.000000 3.000000 0,6.000000 3.000000 0,7.000000 4.000000 0,4.000000 1.000000 0,3.000000 0.000000 0,3.000000 0.000000 0,4.000000 0.000000 0,-3.000000-2.000000 0,-5.000000-3.000000 0,-7.000000-3.000000 0,-5.000000-2.000000 0,-8.000000-1.000000 0,-5.000000 3.000000 0,-7.000000 3.000000 0,-5.000000 4.000000 0,-3.000000 1.000000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0,-2.000000 0.000000 0,-3.000000 0.000000 0,-3.000000 0.000000 0,-1.000000 0.000000 0,4.000000 0.000000 0,3.000000 0.000000 0,3.000000 0.000000 0,-1.000000 0.000000 0,-2.000000 0.000000 0,-3.000000 0.000000 0,-3.000000 0.000000 0,-4.000000-2.000000 0,-3.000000-3.000000 0,-3.000000-3.000000 0,-2.000000-2.000000 0,-12.000000-8.000000 0,-19.000000-8.000000 0,-18.000000-10.000000 0,-19.000000-9.000000 0,-10.000000-2.000000-21,1.000000 6.000000-38,-1.000000 7.000000-41,1.000000 6.000000-40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6900.000000 15150.000000 1000,'70.000000'23.000000'0,"-9.000000"-3.000000"0 ,-10.000000-3.000000 0,-8.000000-2.000000 0,-4.000000-3.000000 0,3.000000 1.000000 0,3.000000-1.000000 0,4.000000 1.000000 0,2.000000-1.000000 0,4.000000 1.000000 0,3.000000-1.000000 0,3.000000 1.000000 0,-2.000000-1.000000 0,-6.000000 1.000000 0,-6.000000-1.000000 0,-6.000000 1.000000 0,-2.000000-3.000000 0,3.000000-2.000000 0,3.000000-3.000000 0,4.000000-3.000000 0,1.000000-1.000000 0,0.000000 4.000000 0,0.000000 3.000000 0,0.000000 3.000000 0,1.000000 1.000000 0,4.000000 1.000000 0,3.000000-1.000000 0,3.000000 1.000000 0,-1.000000-3.000000 0,-2.000000-2.000000 0,-3.000000-3.000000 0,-3.000000-3.000000 0,-1.000000-1.000000 0,4.000000 4.000000 0,3.000000 3.000000 0,3.000000 3.000000 0,3.000000-1.000000 0,3.000000-2.000000 0,3.000000-3.000000 0,4.000000-3.000000 0,1.000000-1.000000 0,0.000000 4.000000 0,0.000000 3.000000 0,0.000000 3.000000 0,0.000000 1.000000 0,0.000000 1.000000 0,0.000000-1.000000 0,0.000000 1.000000 0,1.000000-3.000000 0,4.000000-2.000000 0,3.000000-3.000000 0,3.000000-3.000000 0,-2.000000-1.000000 0,-6.000000 4.000000 0,-6.000000 3.000000 0,-6.000000 3.000000 0,-4.000000 1.000000 0,1.000000 1.000000 0,-1.000000-1.000000 0,1.000000 1.000000 0,-1.000000-3.000000 0,1.000000-2.000000 0,-1.000000-3.000000 0,1.000000-3.000000 0,-3.000000-2.000000 0,-2.000000 0.000000 0,-3.000000 0.000000 0,-3.000000 0.000000 0,-1.000000 1.000000 0,4.000000 4.000000 0,3.000000 3.000000 0,3.000000 3.000000 0,3.000000-1.000000 0,3.000000-2.000000 0,3.000000-3.000000 0,4.000000-3.000000 0,-1.000000-1.000000 0,-3.000000 4.000000 0,-3.000000 3.000000 0,-2.000000 3.000000 0,-1.000000-1.000000 0,3.000000-2.000000 0,3.000000-3.000000 0,4.000000-3.000000 0,1.000000-2.000000 0,0.000000 0.000000 0,0.000000 0.000000 0,0.000000 0.000000 0,-4.000000 1.000000 0,-5.000000 4.000000 0,-7.000000 3.000000 0,-5.000000 3.000000 0,-4.000000-1.000000 0,0.000000-2.000000 0,0.000000-3.000000 0,0.000000-3.000000 0,-2.000000-1.000000 0,-3.000000 4.000000 0,-3.000000 3.000000 0,-2.000000 3.000000 0,-1.000000-1.000000 0,3.000000-2.000000 0,3.000000-3.000000 0,4.000000-3.000000 0,2.000000-2.000000 0,4.000000 0.000000 0,3.000000 0.000000 0,3.000000 0.000000 0,3.000000 1.000000 0,3.000000 4.000000 0,3.000000 3.000000 0,4.000000 3.000000 0,1.000000-1.000000 0,0.000000-2.000000 0,0.000000-3.000000 0,0.000000-3.000000 0,0.000000-2.000000 0,0.000000 0.000000 0,0.000000 0.000000 0,0.000000 0.000000 0,0.000000 0.000000 0,0.000000 0.000000 0,0.000000 0.000000 0,0.000000 0.000000 0,-4.000000 0.000000 0,-5.000000 0.000000 0,-7.000000 0.000000 0,-5.000000 0.000000 0,-4.000000 0.000000 0,0.000000 0.000000 0,0.000000 0.000000 0,0.000000 0.000000 0,0.000000 0.000000 0,0.000000 0.000000 0,0.000000 0.000000 0,0.000000 0.000000 0,0.000000-2.000000 0,0.000000-3.000000 0,0.000000-3.000000 0,0.000000-2.000000 0,0.000000-1.000000 0,0.000000 3.000000 0,0.000000 3.000000 0,0.000000 4.000000 0,1.000000-1.000000 0,4.000000-3.000000 0,3.000000-3.000000 0,3.000000-2.000000 0,1.000000-1.000000 0,1.000000 3.000000 0,-1.000000 3.000000 0,1.000000 4.000000 0,-3.000000 1.000000 0,-2.000000 0.000000 0,-3.000000 0.000000 0,-3.000000 0.000000 0,-2.000000-2.000000 0,0.000000-3.000000 0,0.000000-3.000000 0,0.000000-2.000000 0,0.000000-1.000000 0,0.000000 3.000000 0,0.000000 3.000000 0,0.000000 4.000000 0,-2.000000 1.000000 0,-3.000000 0.000000 0,-3.000000 0.000000 0,-2.000000 0.000000 0,-1.000000-2.000000 0,3.000000-3.000000 0,3.000000-3.000000 0,4.000000-2.000000 0,-1.000000-1.000000 0,-3.000000 3.000000 0,-3.000000 3.000000 0,-2.000000 4.000000 0,-3.000000-1.000000 0,1.000000-3.000000 0,-1.000000-3.000000 0,1.000000-2.000000 0,1.000000-1.000000 0,3.000000 3.000000 0,3.000000 3.000000 0,4.000000 4.000000 0,2.000000 1.000000 0,4.000000 0.000000 0,3.000000 0.000000 0,3.000000 0.000000 0,-1.000000 0.000000 0,-2.000000 0.000000 0,-3.000000 0.000000 0,-3.000000 0.000000 0,-2.000000 0.000000 0,0.000000 0.000000 0,0.000000 0.000000 0,0.000000 0.000000 0,-2.000000 3.000000 0,-3.000000 6.000000 0,-3.000000 7.000000 0,-2.000000 6.000000 0,-8.000000 4.000000 0,-8.000000 4.000000 0,-10.000000 3.000000 0,-9.000000 3.000000 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6250.000000 20350.000000 1000,'93.000000'23.000000'0,"-11.000000"-3.000000"0 ,-14.000000-3.000000 0,-11.000000-2.000000 0,-9.000000-5.000000 0,-3.000000-2.000000 0,-3.000000-3.000000 0,-2.000000-3.000000 0,-1.000000-2.000000 0,3.000000 0.000000 0,3.000000 0.000000 0,4.000000 0.000000 0,2.000000 1.000000 0,4.000000 4.000000 0,3.000000 3.000000 0,3.000000 3.000000 0,1.000000-1.000000 0,1.000000-2.000000 0,-1.000000-3.000000 0,1.000000-3.000000 0,2.000000-2.000000 0,7.000000 0.000000 0,6.000000 0.000000 0,7.000000 0.000000 0,0.000000 0.000000 0,-2.000000 0.000000 0,-3.000000 0.000000 0,-3.000000 0.000000 0,-2.000000 0.000000 0,0.000000 0.000000 0,0.000000 0.000000 0,0.000000 0.000000 0,-2.000000 0.000000 0,-3.000000 0.000000 0,-3.000000 0.000000 0,-2.000000 0.000000 0,-1.000000 0.000000 0,3.000000 0.000000 0,3.000000 0.000000 0,4.000000 0.000000 0,1.000000-2.000000 0,0.000000-3.000000 0,0.000000-3.000000 0,0.000000-2.000000 0,1.000000-1.000000 0,4.000000 3.000000 0,3.000000 3.000000 0,3.000000 4.000000 0,3.000000 1.000000 0,3.000000 0.000000 0,3.000000 0.000000 0,4.000000 0.000000 0,-1.000000 0.000000 0,-3.000000 0.000000 0,-3.000000 0.000000 0,-2.000000 0.000000 0,-6.000000 0.000000 0,-6.000000 0.000000 0,-6.000000 0.000000 0,-6.000000 0.000000 0,-2.000000 0.000000 0,3.000000 0.000000 0,3.000000 0.000000 0,4.000000 0.000000 0,1.000000 1.000000 0,0.000000 4.000000 0,0.000000 3.000000 0,0.000000 3.000000 0,3.000000-1.000000 0,6.000000-2.000000 0,7.000000-3.000000 0,6.000000-3.000000 0,3.000000-1.000000 0,0.000000 4.000000 0,0.000000 3.000000 0,0.000000 3.000000 0,-2.000000-1.000000 0,-3.000000-2.000000 0,-3.000000-3.000000 0,-2.000000-3.000000 0,-3.000000-1.000000 0,1.000000 4.000000 0,-1.000000 3.000000 0,1.000000 3.000000 0,-4.000000-1.000000 0,-6.000000-2.000000 0,-6.000000-3.000000 0,-6.000000-3.000000 0,-2.000000-1.000000 0,3.000000 4.000000 0,3.000000 3.000000 0,4.000000 3.000000 0,1.000000-1.000000 0,0.000000-2.000000 0,0.000000-3.000000 0,0.000000-3.000000 0,3.000000-1.000000 0,6.000000 4.000000 0,7.000000 3.000000 0,6.000000 3.000000 0,3.000000-1.000000 0,0.000000-2.000000 0,0.000000-3.000000 0,0.000000-3.000000 0,-4.000000-2.000000 0,-5.000000 0.000000 0,-7.000000 0.000000 0,-5.000000 0.000000 0,-4.000000 0.000000 0,0.000000 0.000000 0,0.000000 0.000000 0,0.000000 0.000000 0,0.000000 0.000000 0,0.000000 0.000000 0,0.000000 0.000000 0,0.000000 0.000000 0,1.000000 1.000000 0,4.000000 4.000000 0,3.000000 3.000000 0,3.000000 3.000000 0,3.000000-1.000000 0,3.000000-2.000000 0,3.000000-3.000000 0,4.000000-3.000000 0,1.000000-2.000000 0,0.000000 0.000000 0,0.000000 0.000000 0,0.000000 0.000000 0,-2.000000 0.000000 0,-3.000000 0.000000 0,-3.000000 0.000000 0,-2.000000 0.000000 0,-5.000000 0.000000 0,-2.000000 0.000000 0,-3.000000 0.000000 0,-3.000000 0.000000 0,-6.000000 0.000000 0,-5.000000 0.000000 0,-7.000000 0.000000 0,-5.000000 0.000000 0,-1.000000 0.000000 0,6.000000 0.000000 0,7.000000 0.000000 0,6.000000 0.000000 0,3.000000-2.000000 0,0.000000-3.000000 0,0.000000-3.000000 0,0.000000-2.000000 0,0.000000-1.000000 0,0.000000 3.000000 0,0.000000 3.000000 0,0.000000 4.000000 0,0.000000 1.000000 0,0.000000 0.000000 0,0.000000 0.000000 0,0.000000 0.000000 0,0.000000 0.000000 0,0.000000 0.000000 0,0.000000 0.000000 0,0.000000 0.000000 0,-4.000000 0.000000 0,-5.000000 0.000000 0,-7.000000 0.000000 0,-5.000000 0.000000 0,-6.000000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0,-2.000000-2.000000 0,-3.000000-3.000000 0,-3.000000-3.000000 0,-2.000000-2.000000 0,-3.000000-1.000000 0,1.000000 3.000000 0,-1.000000 3.000000 0,1.000000 4.000000 0,1.000000 1.000000 0,3.000000 0.000000 0,3.000000 0.000000 0,4.000000 0.000000 0,-1.000000-2.000000 0,-3.000000-3.000000 0,-3.000000-3.000000 0,-2.000000-2.000000 0,-8.000000 3.000000-21,-8.000000 14.000000-38,-10.000000 11.000000-41,-9.000000 14.000000-40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3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3150.000000 13850.000000 1000,'0.000000'70.000000'0,"0.000000"-9.000000"0 ,0.000000-10.000000 0,0.000000-8.000000 0,1.000000-6.000000 0,4.000000 1.000000 0,3.000000-1.000000 0,3.000000 1.000000 0,1.000000 1.000000 0,1.000000 3.000000 0,-1.000000 3.000000 0,1.000000 4.000000 0,-3.000000-1.000000 0,-2.000000-3.000000 0,-3.000000-3.000000 0,-3.000000-2.000000 0,-1.000000-1.000000 0,4.000000 3.000000 0,3.000000 3.000000 0,3.000000 4.000000 0,-1.000000 1.000000 0,-2.000000 0.000000 0,-3.000000 0.000000 0,-3.000000 0.000000 0,-2.000000-2.000000 0,0.000000-3.000000 0,0.000000-3.000000 0,0.000000-2.000000 0,-5.000000-8.000000 0,-9.000000-8.000000 0,-10.000000-10.000000 0,-8.000000-9.000000 0,-6.000000-9.000000 0,1.000000-5.000000 0,-1.000000-7.000000 0,1.000000-5.000000 0,-1.000000-6.000000 0,1.000000-3.000000 0,-1.000000-3.000000 0,1.000000-2.000000 0,2.000000-3.000000 0,7.000000 1.000000 0,6.000000-1.000000 0,7.000000 1.000000 0,0.000000-1.000000 0,-2.000000 1.000000 0,-3.000000-1.000000 0,-3.000000 1.000000 0,-1.000000-1.000000 0,4.000000 1.000000 0,3.000000-1.000000 0,3.000000 1.000000 0,1.000000-1.000000 0,1.000000 1.000000 0,-1.000000-1.000000 0,1.000000 1.000000 0,-1.000000-3.000000 0,1.000000-2.000000 0,-1.000000-3.000000 0,1.000000-3.000000 0,-1.000000-4.000000 0,1.000000-3.000000 0,-1.000000-3.000000 0,1.000000-2.000000 0,1.000000-3.000000 0,3.000000 1.000000 0,3.000000-1.000000 0,4.000000 1.000000 0,1.000000 1.000000 0,0.000000 3.000000 0,0.000000 3.000000 0,0.000000 4.000000 0,0.000000-1.000000 0,0.000000-3.000000 0,0.000000-3.000000 0,0.000000-2.000000 0,0.000000 0.000000 0,0.000000 7.000000 0,0.000000 6.000000 0,0.000000 7.000000 0,0.000000 0.000000 0,0.000000-2.000000 0,0.000000-3.000000 0,0.000000-3.000000 0,0.000000-2.000000 0,0.000000 0.000000 0,0.000000 0.000000 0,0.000000 0.000000 0,0.000000 1.000000 0,0.000000 4.000000 0,0.000000 3.000000 0,0.000000 3.000000 0,4.000000 4.000000 0,10.000000 7.000000 0,10.000000 6.000000 0,9.000000 7.000000 0,4.000000 4.000000 0,1.000000 3.000000 0,-1.000000 3.000000 0,1.000000 4.000000 0,1.000000 1.000000 0,3.000000 0.000000 0,3.000000 0.000000 0,4.000000 0.000000 0,4.000000 0.000000 0,6.000000 0.000000 0,7.000000 0.000000 0,6.000000 0.000000 0,4.000000 0.000000 0,4.000000 0.000000 0,3.000000 0.000000 0,3.000000 0.000000 0,1.000000-2.000000 0,1.000000-3.000000 0,-1.000000-3.000000 0,1.000000-2.000000 0,-3.000000-1.000000 0,-2.000000 3.000000 0,-3.000000 3.000000 0,-3.000000 4.000000 0,-1.000000-1.000000 0,4.000000-3.000000 0,3.000000-3.000000 0,3.000000-2.000000 0,-2.000000-3.000000 0,-6.000000 1.000000 0,-6.000000-1.000000 0,-6.000000 1.000000 0,-4.000000 1.000000 0,1.000000 3.000000 0,-1.000000 3.000000 0,1.000000 4.000000 0,-1.000000 1.000000 0,1.000000 0.000000 0,-1.000000 0.000000 0,1.000000 0.000000 0,-6.000000 6.000000 0,-8.000000 13.000000 0,-10.000000 12.000000 0,-9.000000 13.000000 0,-13.000000 2.000000 0,-16.000000-5.000000 0,-15.000000-7.000000 0,-15.000000-5.000000 0,-12.000000-3.000000 0,-6.000000 4.000000 0,-6.000000 3.000000 0,-6.000000 3.000000 0,-7.000000 1.000000 0,-6.000000 1.000000 0,-6.000000-1.000000 0,-6.000000 1.000000 0,-2.000000-1.000000 0,3.000000 1.000000 0,3.000000-1.000000 0,4.000000 1.000000 0,1.000000 1.000000 0,0.000000 3.000000 0,0.000000 3.000000 0,0.000000 4.000000 0,-2.000000 1.000000 0,-3.000000 0.000000 0,-3.000000 0.000000 0,-2.000000 0.000000 0,-3.000000 0.000000 0,1.000000 0.000000 0,-1.000000 0.000000 0,1.000000 0.000000 0,-4.000000 0.000000 0,-6.000000 0.000000 0,-6.000000 0.000000 0,-6.000000 0.000000 0,-6.000000 3.000000 0,-2.000000 6.000000 0,-3.000000 7.000000 0,-3.000000 6.000000 0,1.000000-1.000000 0,6.000000-5.000000 0,7.000000-7.000000 0,6.000000-5.000000 0,6.000000-4.000000 0,6.000000 0.000000 0,7.000000 0.000000 0,6.000000 0.000000 0,6.000000-4.000000 0,6.000000-5.000000 0,7.000000-7.000000 0,6.000000-5.000000 0,3.000000-3.000000 0,0.000000 4.000000 0,0.000000 3.000000 0,0.000000 3.000000 0,1.000000-4.000000 0,4.000000-8.000000 0,3.000000-10.000000 0,3.000000-9.000000 0,6.000000-12.000000 0,9.000000-11.000000 0,10.000000-14.000000 0,10.000000-11.000000 0,10.000000-11.000000 0,13.000000-5.000000 0,12.000000-7.000000 0,13.000000-5.000000 0,2.000000-3.000000 0,-5.000000 4.000000 0,-7.000000 3.000000 0,-5.000000 3.000000 0,-3.000000 1.000000 0,4.000000 1.000000 0,3.000000-1.000000 0,3.000000 1.000000 0,3.000000-3.000000 0,3.000000-2.000000 0,3.000000-3.000000 0,4.000000-3.000000 0,1.000000-2.000000 0,0.000000 0.000000 0,0.000000 0.000000 0,0.000000 0.000000 0,1.000000 1.000000 0,4.000000 4.000000 0,3.000000 3.000000 0,3.000000 3.000000 0,4.000000-2.000000 0,7.000000-6.000000 0,6.000000-6.000000 0,7.000000-6.000000 0,5.000000-2.000000 0,7.000000 3.000000 0,6.000000 3.000000 0,7.000000 4.000000 0,2.000000-1.000000 0,1.000000-3.000000 0,-1.000000-3.000000 0,1.000000-2.000000 0,-3.000000-1.000000 0,-2.000000 3.000000 0,-3.000000 3.000000 0,-3.000000 4.000000 0,-7.000000 2.000000 0,-9.000000 4.000000 0,-10.000000 3.000000 0,-8.000000 3.000000 0,-11.000000 4.000000 0,-8.000000 7.000000 0,-10.000000 6.000000 0,-9.000000 7.000000 0,-5.000000 2.000000 0,0.000000 1.000000 0,0.000000-1.000000 0,0.000000 1.000000 0,-7.000000 10.000000 0,-11.000000 22.000000 0,-14.000000 22.000000 0,-11.000000 23.000000 0,-6.000000 8.000000 0,4.000000-3.000000 0,3.000000-3.000000 0,3.000000-2.000000 0,-1.000000-1.000000 0,-2.000000 3.000000 0,-3.000000 3.000000 0,-3.000000 4.000000 0,-1.000000 2.000000 0,4.000000 4.000000 0,3.000000 3.000000 0,3.000000 3.000000 0,-1.000000 1.000000 0,-2.000000 1.000000 0,-3.000000-1.000000 0,-3.000000 1.000000 0,-2.000000-1.000000 0,0.000000 1.000000 0,0.000000-1.000000 0,0.000000 1.000000 0,0.000000 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0,2.000000-4.000000 0,7.000000-5.000000 0,6.000000-7.000000 0,7.000000-5.000000 0,0.000000-6.000000 0,-2.000000-3.000000 0,-3.000000-3.000000 0,-3.000000-2.000000 0,1.000000-3.000000 0,6.000000 1.000000 0,7.000000-1.000000 0,6.000000 1.000000 0,1.000000-1.000000 0,-3.000000 1.000000 0,-3.000000-1.000000 0,-2.000000 1.000000 0,3.000000 1.000000 0,14.000000 3.000000 0,11.000000 3.000000 0,14.000000 4.000000 0,5.000000-3.000000 0,1.000000-5.000000 0,-1.000000-7.000000 0,1.000000-5.000000 0,-1.000000-4.000000 0,1.000000 0.000000 0,-1.000000 0.000000 0,1.000000 0.000000 0,1.000000 0.000000 0,3.000000 0.000000 0,3.000000 0.000000 0,4.000000 0.000000 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4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6250.000000 29700.000000 1000,'70.000000'0.000000'0,"-9.000000"0.000000"0 ,-10.000000 0.000000 0,-8.000000 0.000000 0,-4.000000 0.000000 0,3.000000 0.000000 0,3.000000 0.000000 0,4.000000 0.000000 0,-1.000000 0.000000 0,-3.000000 0.000000 0,-3.000000 0.000000 0,-2.000000 0.000000 0,0.000000 0.000000 0,7.000000 0.000000 0,6.000000 0.000000 0,7.000000 0.000000 0,4.000000-2.000000 0,3.000000-3.000000 0,3.000000-3.000000 0,4.000000-2.000000 0,1.000000-1.000000 0,0.000000 3.000000 0,0.000000 3.000000 0,0.000000 4.000000 0,0.000000 1.000000 0,0.000000 0.000000 0,0.000000 0.000000 0,0.000000 0.000000 0,-2.000000-2.000000 0,-3.000000-3.000000 0,-3.000000-3.000000 0,-2.000000-2.000000 0,-1.000000-1.000000 0,3.000000 3.000000 0,3.000000 3.000000 0,4.000000 4.000000 0,-3.000000 1.000000 0,-5.000000 0.000000 0,-7.000000 0.000000 0,-5.000000 0.000000 0,-4.000000 0.000000 0,0.000000 0.000000 0,0.000000 0.000000 0,0.000000 0.000000 0,3.000000-2.000000 0,6.000000-3.000000 0,7.000000-3.000000 0,6.000000-2.000000 0,1.000000-1.000000 0,-3.000000 3.000000 0,-3.000000 3.000000 0,-2.000000 4.000000 0,-1.000000 1.000000 0,3.000000 0.000000 0,3.000000 0.000000 0,4.000000 0.000000 0,1.000000-2.000000 0,0.000000-3.000000 0,0.000000-3.000000 0,0.000000-2.000000 0,0.000000-3.000000 0,0.000000 1.000000 0,0.000000-1.000000 0,0.000000 1.000000 0,-4.000000 1.000000 0,-5.000000 3.000000 0,-7.000000 3.000000 0,-5.000000 4.000000 0,-3.000000-1.000000 0,4.000000-3.000000 0,3.000000-3.000000 0,3.000000-2.000000 0,1.000000-3.000000 0,1.000000 1.000000 0,-1.000000-1.000000 0,1.000000 1.000000 0,-1.000000 1.000000 0,1.000000 3.000000 0,-1.000000 3.000000 0,1.000000 4.000000 0,2.000000-1.000000 0,7.000000-3.000000 0,6.000000-3.000000 0,7.000000-2.000000 0,0.000000-1.000000 0,-2.000000 3.000000 0,-3.000000 3.000000 0,-3.000000 4.000000 0,-2.000000 1.000000 0,0.000000 0.000000 0,0.000000 0.000000 0,0.000000 0.000000 0,-2.000000 0.000000 0,-3.000000 0.000000 0,-3.000000 0.000000 0,-2.000000 0.000000 0,-3.000000 0.000000 0,1.000000 0.000000 0,-1.000000 0.000000 0,1.000000 0.000000 0,-3.000000 0.000000 0,-2.000000 0.000000 0,-3.000000 0.000000 0,-3.000000 0.000000 0,-1.000000 0.000000 0,4.000000 0.000000 0,3.000000 0.000000 0,3.000000 0.000000 0,4.000000 0.000000 0,7.000000 0.000000 0,6.000000 0.000000 0,7.000000 0.000000 0,2.000000 0.000000 0,1.000000 0.000000 0,-1.000000 0.000000 0,1.000000 0.000000 0,1.000000-2.000000 0,3.000000-3.000000 0,3.000000-3.000000 0,4.000000-2.000000 0,-3.000000-3.000000 0,-5.000000 1.000000 0,-7.000000-1.000000 0,-5.000000 1.000000 0,-6.000000-1.000000 0,-3.000000 1.000000 0,-3.000000-1.000000 0,-2.000000 1.000000 0,-3.000000 1.000000 0,1.000000 3.000000 0,-1.000000 3.000000 0,1.000000 4.000000 0,-3.000000-1.000000 0,-2.000000-3.000000 0,-3.000000-3.000000 0,-3.000000-2.000000 0,-2.000000-1.000000 0,0.000000 3.000000 0,0.000000 3.000000 0,0.000000 4.000000 0,1.000000 1.000000 0,4.000000 0.000000 0,3.000000 0.000000 0,3.000000 0.000000 0,1.000000 0.000000 0,1.000000 0.000000 0,-1.000000 0.000000 0,1.000000 0.000000 0,-1.000000 0.000000 0,1.000000 0.000000 0,-1.000000 0.000000 0,1.000000 0.000000 0,-1.000000 0.000000 0,1.000000 0.000000 0,-1.000000 0.000000 0,1.000000 0.000000 0,-3.000000-2.000000 0,-2.000000-3.000000 0,-3.000000-3.000000 0,-3.000000-2.000000 0,-4.000000-1.000000 0,-3.000000 3.000000 0,-3.000000 3.000000 0,-2.000000 4.000000 0,-1.000000 1.000000 0,3.000000 0.000000 0,3.000000 0.000000 0,4.000000 0.000000 0,-1.000000-2.000000 0,-3.000000-3.000000 0,-3.000000-3.000000 0,-2.000000-2.000000 0,-3.000000-1.000000 0,1.000000 3.000000 0,-1.000000 3.000000 0,1.000000 4.000000 0,1.000000-1.000000 0,3.000000-3.000000 0,3.000000-3.000000 0,4.000000-2.000000 0,1.000000-1.000000 0,0.000000 3.000000 0,0.000000 3.000000 0,0.000000 4.000000 0,0.000000-1.000000 0,0.000000-3.000000 0,0.000000-3.000000 0,0.000000-2.000000 0,0.000000-1.000000 0,0.000000 3.000000 0,0.000000 3.000000 0,0.000000 4.000000 0,0.000000-1.000000 0,0.000000-3.000000 0,0.000000-3.000000 0,0.000000-2.000000 0,-2.000000-3.000000 0,-3.000000 1.000000 0,-3.000000-1.000000 0,-2.000000 1.000000 0,-1.000000 1.000000 0,3.000000 3.000000 0,3.000000 3.000000 0,4.000000 4.000000 0,1.000000-1.000000 0,0.000000-3.000000 0,0.000000-3.000000 0,0.000000-2.000000 0,-2.000000-3.000000 0,-3.000000 1.000000 0,-3.000000-1.000000 0,-2.000000 1.000000 0,-3.000000 1.000000 0,1.000000 3.000000 0,-1.000000 3.000000 0,1.000000 4.000000 0,-1.000000 7.000000 0,1.000000 13.000000 0,-1.000000 12.000000 0,1.000000 13.000000 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6200.000000 34250.000000 1000,'93.000000'-2.000000'0,"-11.000000"-3.000000"0 ,-14.000000-3.000000 0,-11.000000-2.000000 0,-6.000000-5.000000 0,4.000000-2.000000 0,3.000000-3.000000 0,3.000000-3.000000 0,-1.000000 1.000000 0,-2.000000 6.000000 0,-3.000000 7.000000 0,-3.000000 6.000000 0,1.000000-1.000000 0,6.000000-5.000000 0,7.000000-7.000000 0,6.000000-5.000000 0,1.000000-1.000000 0,-3.000000 6.000000 0,-3.000000 7.000000 0,-2.000000 6.000000 0,-3.000000 1.000000 0,1.000000-3.000000 0,-1.000000-3.000000 0,1.000000-2.000000 0,1.000000-1.000000 0,3.000000 3.000000 0,3.000000 3.000000 0,4.000000 4.000000 0,-1.000000 1.000000 0,-3.000000 0.000000 0,-3.000000 0.000000 0,-2.000000 0.000000 0,-3.000000 0.000000 0,1.000000 0.000000 0,-1.000000 0.000000 0,1.000000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0,-2.000000 0.000000 0,-3.000000 0.000000 0,-3.000000 0.000000 0,-2.000000 0.000000 0,-5.000000 0.000000 0,-2.000000 0.000000 0,-3.000000 0.000000 0,-3.000000 0.000000 0,-2.000000 0.000000 0,0.000000 0.000000 0,0.000000 0.000000 0,0.000000 0.000000 0,-2.000000 0.000000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0,3.000000 0.000000 0,3.000000 0.000000 0,4.000000 0.000000 0,1.000000 1.000000 0,0.000000 4.000000 0,0.000000 3.000000 0,0.000000 3.000000 0,-2.000000-1.000000 0,-3.000000-2.000000 0,-3.000000-3.000000 0,-2.000000-3.000000 0,-3.000000-2.000000 0,1.000000 0.000000 0,-1.000000 0.000000 0,1.000000 0.000000 0,-3.000000 0.000000 0,-2.000000 0.000000 0,-3.000000 0.000000 0,-3.000000 0.000000 0,-2.000000 0.000000 0,0.000000 0.000000 0,0.000000 0.000000 0,0.000000 0.000000 0,0.000000 0.000000 0,0.000000 0.000000 0,0.000000 0.000000 0,0.000000 0.000000 0,1.000000 0.000000 0,4.000000 0.000000 0,3.000000 0.000000 0,3.000000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0,3.000000 0.000000 0,3.000000 0.000000 0,4.000000 0.000000 0,-1.000000 1.000000 0,-3.000000 4.000000 0,-3.000000 3.000000 0,-2.000000 3.000000 0,-5.000000-1.000000 0,-2.000000-2.000000 0,-3.000000-3.000000 0,-3.000000-3.000000 0,-1.000000-2.000000 0,4.000000 0.000000 0,3.000000 0.000000 0,3.000000 0.000000 0,1.000000-2.000000 0,1.000000-3.000000 0,-1.000000-3.000000 0,1.000000-2.000000 0,-3.000000-3.000000 0,-2.000000 1.000000 0,-3.000000-1.000000 0,-3.000000 1.000000 0,-4.000000 1.000000 0,-3.000000 3.000000 0,-3.000000 3.000000 0,-2.000000 4.000000 0,-3.000000 1.000000 0,1.000000 0.000000 0,-1.000000 0.000000 0,1.000000 0.000000 0,-4.000000 6.000000 0,-6.000000 13.000000 0,-6.000000 12.000000 0,-6.000000 13.000000 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47"/>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6300.000000 37550.000000 1000,'-25.000000'-49.000000'0,"0.000000"4.000000"0 ,0.000000 3.000000 0,0.000000 3.000000 0,0.000000 4.000000 0,0.000000 7.000000 0,0.000000 6.000000 0,0.000000 7.000000 0,3.000000 10.000000 0,6.000000 16.000000 0,7.000000 15.000000 0,6.000000 17.000000 0,3.000000 5.000000 0,0.000000-3.000000 0,0.000000-3.000000 0,0.000000-2.000000 0,1.000000-1.000000 0,4.000000 3.000000 0,3.000000 3.000000 0,3.000000 4.000000 0,-1.000000 1.000000 0,-2.000000 0.000000 0,-3.000000 0.000000 0,-3.000000 0.000000 0,-1.000000 0.000000 0,4.000000 0.000000 0,3.000000 0.000000 0,3.000000 0.000000 0,3.000000 0.000000 0,3.000000 0.000000 0,3.000000 0.000000 0,4.000000 0.000000 0,-1.000000-2.000000 0,-3.000000-3.000000 0,-3.000000-3.000000 0,-2.000000-2.000000 0,-3.000000-3.000000 0,1.000000 1.000000 0,-1.000000-1.000000 0,1.000000 1.000000 0,-1.000000-1.000000 0,1.000000 1.000000 0,-1.000000-1.000000 0,1.000000 1.000000 0,-1.000000-3.000000 0,1.000000-2.000000 0,-1.000000-3.000000 0,1.000000-3.000000 0,-1.000000-2.000000 0,1.000000 0.000000 0,-1.000000 0.000000 0,1.000000 0.000000 0,-1.000000 0.000000 0,1.000000 0.000000 0,-1.000000 0.000000 0,1.000000 0.000000 0,1.000000 0.000000 0,3.000000 0.000000 0,3.000000 0.000000 0,4.000000 0.000000 0,-3.000000-10.000000 0,-5.000000-18.000000 0,-7.000000-19.000000 0,-5.000000-18.000000 0,-4.000000-10.000000 0,0.000000 0.000000 0,0.000000 0.000000 0,0.000000 0.000000 0,-2.000000 3.000000 0,-3.000000 6.000000 0,-3.000000 7.000000 0,-2.000000 6.000000 0,-1.000000 1.000000 0,3.000000-3.000000 0,3.000000-3.000000 0,4.000000-2.000000 0,-1.000000-3.000000 0,-3.000000 1.000000 0,-3.000000-1.000000 0,-2.000000 1.000000 0,-3.000000-6.000000 0,1.000000-8.000000 0,-1.000000-10.000000 0,1.000000-9.000000 0,-1.000000-1.000000 0,1.000000 10.000000 0,-1.000000 10.000000 0,1.000000 9.000000 0,-1.000000 2.000000 0,1.000000-2.000000 0,-1.000000-3.000000 0,1.000000-3.000000 0,-1.000000-1.000000 0,1.000000 4.000000 0,-1.000000 3.000000 0,1.000000 3.000000 0,1.000000-1.000000 0,3.000000-2.000000 0,3.000000-3.000000 0,4.000000-3.000000 0,-1.000000 1.000000 0,-3.000000 6.000000 0,-3.000000 7.000000 0,-2.000000 6.000000 0,-3.000000 3.000000 0,1.000000 0.000000 0,-1.000000 0.000000 0,1.000000 0.000000 0,-1.000000 0.000000 0,1.000000 0.000000 0,-1.000000 0.000000 0,1.000000 0.000000 0,2.000000 7.000000 0,7.000000 17.000000 0,6.000000 15.000000 0,7.000000 16.000000 0,7.000000 2.000000 0,9.000000-8.000000 0,10.000000-10.000000 0,10.000000-9.000000 0,2.000000-4.000000 0,-3.000000 4.000000 0,-3.000000 3.000000 0,-2.000000 3.000000 0,-1.000000-1.000000 0,3.000000-2.000000 0,3.000000-3.000000 0,4.000000-3.000000 0,2.000000-1.000000 0,4.000000 4.000000 0,3.000000 3.000000 0,3.000000 3.000000 0,3.000000-1.000000 0,3.000000-2.000000 0,3.000000-3.000000 0,4.000000-3.000000 0,-1.000000-1.000000 0,-3.000000 4.000000 0,-3.000000 3.000000 0,-2.000000 3.000000 0,-1.000000-1.000000 0,3.000000-2.000000 0,3.000000-3.000000 0,4.000000-3.000000 0,-3.000000-2.000000 0,-5.000000 0.000000 0,-7.000000 0.000000 0,-5.000000 0.000000 0,-4.000000 1.000000 0,0.000000 4.000000 0,0.000000 3.000000 0,0.000000 3.000000 0,1.000000-1.000000 0,4.000000-2.000000 0,3.000000-3.000000 0,3.000000-3.000000 0,-10.000000 1.000000 0,-21.000000 6.000000 0,-22.000000 7.000000 0,-22.000000 6.000000 0,-15.000000 1.000000 0,-5.000000-3.000000 0,-7.000000-3.000000 0,-5.000000-2.000000 0,-1.000000-3.000000 0,6.000000 1.000000 0,7.000000-1.000000 0,6.000000 1.000000 0,3.000000-1.000000 0,0.000000 1.000000 0,0.000000-1.000000 0,0.000000 1.000000 0,-2.000000 1.000000 0,-3.000000 3.000000 0,-3.000000 3.000000 0,-2.000000 4.000000 0,-5.000000 1.000000 0,-2.000000 0.000000 0,-3.000000 0.000000 0,-3.000000 0.000000 0,-4.000000-2.000000 0,-3.000000-3.000000 0,-3.000000-3.000000 0,-2.000000-2.000000 0,-5.000000 0.000000 0,-2.000000 7.000000 0,-3.000000 6.000000 0,-3.000000 7.000000 0,-2.000000 0.000000 0,0.000000-2.000000 0,0.000000-3.000000 0,0.000000-3.000000 0,-2.000000-1.000000 0,-3.000000 4.000000 0,-3.000000 3.000000 0,-2.000000 3.000000 0,-1.000000-1.000000 0,3.000000-2.000000 0,3.000000-3.000000 0,4.000000-3.000000 0,2.000000-2.000000 0,4.000000 0.000000 0,3.000000 0.000000 0,3.000000 0.000000 0,4.000000-2.000000 0,7.000000-3.000000 0,6.000000-3.000000 0,7.000000-2.000000 0,2.000000-3.000000 0,1.000000 1.000000 0,-1.000000-1.000000 0,1.000000 1.000000 0,5.000000-6.000000 0,14.000000-8.000000 0,11.000000-10.000000 0,14.000000-9.000000 0,7.000000-5.000000 0,3.000000 0.000000 0,3.000000 0.000000 0,4.000000 0.000000 0,1.000000 0.000000 0,0.000000 0.000000 0,0.000000 0.000000 0,0.000000 0.000000 0,3.000000-4.000000 0,6.000000-5.000000 0,7.000000-7.000000 0,6.000000-5.000000 0,1.000000-4.000000 0,-3.000000 0.000000 0,-3.000000 0.000000 0,-2.000000 0.000000 0,-1.000000-2.000000 0,3.000000-3.000000 0,3.000000-3.000000 0,4.000000-2.000000 0,2.000000-5.000000 0,4.000000-2.000000 0,3.000000-3.000000 0,3.000000-3.000000 0,3.000000-4.000000 0,3.000000-3.000000 0,3.000000-3.000000 0,4.000000-2.000000 0,1.000000 0.000000 0,0.000000 7.000000 0,0.000000 6.000000 0,0.000000 7.000000 0,0.000000 2.000000 0,0.000000 1.000000 0,0.000000-1.000000 0,0.000000 1.000000 0,-2.000000 2.000000 0,-3.000000 7.000000 0,-3.000000 6.000000 0,-2.000000 7.000000 0,-6.000000 4.000000 0,-6.000000 3.000000 0,-6.000000 3.000000 0,-6.000000 4.000000 0,-6.000000 2.000000 0,-2.000000 4.000000 0,-3.000000 3.000000 0,-3.000000 3.000000 0,-9.000000 6.000000 0,-11.000000 9.000000 0,-14.000000 10.000000 0,-11.000000 10.000000 0,-7.000000 4.000000 0,0.000000 0.000000 0,0.000000 0.000000 0,0.000000 0.000000 0,0.000000 3.000000 0,0.000000 6.000000 0,0.000000 7.000000 0,0.000000 6.000000 0,0.000000 3.000000 0,0.000000 0.000000 0,0.000000 0.000000 0,0.000000 0.000000 0,-2.000000 3.000000 0,-3.000000 6.000000 0,-3.000000 7.000000 0,-2.000000 6.000000 0,-5.000000 4.000000 0,-2.000000 4.000000 0,-3.000000 3.000000 0,-3.000000 3.000000 0,-2.000000 4.000000 0,0.000000 7.000000 0,0.000000 6.000000 0,0.000000 7.000000 0,0.000000 0.000000 0,0.000000-2.000000 0,0.000000-3.000000 0,0.000000-3.000000 0,0.000000-1.000000 0,0.000000 4.000000 0,0.000000 3.000000 0,0.000000 3.000000 0,0.000000-4.000000 0,0.000000-8.000000 0,0.000000-10.000000 0,0.000000-9.000000 0,1.000000-7.000000 0,4.000000-3.000000 0,3.000000-3.000000 0,3.000000-2.000000 0,1.000000-5.000000 0,1.000000-2.000000 0,-1.000000-3.000000 0,1.000000-3.000000 0,1.000000-2.000000 0,3.000000 0.000000 0,3.000000 0.000000 0,4.000000 0.000000 0,2.000000-4.000000 0,4.000000-5.000000 0,3.000000-7.000000 0,3.000000-5.000000 0,1.000000-4.000000 0,1.000000 0.000000 0,-1.000000 0.000000 0,1.000000 0.000000 0,-3.000000-2.000000 0,-2.000000-3.000000 0,-3.000000-3.000000 0,-3.000000-2.000000 0,-2.000000-3.000000 0,0.000000 1.000000 0,0.000000-1.000000 0,0.000000 1.000000 0,1.000000 1.000000 0,4.000000 3.000000 0,3.000000 3.000000 0,3.000000 4.000000 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6850.000000 39650.000000 1000,'70.000000'-24.000000'0,"-9.000000"4.000000"0 ,-10.000000 3.000000 0,-8.000000 3.000000 0,-3.000000 1.000000 0,7.000000 1.000000 0,6.000000-1.000000 0,7.000000 1.000000 0,0.000000 1.000000 0,-2.000000 3.000000 0,-3.000000 3.000000 0,-3.000000 4.000000 0,-1.000000-1.000000 0,4.000000-3.000000 0,3.000000-3.000000 0,3.000000-2.000000 0,1.000000-1.000000 0,1.000000 3.000000 0,-1.000000 3.000000 0,1.000000 4.000000 0,-3.000000 1.000000 0,-2.000000 0.000000 0,-3.000000 0.000000 0,-3.000000 0.000000 0,-2.000000-2.000000 0,0.000000-3.000000 0,0.000000-3.000000 0,0.000000-2.000000 0,1.000000-1.000000 0,4.000000 3.000000 0,3.000000 3.000000 0,3.000000 4.000000 0,-1.000000-1.000000 0,-2.000000-3.000000 0,-3.000000-3.000000 0,-3.000000-2.000000 0,-1.000000-1.000000 0,4.000000 3.000000 0,3.000000 3.000000 0,3.000000 4.000000 0,3.000000-1.000000 0,3.000000-3.000000 0,3.000000-3.000000 0,4.000000-2.000000 0,1.000000-3.000000 0,0.000000 1.000000 0,0.000000-1.000000 0,0.000000 1.000000 0,1.000000-3.000000 0,4.000000-2.000000 0,3.000000-3.000000 0,3.000000-3.000000 0,-1.000000-1.000000 0,-2.000000 4.000000 0,-3.000000 3.000000 0,-3.000000 3.000000 0,-4.000000 1.000000 0,-3.000000 1.000000 0,-3.000000-1.000000 0,-2.000000 1.000000 0,-1.000000-1.000000 0,3.000000 1.000000 0,3.000000-1.000000 0,4.000000 1.000000 0,1.000000-3.000000 0,0.000000-2.000000 0,0.000000-3.000000 0,0.000000-3.000000 0,1.000000-1.000000 0,4.000000 4.000000 0,3.000000 3.000000 0,3.000000 3.000000 0,3.000000 1.000000 0,3.000000 1.000000 0,3.000000-1.000000 0,4.000000 1.000000 0,-1.000000-1.000000 0,-3.000000 1.000000 0,-3.000000-1.000000 0,-2.000000 1.000000 0,-5.000000-1.000000 0,-2.000000 1.000000 0,-3.000000-1.000000 0,-3.000000 1.000000 0,-4.000000 1.000000 0,-3.000000 3.000000 0,-3.000000 3.000000 0,-2.000000 4.000000 0,-3.000000-1.000000 0,1.000000-3.000000 0,-1.000000-3.000000 0,1.000000-2.000000 0,-1.000000-1.000000 0,1.000000 3.000000 0,-1.000000 3.000000 0,1.000000 4.000000 0,2.000000 1.000000 0,7.000000 0.000000 0,6.000000 0.000000 0,7.000000 0.000000 0,0.000000 0.000000 0,-2.000000 0.000000 0,-3.000000 0.000000 0,-3.000000 0.000000 0,-2.000000-2.000000 0,0.000000-3.000000 0,0.000000-3.000000 0,0.000000-2.000000 0,-2.000000-1.000000 0,-3.000000 3.000000 0,-3.000000 3.000000 0,-2.000000 4.000000 0,-5.000000-1.000000 0,-2.000000-3.000000 0,-3.000000-3.000000 0,-3.000000-2.000000 0,-4.000000-3.000000 0,-3.000000 1.000000 0,-3.000000-1.000000 0,-2.000000 1.000000 0,-3.000000-1.000000 0,1.000000 1.000000 0,-1.000000-1.000000 0,1.000000 1.000000 0,1.000000-3.000000 0,3.000000-2.000000 0,3.000000-3.000000 0,4.000000-3.000000 0,2.000000-1.000000 0,4.000000 4.000000 0,3.000000 3.000000 0,3.000000 3.000000 0,3.000000-1.000000 0,3.000000-2.000000 0,3.000000-3.000000 0,4.000000-3.000000 0,2.000000-1.000000 0,4.000000 4.000000 0,3.000000 3.000000 0,3.000000 3.000000 0,-1.000000 1.000000 0,-2.000000 1.000000 0,-3.000000-1.000000 0,-3.000000 1.000000 0,-2.000000-3.000000 0,0.000000-2.000000 0,0.000000-3.000000 0,0.000000-3.000000 0,-4.000000 1.000000 0,-5.000000 6.000000 0,-7.000000 7.000000 0,-5.000000 6.000000 0,-6.000000 1.000000 0,-3.000000-3.000000 0,-3.000000-3.000000 0,-2.000000-2.000000 0,-1.000000-1.000000 0,3.000000 3.000000 0,3.000000 3.000000 0,4.000000 4.000000 0,1.000000-1.000000 0,0.000000-3.000000 0,0.000000-3.000000 0,0.000000-2.000000 0,0.000000-1.000000 0,0.000000 3.000000 0,0.000000 3.000000 0,0.000000 4.000000 0,0.000000 1.000000 0,0.000000 0.000000 0,0.000000 0.000000 0,0.000000 0.000000 0,3.000000 0.000000 0,6.000000 0.000000 0,7.000000 0.000000 0,6.000000 0.000000 0,1.000000 0.000000 0,-3.000000 0.000000 0,-3.000000 0.000000 0,-2.000000 0.000000 0,-5.000000 0.000000 0,-2.000000 0.000000 0,-3.000000 0.000000 0,-3.000000 0.000000 0,-1.000000 0.000000 0,4.000000 0.000000 0,3.000000 0.000000 0,3.000000 0.000000 0,-2.000000 0.000000 0,-6.000000 0.000000 0,-6.000000 0.000000 0,-6.000000 0.000000 0,-4.000000 0.000000 0,1.000000 0.000000 0,-1.000000 0.000000 0,1.000000 0.000000 0,1.000000 0.000000 0,3.000000 0.000000 0,3.000000 0.000000 0,4.000000 0.000000 0,-1.000000 0.000000 0,-3.000000 0.000000 0,-3.000000 0.000000 0,-2.000000 0.000000 0,-3.000000 1.000000 0,1.000000 4.000000 0,-1.000000 3.000000 0,1.000000 3.000000 0,1.000000-1.000000 0,3.000000-2.000000 0,3.000000-3.000000 0,4.000000-3.000000 0,-1.000000-1.000000 0,-3.000000 4.000000 0,-3.000000 3.000000 0,-2.000000 3.000000 0,-1.000000-1.000000 0,3.000000-2.000000 0,3.000000-3.000000 0,4.000000-3.000000 0,-1.000000-2.000000 0,-3.000000 0.000000 0,-3.000000 0.000000 0,-2.000000 0.000000 0,-3.000000 1.000000 0,1.000000 4.000000 0,-1.000000 3.000000 0,1.000000 3.000000 0,-1.000000-1.000000 0,1.000000-2.000000 0,-1.000000-3.000000 0,1.000000-3.000000 0,-1.000000-1.000000 0,1.000000 4.000000 0,-1.000000 3.000000 0,1.000000 3.000000 0,1.000000 1.000000 0,3.000000 1.000000 0,3.000000-1.000000 0,4.000000 1.000000 0,-1.000000-3.000000 0,-3.000000-2.000000 0,-3.000000-3.000000 0,-2.000000-3.000000 0,-3.000000-1.000000 0,1.000000 4.000000 0,-1.000000 3.000000 0,1.000000 3.000000 0,1.000000-1.000000 0,3.000000-2.000000 0,3.000000-3.000000 0,4.000000-3.000000 0,1.000000-1.000000 0,0.000000 4.000000 0,0.000000 3.000000 0,0.000000 3.000000 0,1.000000-1.000000 0,4.000000-2.000000 0,3.000000-3.000000 0,3.000000-3.000000 0,-2.000000-2.000000 0,-6.000000 0.000000 0,-6.000000 0.000000 0,-6.000000 0.000000 0,-4.000000 0.000000 0,1.000000 0.000000 0,-1.000000 0.000000 0,1.000000 0.000000 0,-1.000000 0.000000 0,1.000000 0.000000 0,-1.000000 0.000000 0,1.000000 0.000000 0,2.000000 0.000000 0,7.000000 0.000000 0,6.000000 0.000000 0,7.000000 0.000000 0,0.000000 0.000000 0,-2.000000 0.000000 0,-3.000000 0.000000 0,-3.000000 0.000000 0,-4.000000 1.000000 0,-3.000000 4.000000 0,-3.000000 3.000000 0,-2.000000 3.000000 0,-1.000000-1.000000 0,3.000000-2.000000 0,3.000000-3.000000 0,4.000000-3.000000 0,-1.000000-2.000000 0,-3.000000 0.000000 0,-3.000000 0.000000 0,-2.000000 0.000000 0,-3.000000 1.000000 0,1.000000 4.000000 0,-1.000000 3.000000 0,1.000000 3.000000 0,1.000000-1.000000 0,3.000000-2.000000 0,3.000000-3.000000 0,4.000000-3.000000 0,-1.000000-2.000000 0,-3.000000 0.000000 0,-3.000000 0.000000 0,-2.000000 0.000000 0,0.000000 0.000000 0,7.000000 0.000000 0,6.000000 0.000000 0,7.000000 0.000000 0,0.000000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0,1.000000 0.000000 0,2.000000 0.000000 0,7.000000 0.000000 0,6.000000 0.000000 0,7.000000 0.000000 0,0.000000-2.000000 0,-2.000000-3.000000 0,-3.000000-3.000000 0,-3.000000-2.000000 0,-4.000000-1.000000 0,-3.000000 3.000000 0,-3.000000 3.000000 0,-2.000000 4.000000 0,-3.000000 1.000000 0,1.000000 0.000000 0,-1.000000 0.000000 0,1.000000 0.000000 0,-1.000000-2.000000 0,1.000000-3.000000 0,-1.000000-3.000000 0,1.000000-2.000000 0,-1.000000-1.000000 0,1.000000 3.000000 0,-1.000000 3.000000 0,1.000000 4.000000 0,1.000000 1.000000 0,3.000000 0.000000 0,3.000000 0.000000 0,4.000000 0.000000 0,-1.000000 0.000000 0,-3.000000 0.000000 0,-3.000000 0.000000 0,-2.000000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0,-1.000000 0.000000 0,3.000000 0.000000 0,3.000000 0.000000 0,4.000000 0.000000 0,1.000000 0.000000 0,0.000000 0.000000 0,0.000000 0.000000 0,0.000000 0.000000 0,-2.000000 0.000000 0,-3.000000 0.000000 0,-3.000000 0.000000 0,-2.000000 0.000000 0,0.000000 0.000000 0,7.000000 0.000000 0,6.000000 0.000000 0,7.000000 0.000000 0,-1.000000 0.000000 0,-6.000000 0.000000 0,-6.000000 0.000000 0,-6.000000 0.000000 0,-4.000000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0,2.000000 0.000000 0,7.000000 0.000000 0,6.000000 0.000000 0,7.000000 0.000000 0,0.000000 0.000000 0,-2.000000 0.000000 0,-3.000000 0.000000 0,-3.000000 0.000000 0,-2.000000 1.000000 0,0.000000 4.000000 0,0.000000 3.000000 0,0.000000 3.000000 0,-2.000000-1.000000 0,-3.000000-2.000000 0,-3.000000-3.000000 0,-2.000000-3.000000 0,-3.000000-2.000000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0,-1.000000 1.000000 0,1.000000 4.000000 0,-1.000000 3.000000 0,1.000000 3.000000 0,-1.000000-1.000000 0,1.000000-2.000000 0,-1.000000-3.000000 0,1.000000-3.000000 0,-1.000000-2.000000 0,1.000000 0.000000 0,-1.000000 0.000000 0,1.000000 0.000000 0,-1.000000 0.000000 0,1.000000 0.000000 0,-1.000000 0.000000 0,1.000000 0.000000 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8100.000000 44250.000000 1000,'70.000000'23.000000'0,"-9.000000"-3.000000"0 ,-10.000000-3.000000 0,-8.000000-2.000000 0,-6.000000-6.000000 0,1.000000-6.000000 0,-1.000000-6.000000 0,1.000000-6.000000 0,1.000000-4.000000 0,3.000000 1.000000 0,3.000000-1.000000 0,4.000000 1.000000 0,1.000000 1.000000 0,0.000000 3.000000 0,0.000000 3.000000 0,0.000000 4.000000 0,-2.000000 1.000000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0,-3.000000 0.000000 0,-2.000000 0.000000 0,-3.000000 0.000000 0,-3.000000 0.000000 0,-1.000000 0.000000 0,4.000000 0.000000 0,3.000000 0.000000 0,3.000000 0.000000 0,1.000000 0.000000 0,1.000000 0.000000 0,-1.000000 0.000000 0,1.000000 0.000000 0,1.000000 0.000000 0,3.000000 0.000000 0,3.000000 0.000000 0,4.000000 0.000000 0,2.000000-2.000000 0,4.000000-3.000000 0,3.000000-3.000000 0,3.000000-2.000000 0,1.000000-3.000000 0,1.000000 1.000000 0,-1.000000-1.000000 0,1.000000 1.000000 0,-3.000000-1.000000 0,-2.000000 1.000000 0,-3.000000-1.000000 0,-3.000000 1.000000 0,-4.000000-1.000000 0,-3.000000 1.000000 0,-3.000000-1.000000 0,-2.000000 1.000000 0,-1.000000-3.000000 0,3.000000-2.000000 0,3.000000-3.000000 0,4.000000-3.000000 0,-1.000000-1.000000 0,-3.000000 4.000000 0,-3.000000 3.000000 0,-2.000000 3.000000 0,0.000000 1.000000 0,7.000000 1.000000 0,6.000000-1.000000 0,7.000000 1.000000 0,4.000000-1.000000 0,3.000000 1.000000 0,3.000000-1.000000 0,4.000000 1.000000 0,-1.000000 1.000000 0,-3.000000 3.000000 0,-3.000000 3.000000 0,-2.000000 4.000000 0,-5.000000-1.000000 0,-2.000000-3.000000 0,-3.000000-3.000000 0,-3.000000-2.000000 0,-2.000000-1.000000 0,0.000000 3.000000 0,0.000000 3.000000 0,0.000000 4.000000 0,0.000000-1.000000 0,0.000000-3.000000 0,0.000000-3.000000 0,0.000000-2.000000 0,1.000000-3.000000 0,4.000000 1.000000 0,3.000000-1.000000 0,3.000000 1.000000 0,3.000000-1.000000 0,3.000000 1.000000 0,3.000000-1.000000 0,4.000000 1.000000 0,1.000000-3.000000 0,0.000000-2.000000 0,0.000000-3.000000 0,0.000000-3.000000 0,-2.000000-1.000000 0,-3.000000 4.000000 0,-3.000000 3.000000 0,-2.000000 3.000000 0,-6.000000 1.000000 0,-6.000000 1.000000 0,-6.000000-1.000000 0,-6.000000 1.000000 0,-6.000000-1.000000 0,-2.000000 1.000000 0,-3.000000-1.000000 0,-3.000000 1.000000 0,-1.000000-1.000000 0,4.000000 1.000000 0,3.000000-1.000000 0,3.000000 1.000000 0,3.000000 1.000000 0,3.000000 3.000000 0,3.000000 3.000000 0,4.000000 4.000000 0,1.000000-1.000000 0,0.000000-3.000000 0,0.000000-3.000000 0,0.000000-2.000000 0,1.000000-3.000000 0,4.000000 1.000000 0,3.000000-1.000000 0,3.000000 1.000000 0,1.000000-1.000000 0,1.000000 1.000000 0,-1.000000-1.000000 0,1.000000 1.000000 0,-3.000000-1.000000 0,-2.000000 1.000000 0,-3.000000-1.000000 0,-3.000000 1.000000 0,-6.000000-3.000000 0,-5.000000-2.000000 0,-7.000000-3.000000 0,-5.000000-3.000000 0,-4.000000-2.000000 0,0.000000 0.000000 0,0.000000 0.000000 0,0.000000 0.000000 0,0.000000 1.000000 0,0.000000 4.000000 0,0.000000 3.000000 0,0.000000 3.000000 0,0.000000 1.000000 0,0.000000 1.000000 0,0.000000-1.000000 0,0.000000 1.000000 0,1.000000 1.000000 0,4.000000 3.000000 0,3.000000 3.000000 0,3.000000 4.000000 0,-2.000000 1.000000 0,-6.000000 0.000000 0,-6.000000 0.000000 0,-6.000000 0.000000 0,-2.000000 0.000000 0,3.000000 0.000000 0,3.000000 0.000000 0,4.000000 0.000000 0,1.000000 1.000000 0,0.000000 4.000000 0,0.000000 3.000000 0,0.000000 3.000000 0,0.000000 1.000000 0,0.000000 1.000000 0,0.000000-1.000000 0,0.000000 1.000000 0,-2.000000-1.000000 0,-3.000000 1.000000 0,-3.000000-1.000000 0,-2.000000 1.000000 0,-3.000000 1.000000 0,1.000000 3.000000 0,-1.000000 3.000000 0,1.000000 4.000000 0,-1.000000-1.000000 0,1.000000-3.000000 0,-1.000000-3.000000 0,1.000000-2.000000 0,1.000000-3.000000 0,3.000000 1.000000 0,3.000000-1.000000 0,4.000000 1.000000 0,1.000000-1.000000 0,0.000000 1.000000 0,0.000000-1.000000 0,0.000000 1.000000 0,0.000000-1.000000 0,0.000000 1.000000 0,0.000000-1.000000 0,0.000000 1.000000 0,1.000000-1.000000 0,4.000000 1.000000 0,3.000000-1.000000 0,3.000000 1.000000 0,1.000000-1.000000 0,1.000000 1.000000 0,-1.000000-1.000000 0,1.000000 1.000000 0,-1.000000-3.000000 0,1.000000-2.000000 0,-1.000000-3.000000 0,1.000000-3.000000 0,-1.000000-1.000000 0,1.000000 4.000000 0,-1.000000 3.000000 0,1.000000 3.000000 0,-1.000000-1.000000 0,1.000000-2.000000 0,-1.000000-3.000000 0,1.000000-3.000000 0,-3.000000-2.000000 0,-2.000000 0.000000 0,-3.000000 0.000000 0,-3.000000 0.000000 0,-4.000000 0.000000 0,-3.000000 0.000000 0,-3.000000 0.000000 0,-2.000000 0.000000 0,-3.000000 0.000000 0,1.000000 0.000000 0,-1.000000 0.000000 0,1.000000 0.000000 0,1.000000 0.000000 0,3.000000 0.000000 0,3.000000 0.000000 0,4.000000 0.000000 0,2.000000 0.000000 0,4.000000 0.000000 0,3.000000 0.000000 0,3.000000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0,-1.000000-2.000000 0,-3.000000-3.000000 0,-3.000000-3.000000 0,-2.000000-2.000000 0,-3.000000-1.000000 0,1.000000 3.000000 0,-1.000000 3.000000 0,1.000000 4.000000 0,-1.000000 1.000000 0,1.000000 0.000000 0,-1.000000 0.000000 0,1.000000 0.000000 0,1.000000-2.000000 0,3.000000-3.000000 0,3.000000-3.000000 0,4.000000-2.000000 0,-1.000000-1.000000 0,-3.000000 3.000000 0,-3.000000 3.000000 0,-2.000000 4.000000 0,-6.000000 5.000000 0,-6.000000 10.000000 0,-6.000000 10.000000 0,-6.000000 9.000000 0,-10.000000 6.000000 0,-12.000000 3.000000 0,-13.000000 3.000000 0,-12.000000 4.000000 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4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6700.000000 49000.000000 1000,'96.000000'0.000000'0,"-5.000000"0.000000"0 ,-7.000000 0.000000 0,-5.000000 0.000000 0,-6.000000 0.000000 0,-3.000000 0.000000 0,-3.000000 0.000000 0,-2.000000 0.000000 0,-3.000000 0.000000 0,1.000000 0.000000 0,-1.000000 0.000000 0,1.000000 0.000000 0,-3.000000-2.000000 0,-2.000000-3.000000 0,-3.000000-3.000000 0,-3.000000-2.000000 0,-1.000000-3.000000 0,4.000000 1.000000 0,3.000000-1.000000 0,3.000000 1.000000 0,1.000000-1.000000 0,1.000000 1.000000 0,-1.000000-1.000000 0,1.000000 1.000000 0,-4.000000-1.000000 0,-6.000000 1.000000 0,-6.000000-1.000000 0,-6.000000 1.000000 0,-2.000000-1.000000 0,3.000000 1.000000 0,3.000000-1.000000 0,4.000000 1.000000 0,1.000000-1.000000 0,0.000000 1.000000 0,0.000000-1.000000 0,0.000000 1.000000 0,-2.000000-1.000000 0,-3.000000 1.000000 0,-3.000000-1.000000 0,-2.000000 1.000000 0,2.000000-1.000000 0,9.000000 1.000000 0,10.000000-1.000000 0,10.000000 1.000000 0,2.000000 1.000000 0,-3.000000 3.000000 0,-3.000000 3.000000 0,-2.000000 4.000000 0,-3.000000-1.000000 0,1.000000-3.000000 0,-1.000000-3.000000 0,1.000000-2.000000 0,1.000000-3.000000 0,3.000000 1.000000 0,3.000000-1.000000 0,4.000000 1.000000 0,-3.000000 1.000000 0,-5.000000 3.000000 0,-7.000000 3.000000 0,-5.000000 4.000000 0,-3.000000 1.000000 0,4.000000 0.000000 0,3.000000 0.000000 0,3.000000 0.000000 0,-1.000000-2.000000 0,-2.000000-3.000000 0,-3.000000-3.000000 0,-3.000000-2.000000 0,-1.000000-1.000000 0,4.000000 3.000000 0,3.000000 3.000000 0,3.000000 4.000000 0,3.000000-1.000000 0,3.000000-3.000000 0,3.000000-3.000000 0,4.000000-2.000000 0,1.000000-1.000000 0,0.000000 3.000000 0,0.000000 3.000000 0,0.000000 4.000000 0,1.000000 1.000000 0,4.000000 0.000000 0,3.000000 0.000000 0,3.000000 0.000000 0,3.000000 0.000000 0,3.000000 0.000000 0,3.000000 0.000000 0,4.000000 0.000000 0,-1.000000 0.000000 0,-3.000000 0.000000 0,-3.000000 0.000000 0,-2.000000 0.000000 0,-5.000000 0.000000 0,-2.000000 0.000000 0,-3.000000 0.000000 0,-3.000000 0.000000 0,1.000000 0.000000 0,6.000000 0.000000 0,7.000000 0.000000 0,6.000000 0.000000 0,3.000000 1.000000 0,0.000000 4.000000 0,0.000000 3.000000 0,0.000000 3.000000 0,0.000000-1.000000 0,0.000000-2.000000 0,0.000000-3.000000 0,0.000000-3.000000 0,0.000000-2.000000 0,0.000000 0.000000 0,0.000000 0.000000 0,0.000000 0.000000 0,-4.000000 1.000000 0,-5.000000 4.000000 0,-7.000000 3.000000 0,-5.000000 3.000000 0,-6.000000-1.000000 0,-3.000000-2.000000 0,-3.000000-3.000000 0,-2.000000-3.000000 0,2.000000-2.000000 0,9.000000 0.000000 0,10.000000 0.000000 0,10.000000 0.000000 0,2.000000-2.000000 0,-3.000000-3.000000 0,-3.000000-3.000000 0,-2.000000-2.000000 0,-1.000000-1.000000 0,3.000000 3.000000 0,3.000000 3.000000 0,4.000000 4.000000 0,-1.000000-1.000000 0,-3.000000-3.000000 0,-3.000000-3.000000 0,-2.000000-2.000000 0,-5.000000-3.000000 0,-2.000000 1.000000 0,-3.000000-1.000000 0,-3.000000 1.000000 0,-6.000000-1.000000 0,-5.000000 1.000000 0,-7.000000-1.000000 0,-5.000000 1.000000 0,-1.000000 1.000000 0,6.000000 3.000000 0,7.000000 3.000000 0,6.000000 4.000000 0,4.000000-1.000000 0,4.000000-3.000000 0,3.000000-3.000000 0,3.000000-2.000000 0,1.000000-1.000000 0,1.000000 3.000000 0,-1.000000 3.000000 0,1.000000 4.000000 0,1.000000 1.000000 0,3.000000 0.000000 0,3.000000 0.000000 0,4.000000 0.000000 0,-3.000000 0.000000 0,-5.000000 0.000000 0,-7.000000 0.000000 0,-5.000000 0.000000 0,-6.000000 0.000000 0,-3.000000 0.000000 0,-3.000000 0.000000 0,-2.000000 0.000000 0,-5.000000 0.000000 0,-2.000000 0.000000 0,-3.000000 0.000000 0,-3.000000 0.000000 0,-2.000000 0.000000 0,0.000000 0.000000 0,0.000000 0.000000 0,0.000000 0.000000 0,1.000000 0.000000 0,4.000000 0.000000 0,3.000000 0.000000 0,3.000000 0.000000 0,1.000000 0.000000 0,1.000000 0.000000 0,-1.000000 0.000000 0,1.000000 0.000000 0,-1.000000 0.000000 0,1.000000 0.000000 0,-1.000000 0.000000 0,1.000000 0.000000 0,-1.000000 0.000000 0,1.000000 0.000000 0,-1.000000 0.000000 0,1.000000 0.000000 0,-1.000000-2.000000 0,1.000000-3.000000 0,-1.000000-3.000000 0,1.000000-2.000000 0,-3.000000-1.000000 0,-2.000000 3.000000 0,-3.000000 3.000000 0,-3.000000 4.000000 0,-4.000000 1.000000 0,-3.000000 0.000000 0,-3.000000 0.000000 0,-2.000000 0.000000 0,-3.000000-2.000000 0,1.000000-3.000000 0,-1.000000-3.000000 0,1.000000-2.000000 0,-1.000000-3.000000 0,1.000000 1.000000 0,-1.000000-1.000000 0,1.000000 1.000000 0,-1.000000-1.000000 0,1.000000 1.000000 0,-1.000000-1.000000 0,1.000000 1.000000 0,1.000000 1.000000 0,3.000000 3.000000 0,3.000000 3.000000 0,4.000000 4.000000 0,-1.000000-1.000000 0,-3.000000-3.000000 0,-3.000000-3.000000 0,-2.000000-2.000000 0,0.000000-1.000000 0,7.000000 3.000000 0,6.000000 3.000000 0,7.000000 4.000000 0,0.000000 1.000000 0,-2.000000 0.000000 0,-3.000000 0.000000 0,-3.000000 0.000000 0,-2.000000 0.000000 0,0.000000 0.000000 0,0.000000 0.000000 0,0.000000 0.000000 0,0.000000 0.000000 0,0.000000 0.000000 0,0.000000 0.000000 0,0.000000 0.000000 0,0.000000 1.000000 0,0.000000 4.000000 0,0.000000 3.000000 0,0.000000 3.000000 0,-2.000000-1.000000 0,-3.000000-2.000000 0,-3.000000-3.000000 0,-2.000000-3.000000 0,-3.000000-1.000000 0,1.000000 4.000000 0,-1.000000 3.000000 0,1.000000 3.000000 0,-1.000000-1.000000 0,1.000000-2.000000 0,-1.000000-3.000000 0,1.000000-3.000000 0,1.000000-1.000000 0,3.000000 4.000000 0,3.000000 3.000000 0,4.000000 3.000000 0,-1.000000-1.000000 0,-3.000000-2.000000 0,-3.000000-3.000000 0,-2.000000-3.000000 0,-3.000000-1.000000 0,1.000000 4.000000 0,-1.000000 3.000000 0,1.000000 3.000000 0,-1.000000-1.000000 0,1.000000-2.000000 0,-1.000000-3.000000 0,1.000000-3.000000 0,-1.000000-2.000000 0,1.000000 0.000000 0,-1.000000 0.000000 0,1.000000 0.000000 0,1.000000 1.000000 0,3.000000 4.000000 0,3.000000 3.000000 0,4.000000 3.000000 0,-1.000000 1.000000 0,-3.000000 1.000000 0,-3.000000-1.000000 0,-2.000000 1.000000 0,-1.000000-1.000000 0,3.000000 1.000000 0,3.000000-1.000000 0,4.000000 1.000000 0,-1.000000-1.000000 0,-3.000000 1.000000 0,-3.000000-1.000000 0,-2.000000 1.000000 0,-1.000000-1.000000 0,3.000000 1.000000 0,3.000000-1.000000 0,4.000000 1.000000 0,1.000000-1.000000 0,0.000000 1.000000 0,0.000000-1.000000 0,0.000000 1.000000 0,0.000000-3.000000 0,0.000000-2.000000 0,0.000000-3.000000 0,0.000000-3.000000 0,-2.000000-2.000000 0,-3.000000 0.000000 0,-3.000000 0.000000 0,-2.000000 0.000000 0,-3.000000 0.000000 0,1.000000 0.000000 0,-1.000000 0.000000 0,1.000000 0.000000 0,1.000000 0.000000 0,3.000000 0.000000 0,3.000000 0.000000 0,4.000000 0.000000 0,1.000000 0.000000 0,0.000000 0.000000 0,0.000000 0.000000 0,0.000000 0.000000 0,-2.000000 0.000000 0,-3.000000 0.000000 0,-3.000000 0.000000 0,-2.000000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0,-1.000000-2.000000 0,1.000000-3.000000 0,-1.000000-3.000000 0,1.000000-2.000000 0,-1.000000-1.000000 0,1.000000 3.000000 0,-1.000000 3.000000 0,1.000000 4.000000 0,-3.000000 5.000000-21,-2.000000 10.000000-38,-3.000000 10.000000-41,-3.000000 9.000000-40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6600.000000 53650.000000 1000,'26.000000'-69.000000'0,"4.000000"13.000000"0 ,3.000000 12.000000 0,3.000000 13.000000 0,1.000000 7.000000 0,1.000000 4.000000 0,-1.000000 3.000000 0,1.000000 3.000000 0,1.000000 3.000000 0,3.000000 3.000000 0,3.000000 3.000000 0,4.000000 4.000000 0,-1.000000 1.000000 0,-3.000000 0.000000 0,-3.000000 0.000000 0,-2.000000 0.000000 0,-1.000000 0.000000 0,3.000000 0.000000 0,3.000000 0.000000 0,4.000000 0.000000 0,-1.000000 0.000000 0,-3.000000 0.000000 0,-3.000000 0.000000 0,-2.000000 0.000000 0,0.000000 0.000000 0,7.000000 0.000000 0,6.000000 0.000000 0,7.000000 0.000000 0,0.000000 0.000000 0,-2.000000 0.000000 0,-3.000000 0.000000 0,-3.000000 0.000000 0,-2.000000 0.000000 0,0.000000 0.000000 0,0.000000 0.000000 0,0.000000 0.000000 0,1.000000 0.000000 0,4.000000 0.000000 0,3.000000 0.000000 0,3.000000 0.000000 0,-1.000000-2.000000 0,-2.000000-3.000000 0,-3.000000-3.000000 0,-3.000000-2.000000 0,-2.000000-1.000000 0,0.000000 3.000000 0,0.000000 3.000000 0,0.000000 4.000000 0,3.000000-1.000000 0,6.000000-3.000000 0,7.000000-3.000000 0,6.000000-2.000000 0,1.000000-1.000000 0,-3.000000 3.000000 0,-3.000000 3.000000 0,-2.000000 4.000000 0,-3.000000-1.000000 0,1.000000-3.000000 0,-1.000000-3.000000 0,1.000000-2.000000 0,-1.000000-1.000000 0,1.000000 3.000000 0,-1.000000 3.000000 0,1.000000 4.000000 0,-1.000000 1.000000 0,1.000000 0.000000 0,-1.000000 0.000000 0,1.000000 0.000000 0,-3.000000-2.000000 0,-2.000000-3.000000 0,-3.000000-3.000000 0,-3.000000-2.000000 0,-2.000000-1.000000 0,0.000000 3.000000 0,0.000000 3.000000 0,0.000000 4.000000 0,-2.000000 1.000000 0,-3.000000 0.000000 0,-3.000000 0.000000 0,-2.000000 0.000000 0,-1.000000-2.000000 0,3.000000-3.000000 0,3.000000-3.000000 0,4.000000-2.000000 0,2.000000-3.000000 0,4.000000 1.000000 0,3.000000-1.000000 0,3.000000 1.000000 0,1.000000 1.000000 0,1.000000 3.000000 0,-1.000000 3.000000 0,1.000000 4.000000 0,1.000000-1.000000 0,3.000000-3.000000 0,3.000000-3.000000 0,4.000000-2.000000 0,1.000000-1.000000 0,0.000000 3.000000 0,0.000000 3.000000 0,0.000000 4.000000 0,-2.000000-1.000000 0,-3.000000-3.000000 0,-3.000000-3.000000 0,-2.000000-2.000000 0,-5.000000-1.000000 0,-2.000000 3.000000 0,-3.000000 3.000000 0,-3.000000 4.000000 0,-2.000000 1.000000 0,0.000000 0.000000 0,0.000000 0.000000 0,0.000000 0.000000 0,1.000000 0.000000 0,4.000000 0.000000 0,3.000000 0.000000 0,3.000000 0.000000 0,-2.000000 0.000000 0,-6.000000 0.000000 0,-6.000000 0.000000 0,-6.000000 0.000000 0,-4.000000 0.000000 0,1.000000 0.000000 0,-1.000000 0.000000 0,1.000000 0.000000 0,-1.000000 0.000000 0,1.000000 0.000000 0,-1.000000 0.000000 0,1.000000 0.000000 0,1.000000 1.000000 0,3.000000 4.000000 0,3.000000 3.000000 0,4.000000 3.000000 0,-1.000000-1.000000 0,-3.000000-2.000000 0,-3.000000-3.000000 0,-2.000000-3.000000 0,-3.000000-2.000000 0,1.000000 0.000000 0,-1.000000 0.000000 0,1.000000 0.000000 0,1.000000 0.000000 0,3.000000 0.000000 0,3.000000 0.000000 0,4.000000 0.000000 0,-1.000000 0.000000 0,-3.000000 0.000000 0,-3.000000 0.000000 0,-2.000000 0.000000 0,-3.000000 0.000000 0,1.000000 0.000000 0,-1.000000 0.000000 0,1.000000 0.000000 0,2.000000 0.000000 0,7.000000 0.000000 0,6.000000 0.000000 0,7.000000 0.000000 0,2.000000 0.000000 0,1.000000 0.000000 0,-1.000000 0.000000 0,1.000000 0.000000 0,-3.000000 0.000000 0,-2.000000 0.000000 0,-3.000000 0.000000 0,-3.000000 0.000000 0,-4.000000 0.000000 0,-3.000000 0.000000 0,-3.000000 0.000000 0,-2.000000 0.000000 0,-3.000000 0.000000 0,1.000000 0.000000 0,-1.000000 0.000000 0,1.000000 0.000000 0,1.000000 0.000000 0,3.000000 0.000000 0,3.000000 0.000000 0,4.000000 0.000000 0,-1.000000-2.000000 0,-3.000000-3.000000 0,-3.000000-3.000000 0,-2.000000-2.000000 0,-3.000000-1.000000 0,1.000000 3.000000 0,-1.000000 3.000000 0,1.000000 4.000000 0,1.000000 1.000000 0,3.000000 0.000000 0,3.000000 0.000000 0,4.000000 0.000000 0,-1.000000 0.000000 0,-3.000000 0.000000 0,-3.000000 0.000000 0,-2.000000 0.000000 0,-3.000000 0.000000 0,1.000000 0.000000 0,-1.000000 0.000000 0,1.000000 0.000000 0,2.000000-2.000000 0,7.000000-3.000000 0,6.000000-3.000000 0,7.000000-2.000000 0,0.000000-1.000000 0,-2.000000 3.000000 0,-3.000000 3.000000 0,-3.000000 4.000000 0,-4.000000-1.000000 0,-3.000000-3.000000 0,-3.000000-3.000000 0,-2.000000-2.000000 0,-1.000000-1.000000 0,3.000000 3.000000 0,3.000000 3.000000 0,4.000000 4.000000 0,-1.000000 1.000000 0,-3.000000 0.000000 0,-3.000000 0.000000 0,-2.000000 0.000000 0,0.000000 0.000000 0,7.000000 0.000000 0,6.000000 0.000000 0,7.000000 0.000000 0,-1.000000 0.000000 0,-6.000000 0.000000 0,-6.000000 0.000000 0,-6.000000 0.000000 0,-4.000000 0.000000 0,1.000000 0.000000 0,-1.000000 0.000000 0,1.000000 0.000000 0,1.000000 0.000000 0,3.000000 0.000000 0,3.000000 0.000000 0,4.000000 0.000000 0,1.000000 0.000000 0,0.000000 0.000000 0,0.000000 0.000000 0,0.000000 0.000000 0,1.000000 0.000000 0,4.000000 0.000000 0,3.000000 0.000000 0,3.000000 0.000000 0,1.000000 0.000000 0,1.000000 0.000000 0,-1.000000 0.000000 0,1.000000 0.000000 0,-1.000000-2.000000 0,1.000000-3.000000 0,-1.000000-3.000000 0,1.000000-2.000000 0,-1.000000-1.000000 0,1.000000 3.000000 0,-1.000000 3.000000 0,1.000000 4.000000 0,1.000000 1.000000 0,3.000000 0.000000 0,3.000000 0.000000 0,4.000000 0.000000 0,1.000000 0.000000 0,0.000000 0.000000 0,0.000000 0.000000 0,0.000000 0.000000 0,3.000000-2.000000 0,6.000000-3.000000 0,7.000000-3.000000 0,6.000000-2.000000 0,1.000000-1.000000 0,-3.000000 3.000000 0,-3.000000 3.000000 0,-2.000000 4.000000 0,-3.000000 1.000000 0,1.000000 0.000000 0,-1.000000 0.000000 0,1.000000 0.000000 0,-3.000000 0.000000 0,-2.000000 0.000000 0,-3.000000 0.000000 0,-3.000000 0.000000 0,-4.000000 0.000000 0,-3.000000 0.000000 0,-3.000000 0.000000 0,-2.000000 0.000000 0,-1.000000 0.000000 0,3.000000 0.000000 0,3.000000 0.000000 0,4.000000 0.000000 0,4.000000 0.000000 0,6.000000 0.000000 0,7.000000 0.000000 0,6.000000 0.000000 0,3.000000 0.000000 0,0.000000 0.000000 0,0.000000 0.000000 0,0.000000 0.000000 0,0.000000 0.000000 0,0.000000 0.000000 0,0.000000 0.000000 0,0.000000 0.000000 0,0.000000 1.000000 0,0.000000 4.000000 0,0.000000 3.000000 0,0.000000 3.000000 0,-2.000000-1.000000 0,-3.000000-2.000000 0,-3.000000-3.000000 0,-2.000000-3.000000 0,-1.000000-2.000000 0,3.000000 0.000000 0,3.000000 0.000000 0,4.000000 0.000000 0,2.000000 0.000000 0,4.000000 0.000000 0,3.000000 0.000000 0,3.000000 0.000000 0,1.000000 0.000000 0,1.000000 0.000000 0,-1.000000 0.000000 0,1.000000 0.000000 0,-4.000000 0.000000 0,-6.000000 0.000000 0,-6.000000 0.000000 0,-6.000000 0.000000 0,-4.000000 0.000000 0,1.000000 0.000000 0,-1.000000 0.000000 0,1.000000 0.000000 0,-1.000000 0.000000 0,1.000000 0.000000 0,-1.000000 0.000000 0,1.000000 0.000000 0,2.000000 0.000000 0,7.000000 0.000000 0,6.000000 0.000000 0,7.000000 0.000000 0,5.000000 0.000000 0,7.000000 0.000000 0,6.000000 0.000000 0,7.000000 0.000000 0,0.000000 0.000000 0,-2.000000 0.000000 0,-3.000000 0.000000 0,-3.000000 0.000000 0,-2.000000 0.000000 0,0.000000 0.000000 0,0.000000 0.000000 0,0.000000 0.000000 0,1.000000 0.000000 0,4.000000 0.000000 0,3.000000 0.000000 0,3.000000 0.000000 0,3.000000 0.000000 0,3.000000 0.000000 0,3.000000 0.000000 0,4.000000 0.000000 0,-3.000000 0.000000 0,-5.000000 0.000000 0,-7.000000 0.000000 0,-5.000000 0.000000 0,-8.000000 0.000000 0,-5.000000 0.000000 0,-7.000000 0.000000 0,-5.000000 0.000000 0,-6.000000 0.000000 0,-3.000000 0.000000 0,-3.000000 0.000000 0,-2.000000 0.000000 0,2.000000 0.000000 0,9.000000 0.000000 0,10.000000 0.000000 0,10.000000 0.000000 0,-1.000000 0.000000 0,-9.000000 0.000000 0,-10.000000 0.000000 0,-8.000000 0.000000 0,-8.000000 0.000000 0,-2.000000 0.000000 0,-3.000000 0.000000 0,-3.000000 0.000000 0,-4.000000-2.000000 0,-3.000000-3.000000 0,-3.000000-3.000000 0,-2.000000-2.000000 0,-6.000000-1.000000 0,-6.000000 3.000000 0,-6.000000 3.000000 0,-6.000000 4.000000 0,-4.000000 1.000000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0,-20.000000 7.000000 0,-36.000000 17.000000 0,-39.000000 15.000000 0,-36.000000 16.000000 0,-15.000000 1.000000-21,9.000000-12.000000-38,10.000000-13.000000-41,10.000000-12.000000-40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8: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5700.000000 58400.000000 1000,'70.000000'21.000000'0,"-9.000000"-5.000000"0 ,-10.000000-7.000000 0,-8.000000-5.000000 0,-3.000000-4.000000 0,7.000000 0.000000 0,6.000000 0.000000 0,7.000000 0.000000 0,2.000000 0.000000 0,1.000000 0.000000 0,-1.000000 0.000000 0,1.000000 0.000000 0,-1.000000-2.000000 0,1.000000-3.000000 0,-1.000000-3.000000 0,1.000000-2.000000 0,-3.000000-1.000000 0,-2.000000 3.000000 0,-3.000000 3.000000 0,-3.000000 4.000000 0,2.000000-1.000000 0,10.000000-3.000000 0,10.000000-3.000000 0,9.000000-2.000000 0,4.000000-3.000000 0,1.000000 1.000000 0,-1.000000-1.000000 0,1.000000 1.000000 0,-3.000000-1.000000 0,-2.000000 1.000000 0,-3.000000-1.000000 0,-3.000000 1.000000 0,-2.000000 1.000000 0,0.000000 3.000000 0,0.000000 3.000000 0,0.000000 4.000000 0,1.000000-1.000000 0,4.000000-3.000000 0,3.000000-3.000000 0,3.000000-2.000000 0,-2.000000-3.000000 0,-6.000000 1.000000 0,-6.000000-1.000000 0,-6.000000 1.000000 0,-2.000000-1.000000 0,3.000000 1.000000 0,3.000000-1.000000 0,4.000000 1.000000 0,2.000000 1.000000 0,4.000000 3.000000 0,3.000000 3.000000 0,3.000000 4.000000 0,-1.000000 1.000000 0,-2.000000 0.000000 0,-3.000000 0.000000 0,-3.000000 0.000000 0,-2.000000 0.000000 0,0.000000 0.000000 0,0.000000 0.000000 0,0.000000 0.000000 0,-2.000000 0.000000 0,-3.000000 0.000000 0,-3.000000 0.000000 0,-2.000000 0.000000 0,-5.000000-2.000000 0,-2.000000-3.000000 0,-3.000000-3.000000 0,-3.000000-2.000000 0,-4.000000-1.000000 0,-3.000000 3.000000 0,-3.000000 3.000000 0,-2.000000 4.000000 0,-3.000000 1.000000 0,1.000000 0.000000 0,-1.000000 0.000000 0,1.000000 0.000000 0,-1.000000 0.000000 0,1.000000 0.000000 0,-1.000000 0.000000 0,1.000000 0.000000 0,-1.000000 1.000000 0,1.000000 4.000000 0,-1.000000 3.000000 0,1.000000 3.000000 0,2.000000 3.000000 0,7.000000 3.000000 0,6.000000 3.000000 0,7.000000 4.000000 0,-1.000000 2.000000 0,-6.000000 4.000000 0,-6.000000 3.000000 0,-6.000000 3.000000 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40:2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114300.000000 25750.000000 1000,'93.000000'-46.000000'0,"-11.000000"10.000000"0 ,-14.000000 10.000000 0,-11.000000 9.000000 0,-7.000000 6.000000 0,0.000000 3.000000 0,0.000000 3.000000 0,0.000000 4.000000 0,0.000000 1.000000 0,0.000000 0.000000 0,0.000000 0.000000 0,0.000000 0.000000 0,0.000000 1.000000 0,0.000000 4.000000 0,0.000000 3.000000 0,0.000000 3.000000 0,-2.000000 3.000000 0,-3.000000 3.000000 0,-3.000000 3.000000 0,-2.000000 4.000000 0,-6.000000 2.000000 0,-6.000000 4.000000 0,-6.000000 3.000000 0,-6.000000 3.000000 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10:39: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4900.000000 25750.000000 1000,'68.000000'-5.000000'0,"-11.000000"-9.000000"0 ,-14.000000-10.000000 0,-11.000000-8.000000 0,-9.000000-6.000000 0,-3.000000 1.000000 0,-3.000000-1.000000 0,-2.000000 1.000000 0,-3.000000-4.000000 0,1.000000-6.000000 0,-1.000000-6.000000 0,1.000000-6.000000 0,-1.000000-2.000000 0,1.000000 3.000000 0,-1.000000 3.000000 0,1.000000 4.000000 0,-3.000000 2.000000 0,-2.000000 4.000000 0,-3.000000 3.000000 0,-3.000000 3.000000 0,-2.000000 12.000000 0,0.000000 22.000000 0,0.000000 22.000000 0,0.000000 23.000000 0,-2.000000 8.000000 0,-3.000000-3.000000 0,-3.000000-3.000000 0,-2.000000-2.000000 0,-5.000000-3.000000-21,-2.000000 1.000000-38,-3.000000-1.000000-41,-3.000000 1.000000-40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02"/>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34660.000000 10209.000000 1000,'9.000000'-18.000000'0,"-1.000000"2.000000"0 ,-1.000000 2.000000 0,-2.000000 3.000000 0,0.000000 1.000000 0,1.000000 0.000000 0,-2.000000-1.000000 0,2.000000 1.000000 0,-3.000000 1.000000 0,-2.000000-2.000000 0,-2.000000 2.000000 0,-2.000000-2.000000 0,-4.000000 3.000000 0,-4.000000 2.000000 0,-3.000000 2.000000 0,-4.000000 3.000000 0,-1.000000 1.000000 0,3.000000 2.000000 0,2.000000 1.000000 0,3.000000 1.000000 0,0.000000 1.000000 0,1.000000 0.000000 0,1.000000 1.000000 0,-1.000000-1.000000 0,0.000000 0.000000 0,0.000000 0.000000 0,-1.000000-1.000000 0,2.000000 2.000000 0,-2.000000-1.000000 0,2.000000 2.000000 0,-2.000000 1.000000 0,1.000000 2.000000 0,0.000000-1.000000 0,1.000000-1.000000 0,-1.000000-1.000000 0,-1.000000-2.000000 0,1.000000 1.000000 0,1.000000 1.000000 0,-1.000000 1.000000 0,0.000000 2.000000 0,-1.000000 0.000000 0,1.000000 2.000000 0,1.000000 1.000000 0,-1.000000 2.000000 0,0.000000-1.000000 0,2.000000-1.000000 0,1.000000-1.000000 0,1.000000-1.000000 0,2.000000-1.000000 0,1.000000 2.000000 0,1.000000 1.000000 0,2.000000 2.000000 0,1.000000 0.000000 0,3.000000-1.000000 0,2.000000 1.000000 0,2.000000 1.000000 0,2.000000-2.000000 0,-2.000000-1.000000 0,-1.000000-1.000000 0,-1.000000-1.000000 0,-1.000000-2.000000 0,2.000000-1.000000 0,1.000000-1.000000 0,2.000000-1.000000 0,0.000000-1.000000 0,0.000000 2.000000 0,-1.000000 1.000000 0,1.000000 1.000000 0,1.000000 1.000000 0,-2.000000-2.000000 0,2.000000-1.000000 0,-2.000000-1.000000 0,2.000000-1.000000 0,-1.000000 0.000000 0,0.000000 0.000000 0,0.000000-1.000000 0,0.000000 1.000000 0,-1.000000 0.000000 0,2.000000 1.000000 0,-1.000000-1.000000 0,0.000000 0.000000 0,2.000000 2.000000 0,1.000000 1.000000 0,2.000000 1.000000 0,-1.000000 1.000000 0,-1.000000-2.000000 0,-1.000000-1.000000 0,-1.000000-1.000000 0,-1.000000-2.000000 0,2.000000-1.000000 0,1.000000-1.000000 0,2.000000-1.000000 0,0.000000-1.000000 0,2.000000 0.000000 0,1.000000 0.000000 0,1.000000 0.000000 0,0.000000-1.000000 0,-3.000000-1.000000 0,-2.000000-1.000000 0,-3.000000-1.000000 0,0.000000-1.000000 0,-2.000000 0.000000 0,2.000000 0.000000 0,-2.000000-1.000000 0,2.000000 1.000000-20,-1.000000-2.000000-40,0.000000-1.000000-40,0.000000-1.000000-40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1:5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50200.000000 41400.000000 1000,'46.000000'-24.000000'0,"-5.000000"4.000000"0 ,-7.000000 3.000000 0,-5.000000 3.000000 0,-1.000000 3.000000 0,6.000000 3.000000 0,7.000000 3.000000 0,6.000000 4.000000 0,3.000000 1.000000 0,0.000000 0.000000 0,0.000000 0.000000 0,0.000000 0.000000 0,-2.000000 0.000000 0,-3.000000 0.000000 0,-3.000000 0.000000 0,-2.000000 0.000000 0,0.000000-2.000000 0,7.000000-3.000000 0,6.000000-3.000000 0,7.000000-2.000000 0,2.000000-1.000000 0,1.000000 3.000000 0,-1.000000 3.000000 0,1.000000 4.000000 0,1.000000 1.000000 0,3.000000 0.000000 0,3.000000 0.000000 0,4.000000 0.000000 0,2.000000 0.000000 0,4.000000 0.000000 0,3.000000 0.000000 0,3.000000 0.000000 0,-1.000000 0.000000 0,-2.000000 0.000000 0,-3.000000 0.000000 0,-3.000000 0.000000 0,1.000000 0.000000 0,6.000000 0.000000 0,7.000000 0.000000 0,6.000000 0.000000 0,6.000000 0.000000 0,6.000000 0.000000 0,7.000000 0.000000 0,6.000000 0.000000 0,1.000000 0.000000 0,-3.000000 0.000000 0,-3.000000 0.000000 0,-2.000000 0.000000 0,-3.000000 0.000000 0,1.000000 0.000000 0,-1.000000 0.000000 0,1.000000 0.000000 0,2.000000 1.000000 0,7.000000 4.000000 0,6.000000 3.000000 0,7.000000 3.000000 0,0.000000-1.000000 0,-2.000000-2.000000 0,-3.000000-3.000000 0,-3.000000-3.000000 0,1.000000-1.000000 0,6.000000 4.000000 0,7.000000 3.000000 0,6.000000 3.000000 0,1.000000-1.000000 0,-3.000000-2.000000 0,-3.000000-3.000000 0,-2.000000-3.000000 0,-5.000000-1.000000 0,-2.000000 4.000000 0,-3.000000 3.000000 0,-3.000000 3.000000 0,-1.000000-1.000000 0,4.000000-2.000000 0,3.000000-3.000000 0,3.000000-3.000000 0,4.000000-1.000000 0,7.000000 4.000000 0,6.000000 3.000000 0,7.000000 3.000000 0,-3.000000-1.000000 0,-8.000000-2.000000 0,-10.000000-3.000000 0,-9.000000-3.000000 0,-5.000000-1.000000 0,0.000000 4.000000 0,0.000000 3.000000 0,0.000000 3.000000 0,1.000000 1.000000 0,4.000000 1.000000 0,3.000000-1.000000 0,3.000000 1.000000 0,-1.000000-3.000000 0,-2.000000-2.000000 0,-3.000000-3.000000 0,-3.000000-3.000000 0,-4.000000-1.000000 0,-3.000000 4.000000 0,-3.000000 3.000000 0,-2.000000 3.000000 0,-3.000000-1.000000 0,1.000000-2.000000 0,-1.000000-3.000000 0,1.000000-3.000000 0,-4.000000-1.000000 0,-6.000000 4.000000 0,-6.000000 3.000000 0,-6.000000 3.000000 0,-4.000000-1.000000 0,1.000000-2.000000 0,-1.000000-3.000000 0,1.000000-3.000000 0,-3.000000-1.000000 0,-2.000000 4.000000 0,-3.000000 3.000000 0,-3.000000 3.000000 0,-4.000000-1.000000 0,-3.000000-2.000000 0,-3.000000-3.000000 0,-2.000000-3.000000 0,-6.000000-1.000000 0,-6.000000 4.000000 0,-6.000000 3.000000 0,-6.000000 3.000000 0,-4.000000-1.000000 0,1.000000-2.000000 0,-1.000000-3.000000 0,1.000000-3.000000 0,-12.000000-1.000000 0,-21.000000 4.000000 0,-22.000000 3.000000 0,-22.000000 3.000000 0,-11.000000-1.000000 0,0.000000-2.000000 0,0.000000-3.000000 0,0.000000-3.000000 0,-2.000000-2.000000 0,-3.000000 0.000000 0,-3.000000 0.000000 0,-2.000000 0.000000 0,-6.000000 0.000000 0,-6.000000 0.000000 0,-6.000000 0.000000 0,-6.000000 0.000000 0,-7.000000 0.000000 0,-6.000000 0.000000 0,-6.000000 0.000000 0,-6.000000 0.000000 0,-2.000000 0.000000 0,3.000000 0.000000 0,3.000000 0.000000 0,4.000000 0.000000 0,-1.000000 0.000000 0,-3.000000 0.000000 0,-3.000000 0.000000 0,-2.000000 0.000000 0,-3.000000 0.000000 0,1.000000 0.000000 0,-1.000000 0.000000 0,1.000000 0.000000 0,-4.000000 0.000000 0,-6.000000 0.000000 0,-6.000000 0.000000 0,-6.000000 0.000000 0,-7.000000 0.000000 0,-6.000000 0.000000 0,-6.000000 0.000000 0,-6.000000 0.000000 0,-6.000000 0.000000 0,-2.000000 0.000000 0,-3.000000 0.000000 0,-3.000000 0.000000 0,-2.000000 0.000000 0,0.000000 0.000000 0,0.000000 0.000000 0,0.000000 0.000000 0,-4.000000 0.000000 0,-5.000000 0.000000 0,-7.000000 0.000000 0,-5.000000 0.000000 0,-3.000000 0.000000 0,4.000000 0.000000 0,3.000000 0.000000 0,3.000000 0.000000 0,-1.000000 0.000000 0,-2.000000 0.000000 0,-3.000000 0.000000 0,-3.000000 0.000000 0,-2.000000 1.000000 0,0.000000 4.000000 0,0.000000 3.000000 0,0.000000 3.000000 0,3.000000 1.000000 0,6.000000 1.000000 0,7.000000-1.000000 0,6.000000 1.000000 0,1.000000-1.000000 0,-3.000000 1.000000 0,-3.000000-1.000000 0,-2.000000 1.000000 0,0.000000-3.000000 0,7.000000-2.000000 0,6.000000-3.000000 0,7.000000-3.000000 0,4.000000-1.000000 0,3.000000 4.000000 0,3.000000 3.000000 0,4.000000 3.000000 0,1.000000 1.000000 0,0.000000 1.000000 0,0.000000-1.000000 0,0.000000 1.000000 0,3.000000-3.000000 0,6.000000-2.000000 0,7.000000-3.000000 0,6.000000-3.000000 0,4.000000-1.000000 0,4.000000 4.000000 0,3.000000 3.000000 0,3.000000 3.000000 0,6.000000 1.000000 0,9.000000 1.000000 0,10.000000-1.000000 0,10.000000 1.000000 0,8.000000-3.000000 0,10.000000-2.000000 0,10.000000-3.000000 0,9.000000-3.000000 0,2.000000-2.000000-20,-2.000000 0.000000-40,-3.000000 0.000000-40,-3.000000 0.000000-40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11800.000000 9509.000000 1000,'-10.000000'-18.000000'0,"2.000000"2.000000"0 ,1.000000 2.000000 0,2.000000 3.000000 0,1.000000 0.000000 0,2.000000-1.000000 0,4.000000-1.000000 0,2.000000-1.000000 0,1.000000-2.000000 0,2.000000-1.000000 0,1.000000-1.000000 0,2.000000-1.000000 0,0.000000-2.000000 0,2.000000-1.000000 0,1.000000-1.000000 0,2.000000-1.000000 0,1.000000-2.000000 0,5.000000-1.000000 0,3.000000-1.000000 0,5.000000-1.000000 0,2.000000-2.000000 0,2.000000-1.000000 0,4.000000-1.000000 0,1.000000-1.000000 0,3.000000-1.000000 0,1.000000 0.000000 0,1.000000-1.000000 0,2.000000 1.000000 0,0.000000 2.000000 0,0.000000 4.000000 0,-1.000000 3.000000 0,1.000000 5.000000 0,1.000000 0.000000 0,1.000000 2.000000 0,1.000000-2.000000 0,2.000000 1.000000 0,0.000000 1.000000 0,0.000000 1.000000 0,0.000000 1.000000 0,0.000000 2.000000 0,0.000000-1.000000 0,0.000000 1.000000 0,0.000000 1.000000 0,0.000000-1.000000 0,-1.000000 0.000000 0,-1.000000 0.000000 0,-1.000000-1.000000 0,-2.000000 2.000000 0,0.000000-2.000000 0,-2.000000 2.000000 0,-1.000000-2.000000 0,-2.000000 1.000000 0,0.000000 0.000000 0,-2.000000 1.000000 0,-1.000000-1.000000 0,-2.000000-1.000000 0,2.000000 1.000000 0,2.000000 1.000000 0,2.000000-1.000000 0,3.000000 0.000000 0,0.000000 1.000000 0,-1.000000 3.000000 0,-1.000000 2.000000 0,-2.000000 2.000000 0,-1.000000 2.000000 0,-3.000000-2.000000 0,-2.000000-1.000000 0,-2.000000-1.000000 0,-3.000000-1.000000 0,1.000000 2.000000 0,1.000000 1.000000 0,-1.000000 2.000000 0,-2.000000 0.000000 0,-4.000000 2.000000 0,-3.000000 1.000000 0,-5.000000 2.000000 0,0.000000 0.000000 0,1.000000 0.000000 0,1.000000 0.000000 0,1.000000 0.000000 0,1.000000 0.000000 0,-2.000000 0.000000 0,-1.000000 0.000000 0,-1.000000 0.000000 0,-1.000000-1.000000 0,2.000000-1.000000 0,1.000000-1.000000 0,2.000000-1.000000 0,0.000000-1.000000 0,-1.000000 2.000000 0,1.000000 1.000000 0,1.000000 1.000000 0,-3.000000 1.000000 0,-2.000000-2.000000 0,-2.000000-1.000000 0,-3.000000-2.000000 0,-1.000000 0.000000 0,-2.000000-2.000000 0,-1.000000-1.000000 0,-1.000000-1.000000 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0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14259.000000 7869.000000 1000,'-16.000000'-9.000000'0,"7.000000"1.000000"0 ,8.000000 1.000000 0,8.000000 2.000000 0,3.000000 0.000000 0,2.000000 2.000000 0,1.000000 1.000000 0,2.000000 2.000000 0,0.000000 0.000000 0,2.000000 0.000000 0,1.000000 0.000000 0,1.000000 0.000000 0,1.000000 0.000000 0,1.000000 0.000000 0,-1.000000 0.000000 0,0.000000 0.000000 0,0.000000 0.000000 0,2.000000 0.000000 0,1.000000 0.000000 0,1.000000 0.000000 0,2.000000 0.000000 0,1.000000 0.000000 0,1.000000 0.000000 0,2.000000 0.000000 0,-1.000000 0.000000 0,-1.000000 0.000000 0,-1.000000 0.000000 0,-1.000000 0.000000 0,-2.000000 0.000000 0,-1.000000 0.000000 0,-1.000000 0.000000 0,-1.000000 0.000000 0,-2.000000 0.000000 0,1.000000 0.000000 0,1.000000 0.000000 0,-1.000000 0.000000 0,-1.000000 0.000000 0,-1.000000 0.000000 0,-1.000000 0.000000 0,-1.000000 0.000000 0,-1.000000 0.000000 0,2.000000 2.000000 0,1.000000 1.000000 0,1.000000 2.000000 0,0.000000 0.000000 0,-5.000000 2.000000 0,-3.000000 1.000000 0,-5.000000 1.000000 0,-3.000000 1.000000 0,-6.000000 1.000000 0,-4.000000-1.000000 0,-5.000000-1.000000 0,-3.000000 2.000000 0,-1.000000 1.000000 0,1.000000 1.000000 0,0.000000 1.000000 0,0.000000 1.000000 0,1.000000-2.000000 0,-1.000000-1.000000 0,0.000000-2.000000 0,0.000000 0.000000 0,2.000000 1.000000 0,1.000000-1.000000 0,2.000000 0.000000 0,-1.000000 0.000000 0,-1.000000 2.000000 0,-1.000000 1.000000 0,-1.000000 2.000000 0,-2.000000 0.000000 0,2.000000 0.000000 0,-1.000000-1.000000 0,-1.000000 1.000000 0,1.000000 1.000000 0,0.000000-2.000000 0,1.000000 2.000000 0,-1.000000-2.000000 0,0.000000 2.000000 0,2.000000-1.000000 0,1.000000 0.000000 0,2.000000 0.000000 0,-1.000000 0.000000 0,-1.000000 2.000000 0,-1.000000 1.000000 0,-1.000000 2.000000 0,-1.000000-1.000000 0,0.000000-1.000000 0,0.000000-1.000000 0,0.000000-2.000000 0,0.000000 1.000000 0,2.000000-1.000000 0,1.000000 0.000000 0,2.000000 0.000000 0,0.000000 0.000000 0,0.000000-1.000000 0,-1.000000 2.000000 0,2.000000-1.000000 0,-2.000000-2.000000 0,1.000000-2.000000 0,0.000000-2.000000 0,0.000000-2.000000 0,1.000000-2.000000 0,1.000000 2.000000 0,1.000000 1.000000 0,1.000000 1.000000 0,1.000000 1.000000 0,-2.000000-2.000000 0,-1.000000-1.000000 0,-1.000000-1.000000 0,-2.000000-1.000000 0,1.000000 0.000000 0,0.000000 0.000000 0,0.000000-1.000000 0,2.000000-1.000000 0,2.000000-6.000000 0,2.000000-4.000000 0,3.000000-5.000000 0,0.000000-3.000000 0,-1.000000 0.000000 0,-1.000000-1.000000 0,-2.000000 2.000000 0,1.000000-3.000000 0,1.000000-2.000000 0,1.000000-2.000000 0,2.000000-2.000000 0,0.000000-1.000000 0,0.000000 3.000000 0,0.000000 2.000000 0,0.000000 2.000000 0,0.000000 2.000000 0,0.000000 1.000000 0,0.000000-1.000000 0,0.000000-1.000000 0,0.000000 1.000000 0,0.000000-2.000000 0,0.000000-1.000000 0,0.000000-1.000000 0,0.000000-1.000000 0,0.000000 0.000000 0,0.000000 0.000000 0,0.000000-1.000000 0,0.000000 2.000000 0,0.000000-2.000000 0,0.000000 2.000000 0,0.000000-1.000000 0,0.000000 0.000000 0,0.000000 2.000000 0,0.000000 1.000000 0,0.000000 1.000000 0,0.000000 1.000000 0,0.000000 1.000000 0,0.000000-1.000000 0,0.000000 0.000000 0,0.000000-1.000000 0,0.000000 1.000000 0,0.000000 1.000000 0,0.000000-1.000000 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14559.000000 7969.000000 1000,'-9.000000'19.000000'0,"-1.000000"-5.000000"0 ,0.000000-3.000000 0,0.000000-5.000000 0,0.000000 0.000000 0,0.000000-1.000000 0,-1.000000 0.000000 0,1.000000 0.000000 0,1.000000 0.000000 0,-2.000000 0.000000 0,2.000000 0.000000 0,-1.000000-1.000000 0,2.000000 0.000000 0,6.000000-2.000000 0,4.000000-4.000000 0,6.000000-2.000000 0,3.000000-1.000000 0,3.000000 1.000000 0,2.000000-2.000000 0,3.000000 2.000000 0,-1.000000-2.000000 0,-2.000000 2.000000 0,-2.000000-1.000000 0,-3.000000-1.000000 0,0.000000 2.000000 0,1.000000 1.000000 0,1.000000 1.000000 0,1.000000 1.000000 0,2.000000 1.000000 0,-1.000000 0.000000 0,0.000000 0.000000 0,0.000000 0.000000 0,-2.000000 2.000000 0,-2.000000 1.000000 0,-2.000000 4.000000 0,-3.000000 2.000000 0,-2.000000 2.000000 0,-5.000000 3.000000 0,-3.000000 2.000000 0,-4.000000 3.000000 0,-3.000000-1.000000 0,1.000000-4.000000 0,0.000000-3.000000 0,0.000000-4.000000 0,1.000000-2.000000 0,-1.000000 2.000000 0,0.000000 1.000000 0,0.000000 1.000000 0,-1.000000 1.000000 0,-1.000000 1.000000 0,-1.000000-1.000000 0,-1.000000-1.000000 0,-2.000000 1.000000 0,2.000000-2.000000 0,-1.000000-1.000000 0,-1.000000-1.000000 0,2.000000-1.000000 0,1.000000 0.000000 0,1.000000 0.000000 0,1.000000-1.000000 0,2.000000 0.000000 0,-1.000000-5.000000 0,0.000000-3.000000 0,0.000000-4.000000 0,2.000000-2.000000 0,5.000000 0.000000 0,6.000000-1.000000 0,5.000000 1.000000 0,1.000000 1.000000 0,2.000000 1.000000 0,-1.000000 1.000000 0,-1.000000 2.000000 0,2.000000-1.000000 0,1.000000-1.000000 0,1.000000-1.000000 0,1.000000-1.000000 0,1.000000-1.000000 0,-2.000000 0.000000 0,-1.000000-1.000000 0,-2.000000 1.000000 0,1.000000 1.000000 0,1.000000-2.000000 0,1.000000 2.000000 0,1.000000-2.000000 0,1.000000 2.000000 0,-2.000000 1.000000 0,-1.000000 1.000000 0,-2.000000 2.000000 0,1.000000-1.000000 0,1.000000-1.000000 0,1.000000-1.000000 0,1.000000-2.000000 0,2.000000 2.000000 0,-1.000000 1.000000 0,0.000000 4.000000 0,0.000000 2.000000 0,-2.000000 2.000000 0,-2.000000 3.000000 0,-2.000000 2.000000 0,-3.000000 2.000000 0,-2.000000 2.000000 0,-5.000000-2.000000 0,-3.000000-1.000000 0,-4.000000-1.000000 0,-2.000000-1.000000 0,2.000000 2.000000 0,1.000000 1.000000 0,2.000000 1.000000 0,-2.000000 1.000000 0,-2.000000 1.000000 0,-2.000000-1.000000 0,-3.000000-1.000000 0,0.000000 1.000000 0,1.000000-2.000000 0,1.000000-1.000000 0,1.000000-1.000000 0,2.000000-1.000000 0,-2.000000 2.000000 0,2.000000 1.000000 0,-1.000000 1.000000 0,0.000000 1.000000 0,0.000000-2.000000 0,-1.000000-1.000000 0,2.000000-1.000000 0,-2.000000-2.000000 0,-1.000000 1.000000 0,-1.000000 0.000000 0,-1.000000 0.000000 0,2.000000-2.000000 0,6.000000-6.000000 0,7.000000-4.000000 0,6.000000-5.000000 0,3.000000-3.000000 0,-1.000000 2.000000 0,1.000000 1.000000 0,0.000000 2.000000 0,0.000000 0.000000 0,1.000000 0.000000 0,-1.000000-1.000000 0,0.000000 1.000000 0,-1.000000 1.000000 0,2.000000-2.000000 0,-1.000000 2.000000 0,-1.000000-2.000000 0,1.000000 2.000000 0,0.000000-1.000000 0,1.000000 0.000000 0,-1.000000 0.000000 0,0.000000 0.000000 0,0.000000 2.000000 0,0.000000 1.000000 0,0.000000 2.000000 0,-4.000000 2.000000 0,-5.000000 6.000000 0,-7.000000 4.000000 0,-6.000000 5.000000 0,-1.000000 3.000000 0,2.000000-2.000000 0,2.000000-1.000000 0,3.000000-2.000000 0,0.000000 0.000000 0,-1.000000-2.000000 0,-1.000000-1.000000 0,-2.000000-1.000000 0,1.000000-2.000000 0,-1.000000 1.000000 0,0.000000 0.000000 0,0.000000 0.000000 0,-1.000000 1.000000 0,-1.000000 1.000000 0,-1.000000 1.000000 0,-1.000000 2.000000 0,-1.000000-1.000000 0,2.000000 1.000000 0,1.000000 1.000000 0,2.000000-1.000000 0,2.000000-4.000000 0,5.000000-5.000000 0,6.000000-7.000000 0,5.000000-5.000000 0,1.000000-3.000000 0,2.000000 3.000000 0,-1.000000 2.000000 0,-1.000000 3.000000 0,1.000000 0.000000 0,0.000000-1.000000 0,1.000000-1.000000 0,-1.000000-2.000000 0,-1.000000 1.000000 0,-1.000000-2.000000 0,-1.000000 2.000000 0,-2.000000-2.000000 0,1.000000 2.000000 0,1.000000-1.000000 0,1.000000 0.000000 0,1.000000 0.000000 0,1.000000 0.000000 0,0.000000 2.000000 0,1.000000 1.000000 0,-1.000000 2.000000 0,0.000000-1.000000 0,0.000000-1.000000 0,0.000000-1.000000 0,0.000000-2.000000 0,-1.000000 1.000000 0,-1.000000-1.000000 0,-1.000000 0.000000 0,-1.000000 0.000000 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1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15859.000000 7390.000000 1000,'0.000000'-28.000000'0,"-2.000000"6.000000"0 ,-1.000000 4.000000 0,-1.000000 5.000000 0,-1.000000 8.000000 0,2.000000 8.000000 0,1.000000 9.000000 0,2.000000 9.000000 0,0.000000 2.000000 0,0.000000-1.000000 0,0.000000-4.000000 0,0.000000-2.000000 0,0.000000 0.000000 0,0.000000 1.000000 0,0.000000 1.000000 0,0.000000 2.000000 0,0.000000-1.000000 0,0.000000 2.000000 0,0.000000-1.000000 0,0.000000-1.000000 0,0.000000 1.000000 0,2.000000 0.000000 0,1.000000 1.000000 0,2.000000-1.000000 0,-1.000000 0.000000 0,-1.000000 0.000000 0,-1.000000 0.000000 0,-2.000000 0.000000 0,0.000000 0.000000 0,0.000000 2.000000 0,0.000000 1.000000 0,0.000000 1.000000 0,1.000000 1.000000 0,1.000000-2.000000 0,1.000000-1.000000 0,2.000000-2.000000 0,-1.000000 0.000000 0,-1.000000 1.000000 0,-1.000000-2.000000 0,-2.000000 2.000000 0,1.000000-2.000000 0,1.000000 2.000000 0,1.000000-1.000000 0,2.000000-1.000000 0,-1.000000 1.000000 0,-1.000000 0.000000 0,-1.000000 1.000000 0,-1.000000-1.000000 0,-1.000000 0.000000 0,0.000000 0.000000 0,0.000000 0.000000 0,0.000000 0.000000 0,0.000000 0.000000 0,2.000000-1.000000 0,1.000000 1.000000 0,1.000000 0.000000 0,1.000000 0.000000 0,-2.000000 1.000000 0,-1.000000-2.000000 0,-1.000000 2.000000 0,-1.000000-2.000000 0,0.000000 2.000000 0,0.000000-1.000000 0,0.000000-1.000000 0,0.000000 2.000000 0,0.000000 1.000000 0,0.000000 1.000000 0,0.000000 1.000000 0,-1.000000 0.000000 0,-1.000000-5.000000 0,-1.000000-3.000000 0,-2.000000-4.000000 0,0.000000-3.000000 0,-2.000000-1.000000 0,-1.000000-1.000000 0,-2.000000-2.000000 0,1.000000-1.000000 0,1.000000-5.000000 0,1.000000-3.000000 0,2.000000-4.000000 0,0.000000-4.000000 0,0.000000-1.000000 0,-1.000000-4.000000 0,1.000000-1.000000 0,1.000000-2.000000 0,-2.000000 2.000000 0,2.000000 1.000000 0,-2.000000 1.000000 0,1.000000 1.000000 0,1.000000 1.000000 0,-1.000000-1.000000 0,0.000000-1.000000 0,0.000000 0.000000 0,2.000000-2.000000 0,1.000000-4.000000 0,1.000000-1.000000 0,1.000000-2.000000 0,-2.000000 0.000000 0,-1.000000 0.000000 0,-1.000000 0.000000 0,-1.000000-1.000000 0,2.000000-1.000000 0,1.000000-1.000000 0,1.000000-2.000000 0,1.000000 1.000000 0,0.000000 1.000000 0,0.000000 1.000000 0,0.000000 1.000000 0,0.000000 1.000000 0,0.000000-2.000000 0,0.000000-1.000000 0,0.000000-1.000000 0,0.000000 0.000000 0,0.000000 2.000000 0,0.000000 4.000000 0,0.000000 2.000000 0,0.000000 0.000000 0,0.000000 1.000000 0,0.000000 0.000000 0,0.000000 0.000000 0,1.000000 0.000000 0,1.000000-2.000000 0,1.000000-1.000000 0,2.000000-1.000000 0,0.000000-1.000000 0,0.000000 2.000000 0,-1.000000 1.000000 0,2.000000 2.000000 0,-1.000000 0.000000 0,0.000000 0.000000 0,-1.000000 0.000000 0,1.000000-1.000000 0,1.000000 1.000000 0,1.000000-2.000000 0,1.000000-1.000000 0,2.000000-2.000000 0,-1.000000 1.000000 0,-1.000000 1.000000 0,-1.000000 1.000000 0,-1.000000 2.000000 0,-1.000000 0.000000 0,2.000000 0.000000 0,1.000000-1.000000 0,2.000000 2.000000 0,0.000000-1.000000 0,0.000000 2.000000 0,0.000000 1.000000 0,0.000000 2.000000 0,0.000000-1.000000 0,2.000000 2.000000 0,1.000000-2.000000 0,2.000000 1.000000 0,0.000000 2.000000 0,0.000000 1.000000 0,-1.000000 4.000000 0,2.000000 2.000000 0,-2.000000 1.000000 0,-1.000000-1.000000 0,-1.000000 1.000000 0,-1.000000 0.000000 0,-1.000000 0.000000 0,0.000000 1.000000 0,0.000000-1.000000 0,0.000000 0.000000 0,1.000000 0.000000 0,3.000000 2.000000 0,2.000000 1.000000 0,3.000000 2.000000 0,0.000000 0.000000 0,-1.000000 0.000000 0,-1.000000 0.000000 0,-1.000000 0.000000 0,-2.000000 0.000000 0,-1.000000 2.000000 0,-1.000000 1.000000 0,-1.000000 2.000000 0,-2.000000 0.000000 0,-1.000000 2.000000 0,-1.000000 1.000000 0,-1.000000 1.000000 0,-2.000000 2.000000 0,1.000000 1.000000 0,1.000000 1.000000 0,-1.000000 1.000000 0,-1.000000 2.000000 0,-1.000000-1.000000 0,-1.000000 0.000000 0,-2.000000 0.000000 0,0.000000 0.000000 0,0.000000-1.000000 0,0.000000 2.000000 0,0.000000-1.000000 0,0.000000 0.000000 0,0.000000-1.000000 0,0.000000 1.000000 0,0.000000 1.000000 0,0.000000-1.000000 0,0.000000 2.000000 0,0.000000 1.000000 0,0.000000 1.000000 0,0.000000 1.000000 0,0.000000-2.000000 0,0.000000-1.000000 0,0.000000-1.000000 0,0.000000-1.000000 0,0.000000 2.000000 0,0.000000 1.000000 0,0.000000 1.000000 0,0.000000 1.000000 0,-2.000000 1.000000 0,-1.000000-2.000000 0,-1.000000 2.000000 0,-1.000000-2.000000 0,-1.000000-1.000000 0,1.000000-1.000000 0,1.000000-2.000000 0,-1.000000 1.000000 0,0.000000-2.000000 0,-1.000000 2.000000 0,1.000000-2.000000 0,1.000000 1.000000 0,-2.000000-2.000000 0,2.000000-1.000000 0,-2.000000-2.000000 0,1.000000 0.000000 0,-2.000000 1.000000 0,-1.000000-1.000000 0,-2.000000-1.000000 0,0.000000 1.000000 0,-2.000000 1.000000 0,-1.000000-1.000000 0,-2.000000 0.000000 0,0.000000-1.000000 0,1.000000-1.000000 0,-1.000000-1.000000 0,0.000000-1.000000 0,-1.000000-1.000000 0,2.000000 0.000000 0,-1.000000-1.000000 0,-1.000000 2.000000 0,1.000000-1.000000 0,0.000000 2.000000 0,1.000000 1.000000 0,-1.000000 2.000000 0,0.000000-1.000000 0,0.000000-1.000000 0,0.000000-1.000000 0,0.000000-2.000000 0,-1.000000 1.000000 0,-1.000000-2.000000 0,-1.000000 2.000000 0,-1.000000-1.000000 0,-1.000000 0.000000 0,2.000000 2.000000 0,1.000000 1.000000 0,2.000000 1.000000 0,0.000000 1.000000 0,0.000000 1.000000 0,0.000000-1.000000 0,0.000000 0.000000 0,0.000000-1.000000 0,-1.000000 1.000000 0,1.000000 1.000000 0,0.000000-1.000000 0,1.000000 0.000000-20,1.000000 0.000000-40,1.000000-1.000000-40,1.000000 2.000000-40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1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16859.000000 7769.000000 1000,'0.000000'-28.000000'0,"0.000000"4.000000"0 ,0.000000 3.000000 0,0.000000 5.000000 0,1.000000 4.000000 0,1.000000 6.000000 0,1.000000 7.000000 0,2.000000 5.000000 0,-1.000000 6.000000 0,-1.000000 1.000000 0,-1.000000 4.000000 0,-2.000000 2.000000 0,0.000000-1.000000 0,-2.000000-1.000000 0,-1.000000-4.000000 0,-1.000000-1.000000 0,-1.000000-2.000000 0,-1.000000 2.000000 0,1.000000 1.000000 0,1.000000 2.000000 0,-1.000000-1.000000 0,0.000000-1.000000 0,-1.000000-1.000000 0,1.000000-1.000000 0,0.000000-1.000000 0,-2.000000 2.000000 0,-1.000000 1.000000 0,-1.000000 2.000000 0,-2.000000-2.000000 0,1.000000-2.000000 0,0.000000-2.000000 0,0.000000-2.000000 0,1.000000-2.000000 0,-1.000000 2.000000 0,0.000000 1.000000 0,0.000000 1.000000 0,-1.000000 1.000000 0,-1.000000-2.000000 0,-1.000000-1.000000 0,-1.000000-1.000000 0,-2.000000-2.000000 0,2.000000-1.000000 0,-1.000000-1.000000 0,-1.000000-1.000000 0,1.000000-2.000000 0,0.000000-1.000000 0,1.000000-1.000000 0,-1.000000-1.000000 0,1.000000-2.000000 0,3.000000-1.000000 0,2.000000-1.000000 0,2.000000-2.000000 0,2.000000 1.000000 0,-2.000000-2.000000 0,-1.000000 2.000000 0,-2.000000-2.000000 0,1.000000 2.000000 0,1.000000-1.000000 0,1.000000 0.000000 0,2.000000 0.000000 0,0.000000 0.000000 0,0.000000-1.000000 0,-1.000000 2.000000 0,1.000000-1.000000 0,2.000000 3.000000 0,2.000000 8.000000 0,2.000000 8.000000 0,2.000000 7.000000 0,2.000000 3.000000 0,1.000000-3.000000 0,-1.000000-2.000000 0,0.000000-3.000000 0,-1.000000 0.000000 0,-1.000000 1.000000 0,-1.000000 1.000000 0,-2.000000 1.000000 0,1.000000 2.000000 0,1.000000-1.000000 0,1.000000 0.000000 0,2.000000 0.000000 0,0.000000 1.000000 0,0.000000 3.000000 0,-1.000000 2.000000 0,2.000000 2.000000 0,-1.000000 2.000000 0,0.000000-2.000000 0,-1.000000-1.000000 0,1.000000-1.000000 0,0.000000-1.000000 0,-2.000000 2.000000 0,-1.000000 1.000000 0,-1.000000 2.000000 0,-1.000000 0.000000 0,2.000000 0.000000 0,1.000000 0.000000 0,1.000000 0.000000 0,1.000000-1.000000 0,-2.000000-1.000000 0,-1.000000-1.000000 0,-1.000000-1.000000 0,-2.000000-2.000000 0,-1.000000-1.000000 0,-1.000000-1.000000 0,-2.000000-1.000000 0,1.000000-1.000000 0,-2.000000 2.000000 0,2.000000 1.000000 0,-2.000000 1.000000 0,1.000000 0.000000 0,-2.000000-2.000000 0,-1.000000-4.000000 0,-2.000000-1.000000 0,0.000000-3.000000 0,-2.000000 2.000000 0,-1.000000-2.000000 0,-2.000000 1.000000 0,0.000000 0.000000 0,-2.000000-2.000000 0,-1.000000-1.000000 0,-2.000000-1.000000 0,1.000000-1.000000 0,-1.000000 2.000000 0,0.000000 1.000000 0,-1.000000 2.000000 0,1.000000-1.000000 0,-2.000000 2.000000 0,-1.000000-2.000000 0,-1.000000 1.000000 0,-1.000000 0.000000 0,0.000000-2.000000 0,0.000000-1.000000 0,0.000000-1.000000 0,1.000000-2.000000 0,3.000000 2.000000 0,2.000000-2.000000 0,2.000000 1.000000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17000.000000 7890.000000 1000,'28.000000'0.000000'0,"-4.000000"0.000000"0 ,-3.000000 0.000000 0,-4.000000 0.000000 0,-2.000000 0.000000 0,0.000000 0.000000 0,-1.000000 0.000000 0,2.000000 0.000000 0,-2.000000 0.000000 0,-1.000000 2.000000 0,-1.000000 1.000000 0,-1.000000 2.000000 0,-1.000000-1.000000 0,0.000000 1.000000 0,0.000000 0.000000 0,0.000000 0.000000 0,-1.000000 1.000000 0,-1.000000 1.000000 0,-1.000000 1.000000 0,-1.000000 2.000000 0,-1.000000-1.000000 0,0.000000 1.000000 0,-1.000000 1.000000 0,2.000000-1.000000 0,-2.000000 1.000000 0,-1.000000 3.000000 0,-1.000000 2.000000 0,-1.000000 3.000000 0,-1.000000 0.000000 0,0.000000-1.000000 0,0.000000-1.000000 0,0.000000-2.000000 0,-2.000000 0.000000 0,-1.000000-2.000000 0,-4.000000-1.000000 0,-2.000000-2.000000 0,-1.000000 0.000000 0,-2.000000 1.000000 0,-1.000000-1.000000 0,-2.000000-1.000000 0,0.000000 1.000000 0,1.000000-2.000000 0,-1.000000-1.000000 0,0.000000-1.000000 0,0.000000-3.000000 0,2.000000-4.000000 0,1.000000-3.000000 0,2.000000-4.000000 0,1.000000-3.000000 0,2.000000-1.000000 0,4.000000-1.000000 0,2.000000-1.000000 0,1.000000-2.000000 0,2.000000 2.000000 0,1.000000-2.000000 0,1.000000 1.000000 0,2.000000 0.000000 0,-1.000000 1.000000 0,0.000000-1.000000 0,-1.000000-1.000000 0,2.000000 0.000000 0,1.000000-2.000000 0,1.000000-4.000000 0,1.000000-1.000000 0,2.000000-3.000000 0,1.000000-1.000000 0,1.000000-1.000000 0,1.000000-2.000000 0,2.000000 0.000000 0,1.000000 0.000000 0,1.000000 1.000000 0,1.000000-1.000000 0,2.000000-1.000000 0,1.000000-1.000000 0,1.000000-1.000000 0,2.000000-2.000000 0,-1.000000 1.000000 0,-1.000000 1.000000 0,-1.000000 1.000000 0,-2.000000 2.000000 0,0.000000 1.000000 0,1.000000 2.000000 0,-1.000000 4.000000 0,0.000000 2.000000 0,-2.000000 1.000000 0,-1.000000 2.000000 0,-4.000000 1.000000 0,-1.000000 1.000000 0,-1.000000 3.000000 0,3.000000 4.000000 0,2.000000 3.000000 0,2.000000 5.000000 0,1.000000 2.000000 0,-5.000000 3.000000 0,-3.000000 2.000000 0,-5.000000 2.000000 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17779.000000 7650.000000 1000,'1.000000'-29.000000'0,"1.000000"5.000000"0 ,1.000000 3.000000 0,2.000000 4.000000 0,-2.000000 6.000000 0,-4.000000 8.000000 0,-3.000000 6.000000 0,-5.000000 8.000000 0,0.000000 4.000000 0,1.000000-2.000000 0,1.000000-1.000000 0,2.000000-2.000000 0,0.000000 1.000000 0,0.000000 1.000000 0,-1.000000 1.000000 0,1.000000 1.000000 0,1.000000 2.000000 0,1.000000 1.000000 0,1.000000 1.000000 0,2.000000 2.000000 0,-1.000000-1.000000 0,-1.000000-1.000000 0,-1.000000-1.000000 0,-2.000000-1.000000 0,1.000000-1.000000 0,1.000000 2.000000 0,1.000000 1.000000 0,2.000000 1.000000 0,0.000000 1.000000 0,0.000000 0.000000 0,0.000000 1.000000 0,0.000000-1.000000 0,0.000000-2.000000 0,2.000000-2.000000 0,1.000000-2.000000 0,1.000000-3.000000 0,1.000000 0.000000 0,-2.000000 1.000000 0,-1.000000 1.000000 0,-1.000000 1.000000 0,0.000000 2.000000 0,3.000000-2.000000 0,2.000000 2.000000 0,3.000000-2.000000 0,1.000000 1.000000 0,-1.000000-2.000000 0,1.000000-1.000000 0,0.000000-2.000000 0,0.000000 0.000000 0,1.000000-2.000000 0,-1.000000-1.000000 0,0.000000-1.000000 0,0.000000-2.000000 0,2.000000 1.000000 0,1.000000 0.000000 0,2.000000 0.000000 0,0.000000-1.000000 0,0.000000-5.000000 0,-1.000000-3.000000 0,1.000000-5.000000 0,1.000000 0.000000 0,-2.000000-2.000000 0,2.000000 2.000000 0,-1.000000-2.000000 0,-2.000000 2.000000 0,-1.000000-1.000000 0,-4.000000 0.000000 0,-2.000000 0.000000 0,1.000000-1.000000 0,2.000000-1.000000 0,2.000000-1.000000 0,3.000000-1.000000 0,-1.000000-1.000000 0,-2.000000 2.000000 0,-2.000000 1.000000 0,-3.000000 2.000000 0,0.000000 0.000000 0,1.000000 2.000000 0,1.000000 1.000000 0,2.000000 2.000000 0,-1.000000-1.000000 0,-1.000000-1.000000 0,-1.000000-1.000000 0,-1.000000-2.000000 0,-1.000000 1.000000 0,0.000000-1.000000 0,-1.000000 0.000000 0,2.000000 0.000000 0,-1.000000-1.000000 0,2.000000-1.000000 0,1.000000-1.000000 0,2.000000-1.000000 0,-1.000000-1.000000 0,-1.000000 2.000000 0,-1.000000 1.000000 0,-1.000000 2.000000 0,-2.000000 0.000000 0,1.000000-1.000000 0,1.000000 2.000000 0,-1.000000-1.000000 0,0.000000 0.000000 0,0.000000-1.000000 0,-1.000000 1.000000 0,2.000000 1.000000 0,-2.000000-2.000000 0,-1.000000-1.000000 0,-1.000000-1.000000 0,-1.000000-1.000000 0,-1.000000-2.000000 0,0.000000 1.000000 0,0.000000 1.000000 0,0.000000-1.000000 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19200.000000 7550.000000 1000,'0.000000'-37.000000'0,"2.000000"8.000000"0 ,1.000000 8.000000 0,1.000000 8.000000 0,2.000000 1.000000 0,-1.000000-1.000000 0,0.000000-4.000000 0,-1.000000-1.000000 0,1.000000-2.000000 0,1.000000 2.000000 0,-1.000000 1.000000 0,0.000000 1.000000 0,-2.000000 6.000000 0,-2.000000 8.000000 0,-2.000000 9.000000 0,-2.000000 9.000000 0,-2.000000 3.000000 0,0.000000-1.000000 0,-1.000000-1.000000 0,1.000000-1.000000 0,1.000000-1.000000 0,-2.000000 2.000000 0,2.000000 1.000000 0,-2.000000 1.000000 0,1.000000 1.000000 0,1.000000 0.000000 0,-1.000000 1.000000 0,0.000000-1.000000 0,-1.000000 0.000000 0,-1.000000 0.000000 0,-1.000000 0.000000 0,-2.000000 0.000000 0,1.000000 0.000000 0,1.000000-1.000000 0,1.000000 1.000000 0,1.000000 0.000000 0,1.000000 0.000000 0,-2.000000 1.000000 0,-1.000000-2.000000 0,-1.000000 2.000000 0,-2.000000-2.000000 0,1.000000 2.000000 0,0.000000-1.000000 0,0.000000-1.000000 0,1.000000 1.000000 0,1.000000 0.000000 0,1.000000 1.000000 0,1.000000-1.000000 0,1.000000-2.000000 0,-2.000000-2.000000 0,-1.000000-2.000000 0,-1.000000-3.000000 0,-1.000000 0.000000 0,2.000000 1.000000 0,1.000000 1.000000 0,2.000000 1.000000 0,-1.000000 1.000000 0,-1.000000-2.000000 0,-1.000000-1.000000 0,-1.000000-2.000000 0,-1.000000 0.000000 0,0.000000 1.000000 0,-1.000000-1.000000 0,2.000000 0.000000 0,-1.000000-3.000000 0,2.000000-5.000000 0,1.000000-4.000000 0,2.000000-5.000000 0,0.000000-5.000000 0,-1.000000-1.000000 0,1.000000-4.000000 0,1.000000-1.000000 0,-1.000000-2.000000 0,2.000000 2.000000 0,1.000000 1.000000 0,2.000000 1.000000 0,-1.000000 2.000000 0,-1.000000 1.000000 0,-1.000000 1.000000 0,-2.000000 1.000000 0,1.000000 1.000000 0,-2.000000-2.000000 0,2.000000-1.000000 0,-2.000000-2.000000 0,1.000000 0.000000 0,1.000000 1.000000 0,-1.000000-1.000000 0,0.000000-1.000000 0,-1.000000 1.000000 0,-1.000000 1.000000 0,-1.000000-1.000000 0,-2.000000 0.000000 0,1.000000-1.000000 0,-1.000000 1.000000 0,0.000000 1.000000 0,0.000000-1.000000 0,0.000000 0.000000 0,0.000000 2.000000 0,-1.000000 1.000000 0,1.000000 2.000000 0,1.000000-1.000000 0,-2.000000-1.000000 0,2.000000-1.000000 0,-1.000000-1.000000 0,0.000000-1.000000 0,0.000000 2.000000 0,-1.000000 1.000000 0,2.000000 2.000000 0,-2.000000 0.000000 0,1.000000-1.000000 0,0.000000 1.000000 0,0.000000 1.000000 0,0.000000-1.000000 0,-2.000000 2.000000 0,-1.000000 1.000000 0,-2.000000 1.000000 0,4.000000 3.000000 0,5.000000 1.000000 0,7.000000 4.000000 0,6.000000 1.000000 0,3.000000 3.000000-20,0.000000-1.000000-40,0.000000 0.000000-40,0.000000 0.000000-40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19840.000000 7809.000000 1000,'-29.000000'10.000000'0,"5.000000"-2.000000"0 ,3.000000-1.000000 0,5.000000-1.000000 0,-1.000000-1.000000 0,-1.000000 0.000000 0,-4.000000 0.000000 0,-1.000000-1.000000 0,-1.000000 1.000000 0,3.000000-2.000000 0,2.000000-1.000000 0,3.000000-2.000000 0,1.000000 1.000000 0,-1.000000 1.000000 0,1.000000 1.000000 0,0.000000 2.000000 0,0.000000-1.000000 0,1.000000-1.000000 0,-1.000000-1.000000 0,0.000000-1.000000 0,-1.000000-1.000000 0,-1.000000 2.000000 0,-1.000000 1.000000 0,-1.000000 2.000000 0,0.000000-2.000000 0,3.000000-1.000000 0,2.000000-4.000000 0,3.000000-1.000000 0,2.000000-4.000000 0,5.000000-4.000000 0,3.000000-3.000000 0,4.000000-4.000000 0,3.000000-1.000000 0,1.000000 3.000000 0,1.000000 2.000000 0,1.000000 3.000000 0,1.000000 1.000000 0,0.000000-1.000000 0,1.000000 1.000000 0,-1.000000 1.000000 0,0.000000-2.000000 0,2.000000-1.000000 0,1.000000-1.000000 0,2.000000-1.000000 0,-1.000000-2.000000 0,1.000000 1.000000 0,0.000000 1.000000 0,0.000000-1.000000 0,0.000000 0.000000 0,-2.000000 0.000000 0,-1.000000-1.000000 0,-2.000000 2.000000 0,1.000000-1.000000 0,1.000000 2.000000 0,1.000000 1.000000 0,1.000000 2.000000 0,1.000000 0.000000 0,-2.000000 2.000000 0,-1.000000 1.000000 0,-2.000000 2.000000 0,0.000000 0.000000 0,0.000000 0.000000 0,1.000000 0.000000 0,-1.000000 0.000000 0,0.000000 0.000000 0,2.000000 2.000000 0,1.000000 1.000000 0,2.000000 1.000000 0,-1.000000 3.000000 0,-1.000000 2.000000 0,-1.000000 2.000000 0,-1.000000 3.000000 0,-2.000000 1.000000 0,-1.000000 0.000000 0,-1.000000-1.000000 0,-2.000000 2.000000 0,0.000000-1.000000 0,1.000000 2.000000 0,-1.000000 1.000000 0,0.000000 2.000000 0,-1.000000 0.000000 0,1.000000-1.000000 0,1.000000 2.000000 0,-1.000000-1.000000 0,0.000000-1.000000 0,2.000000-1.000000 0,1.000000-1.000000 0,2.000000-1.000000 0,0.000000-1.000000 0,0.000000 0.000000 0,0.000000-1.000000 0,0.000000 2.000000 0,-1.000000-2.000000 0,-1.000000 2.000000 0,-1.000000-2.000000 0,-1.000000 1.000000 0,-1.000000 0.000000 0,2.000000 1.000000 0,1.000000-1.000000 0,2.000000-1.000000 0,0.000000 1.000000 0,0.000000-2.000000 0,0.000000-1.000000 0,0.000000-1.000000 0,0.000000-1.000000 0,-1.000000 0.000000 0,1.000000 0.000000 0,0.000000-1.000000 0,2.000000 1.000000 0,2.000000-2.000000 0,2.000000-1.000000 0,3.000000-2.000000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06"/>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44695.000000 12948.000000 1000,'-9.000000'-19.000000'0,"0.000000"2.000000"0 ,2.000000 4.000000 0,2.000000 1.000000 0,3.000000 3.000000 0,6.000000 1.000000 0,7.000000 1.000000 0,6.000000 1.000000 0,4.000000 1.000000 0,1.000000 0.000000 0,1.000000 0.000000 0,1.000000 0.000000 0,1.000000 1.000000 0,-2.000000 1.000000 0,-1.000000 1.000000 0,-1.000000 1.000000 0,-1.000000 1.000000 0,0.000000 0.000000 0,0.000000 0.000000 0,0.000000 0.000000 0,2.000000-1.000000 0,2.000000 0.000000 0,2.000000-3.000000 0,3.000000 0.000000 0,2.000000 0.000000 0,1.000000 0.000000 0,1.000000 3.000000 0,2.000000 0.000000 0,0.000000 0.000000 0,0.000000-1.000000 0,0.000000-1.000000 0,0.000000-1.000000 0,1.000000-1.000000 0,-1.000000 0.000000 0,0.000000 0.000000 0,0.000000 0.000000 0,0.000000 0.000000 0,0.000000 0.000000 0,1.000000 0.000000 0,-1.000000 0.000000 0,1.000000 0.000000 0,1.000000 2.000000 0,1.000000 1.000000 0,2.000000 2.000000 0,0.000000-1.000000 0,0.000000-1.000000 0,0.000000-1.000000 0,0.000000-1.000000 0,1.000000-1.000000 0,1.000000 0.000000 0,2.000000-1.000000 0,0.000000 1.000000 0,0.000000 0.000000 0,-2.000000 0.000000 0,-3.000000 0.000000 0,-3.000000 0.000000 0,-1.000000 1.000000 0,1.000000 1.000000 0,-1.000000 1.000000 0,0.000000 1.000000 0,1.000000 1.000000 0,1.000000-2.000000 0,1.000000-1.000000 0,2.000000-2.000000 0,0.000000 1.000000 0,0.000000 1.000000 0,0.000000 1.000000 0,1.000000 1.000000 0,-1.000000 1.000000 0,0.000000-2.000000 0,0.000000-1.000000 0,0.000000-2.000000 0,1.000000 1.000000 0,-1.000000 1.000000 0,0.000000 1.000000 0,0.000000 1.000000 0,0.000000 0.000000 0,-2.000000 0.000000 0,-1.000000-3.000000 0,-1.000000 0.000000 0,0.000000 0.000000 0,1.000000 0.000000 0,1.000000 3.000000 0,2.000000 0.000000 0,0.000000 0.000000 0,0.000000-1.000000 0,1.000000-1.000000 0,-1.000000-1.000000 0,1.000000-1.000000 0,1.000000 0.000000 0,1.000000 0.000000 0,2.000000 0.000000 0,0.000000 0.000000 0,0.000000 2.000000 0,0.000000 1.000000 0,1.000000 2.000000 0,-2.000000-1.000000 0,0.000000-1.000000 0,-2.000000-1.000000 0,-2.000000-1.000000 0,1.000000-1.000000 0,1.000000 0.000000 0,2.000000 0.000000 0,0.000000 0.000000 0,2.000000 0.000000 0,-1.000000 0.000000 0,0.000000 0.000000 0,0.000000-1.000000 0,1.000000 2.000000 0,1.000000 1.000000 0,2.000000 1.000000 0,0.000000 1.000000 0,1.000000 1.000000 0,-2.000000-2.000000 0,-1.000000-1.000000 0,-1.000000-2.000000 0,-1.000000 1.000000 0,-2.000000 1.000000 0,-1.000000 1.000000 0,-1.000000 1.000000 0,0.000000 1.000000 0,1.000000-2.000000 0,2.000000-1.000000 0,0.000000-2.000000 0,2.000000 1.000000 0,1.000000 1.000000 0,2.000000 1.000000 0,0.000000 1.000000 0,1.000000 1.000000 0,1.000000 0.000000 0,-1.000000 0.000000 0,0.000000 0.000000 0,0.000000 0.000000 0,-2.000000 0.000000 0,-1.000000 0.000000 0,-1.000000 0.000000 0,-1.000000 0.000000 0,-2.000000-2.000000 0,-1.000000-1.000000 0,-1.000000-2.000000 0,1.000000 1.000000 0,2.000000 1.000000 0,2.000000 1.000000 0,3.000000 1.000000 0,1.000000 1.000000 0,1.000000 0.000000 0,-1.000000 0.000000 0,0.000000 0.000000 0,-1.000000 0.000000 0,-2.000000 0.000000 0,-3.000000 0.000000 0,-3.000000 0.000000 0,-1.000000 0.000000 0,1.000000 0.000000 0,-1.000000 0.000000 0,0.000000 0.000000 0,1.000000 0.000000 0,1.000000 0.000000 0,1.000000 0.000000 0,2.000000 0.000000 0,-1.000000 0.000000 0,0.000000 0.000000 0,-2.000000 0.000000 0,-1.000000 0.000000 0,0.000000 0.000000 0,1.000000 0.000000 0,1.000000 0.000000 0,2.000000 0.000000 0,-1.000000 0.000000 0,0.000000 0.000000 0,-2.000000 0.000000 0,-1.000000 0.000000 0,-3.000000 0.000000 0,-1.000000 0.000000 0,-3.000000 0.000000 0,-3.000000 0.000000 0,0.000000 0.000000 0,1.000000 0.000000 0,1.000000 0.000000 0,2.000000 0.000000 0,0.000000 0.000000 0,-2.000000 0.000000 0,-1.000000 0.000000 0,-1.000000 0.000000 0,-1.000000 0.000000 0,0.000000 0.000000 0,0.000000 0.000000 0,0.000000 0.000000 0,0.000000 0.000000 0,1.000000 0.000000 0,-1.000000 0.000000 0,0.000000 0.000000 0,-1.000000 0.000000 0,0.000000 0.000000 0,-2.000000 0.000000 0,-1.000000 0.000000 0,-3.000000 0.000000 0,-1.000000 0.000000 0,-3.000000 0.000000 0,-3.000000 0.000000 0,-1.000000 1.000000 0,0.000000 1.000000 0,0.000000 1.000000 0,0.000000 1.000000 0,0.000000 1.000000 0,0.000000-2.000000 0,1.000000-1.000000 0,-1.000000-2.000000 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21059.000000 7530.000000 1000,'-19.000000'8.000000'0,"1.000000"-2.000000"0 ,1.000000-2.000000 0,2.000000-2.000000 0,0.000000-2.000000 0,-1.000000 2.000000 0,1.000000 1.000000 0,0.000000 1.000000 0,-1.000000 1.000000 0,-5.000000-2.000000 0,-3.000000-1.000000 0,-4.000000-2.000000 0,-1.000000 0.000000 0,2.000000 0.000000 0,4.000000 0.000000 0,2.000000 0.000000 0,1.000000 0.000000 0,0.000000 0.000000 0,-1.000000 0.000000 0,1.000000 0.000000 0,0.000000 0.000000 0,-2.000000 0.000000 0,-1.000000 0.000000 0,-1.000000 0.000000 0,-1.000000 0.000000 0,2.000000 0.000000 0,1.000000 0.000000 0,1.000000 0.000000 0,1.000000 0.000000 0,-2.000000-2.000000 0,-1.000000-1.000000 0,-1.000000-2.000000 0,-1.000000 0.000000 0,0.000000 1.000000 0,0.000000-2.000000 0,0.000000 2.000000 0,1.000000-2.000000 0,5.000000 2.000000 0,3.000000-1.000000 0,5.000000-1.000000 0,1.000000 1.000000 0,0.000000 0.000000 0,-1.000000 1.000000 0,1.000000-1.000000 0,1.000000-1.000000 0,-2.000000-1.000000 0,2.000000-1.000000 0,-1.000000-2.000000 0,0.000000 0.000000-20,2.000000-2.000000-40,1.000000-1.000000-40,1.000000-2.000000-40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20340.000000 7130.000000 1000,'19.000000'-9.000000'0,"-1.000000"3.000000"0 ,-1.000000 2.000000 0,-2.000000 2.000000 0,-1.000000 4.000000 0,-3.000000 4.000000 0,-2.000000 3.000000 0,-2.000000 5.000000 0,-3.000000 0.000000 0,1.000000-1.000000 0,1.000000-1.000000 0,-1.000000-1.000000 0,-1.000000-1.000000 0,-1.000000 2.000000 0,-1.000000 1.000000 0,-2.000000 2.000000 0,1.000000 0.000000 0,1.000000-1.000000 0,1.000000 1.000000 0,2.000000 1.000000 0,-1.000000-1.000000 0,-1.000000 2.000000 0,-1.000000 1.000000 0,-1.000000 1.000000 0,-1.000000 1.000000 0,2.000000 0.000000 0,1.000000 1.000000 0,1.000000-1.000000 0,1.000000 0.000000 0,-2.000000 2.000000 0,-1.000000 1.000000 0,-1.000000 2.000000 0,-1.000000-1.000000 0,2.000000-1.000000 0,1.000000-1.000000 0,1.000000-1.000000 0,1.000000-1.000000 0,-2.000000-1.000000 0,-1.000000 1.000000 0,-1.000000 0.000000 0,-1.000000 0.000000 0,0.000000-2.000000 0,0.000000-1.000000 0,0.000000-1.000000 0,0.000000-1.000000 0,2.000000 2.000000 0,1.000000 1.000000 0,2.000000 2.000000 0,-1.000000-1.000000 0,-1.000000-1.000000 0,-1.000000-1.000000 0,-2.000000-2.000000 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21200.000000 7609.000000 1000,'-19.000000'20.000000'0,"5.000000"-2.000000"0 ,3.000000-1.000000 0,5.000000-1.000000 0,1.000000-2.000000 0,0.000000-1.000000 0,-1.000000-1.000000 0,1.000000-1.000000 0,1.000000-1.000000 0,1.000000 2.000000 0,1.000000 1.000000 0,2.000000 2.000000 0,-1.000000-1.000000 0,-1.000000-1.000000 0,-1.000000-1.000000 0,-2.000000-1.000000 0,2.000000 0.000000 0,1.000000 5.000000 0,4.000000 3.000000 0,1.000000 5.000000 0,3.000000-1.000000 0,-1.000000-2.000000 0,0.000000-2.000000 0,-1.000000-2.000000 0,2.000000-3.000000 0,1.000000-1.000000 0,1.000000-1.000000 0,1.000000-1.000000 0,2.000000-2.000000 0,1.000000 2.000000 0,1.000000-2.000000 0,1.000000 1.000000 0,2.000000 1.000000 0,-1.000000 1.000000 0,0.000000 1.000000 0,0.000000 1.000000 0,-1.000000 0.000000 0,-1.000000-3.000000 0,-1.000000-2.000000 0,-1.000000-3.000000 0,-1.000000 0.000000 0,2.000000 1.000000 0,1.000000 1.000000 0,2.000000 2.000000 0,-1.000000-1.000000 0,-1.000000-1.000000 0,-1.000000-1.000000 0,-1.000000-2.000000 0,-2.000000 1.000000 0,2.000000-1.000000 0,-1.000000 0.000000 0,-1.000000 0.000000 0,1.000000 0.000000 0,0.000000 0.000000 0,1.000000 0.000000 0,-1.000000-1.000000 0,0.000000 0.000000 0,2.000000-5.000000 0,1.000000-3.000000 0,2.000000-4.000000 0,-2.000000-3.000000-20,-4.000000-1.000000-40,-3.000000-1.000000-40,-5.000000-1.000000-40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2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21120.000000 7790.000000 1000,'0.000000'-29.000000'0,"2.000000"5.000000"0 ,1.000000 3.000000 0,1.000000 5.000000 0,2.000000 2.000000 0,1.000000 3.000000 0,1.000000 2.000000 0,1.000000 2.000000 0,3.000000 2.000000 0,1.000000 1.000000 0,4.000000-2.000000 0,2.000000 2.000000 0,0.000000-1.000000 0,-1.000000 2.000000 0,-1.000000 1.000000 0,-1.000000 2.000000 0,-2.000000-1.000000 0,-1.000000-1.000000 0,-1.000000-1.000000 0,-1.000000-2.000000 0,-1.000000 1.000000 0,2.000000 1.000000 0,1.000000 1.000000 0,2.000000 1.000000 0,0.000000 1.000000 0,2.000000 0.000000 0,1.000000 0.000000 0,1.000000 0.000000 0,0.000000 1.000000 0,-2.000000 1.000000 0,-4.000000 1.000000 0,-1.000000 1.000000 0,-2.000000 2.000000 0,2.000000-1.000000 0,1.000000 0.000000 0,2.000000 0.000000 0,-2.000000 0.000000 0,-2.000000 2.000000 0,-2.000000 1.000000 0,-3.000000 1.000000 0,-1.000000 2.000000 0,-2.000000 1.000000 0,-1.000000 1.000000 0,-1.000000 1.000000 0,-2.000000 2.000000 0,-1.000000-1.000000 0,-1.000000 0.000000 0,-2.000000 0.000000 0,-1.000000-1.000000 0,-2.000000-1.000000 0,-4.000000-1.000000 0,-1.000000-1.000000 0,-3.000000-2.000000 0,2.000000-1.000000 0,-1.000000-1.000000 0,-1.000000-2.000000 0,2.000000 1.000000 0,1.000000-2.000000 0,1.000000 2.000000 0,1.000000-1.000000 0,1.000000-1.000000 0,-2.000000-1.000000 0,-1.000000-1.000000 0,-2.000000-1.000000 0,-1.000000-1.000000 0,-2.000000 0.000000 0,-4.000000 0.000000 0,-2.000000 0.000000 0,1.000000 0.000000-20,1.000000 0.000000-40,4.000000 0.000000-40,2.000000 0.000000-40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22740.000000 7409.000000 1000,'-10.000000'-27.000000'0,"2.000000"5.000000"0 ,1.000000 4.000000 0,1.000000 6.000000 0,2.000000 1.000000 0,1.000000-1.000000 0,1.000000-1.000000 0,2.000000-1.000000 0,0.000000-2.000000 0,0.000000 2.000000 0,0.000000-2.000000 0,0.000000 1.000000 0,0.000000 4.000000 0,2.000000 8.000000 0,1.000000 6.000000 0,1.000000 8.000000 0,2.000000 4.000000 0,-1.000000-2.000000 0,0.000000-1.000000 0,-1.000000-2.000000 0,1.000000 1.000000 0,-2.000000 1.000000 0,-1.000000 1.000000 0,-1.000000 1.000000 0,-1.000000 2.000000 0,2.000000 1.000000 0,1.000000 1.000000 0,2.000000 2.000000 0,-1.000000-1.000000 0,-1.000000 2.000000 0,-1.000000-1.000000 0,-2.000000-1.000000 0,1.000000 2.000000 0,1.000000 1.000000 0,1.000000 1.000000 0,2.000000 1.000000 0,-1.000000 1.000000 0,-1.000000 0.000000 0,-1.000000 0.000000 0,-2.000000 0.000000 0,0.000000 0.000000 0,0.000000 0.000000 0,0.000000 0.000000 0,0.000000 0.000000 0,0.000000 0.000000 0,0.000000 0.000000 0,0.000000 0.000000 0,0.000000 0.000000 0,0.000000-1.000000 0,0.000000-3.000000 0,0.000000-2.000000 0,0.000000-2.000000 0,0.000000-2.000000 0,0.000000-1.000000 0,0.000000 1.000000 0,0.000000 1.000000 0,0.000000-1.000000 0,0.000000 0.000000 0,0.000000-1.000000 0,0.000000 1.000000 0,0.000000 0.000000 0,-2.000000-2.000000 0,-1.000000-1.000000 0,-1.000000-2.000000 0,-1.000000 1.000000 0,-1.000000 1.000000 0,1.000000 1.000000 0,1.000000 1.000000 0,-3.000000 1.000000 0,-2.000000-2.000000 0,-2.000000-1.000000 0,-3.000000-2.000000 0,-1.000000 0.000000 0,0.000000 1.000000 0,1.000000-1.000000 0,-1.000000 0.000000 0,0.000000-1.000000 0,2.000000-1.000000 0,1.000000-1.000000 0,2.000000-1.000000 0,-1.000000-2.000000 0,-1.000000-1.000000 0,-1.000000-1.000000 0,-1.000000-1.000000 0,-1.000000-1.000000 0,0.000000 0.000000 0,0.000000 0.000000 0,0.000000 0.000000 0,0.000000-2.000000 0,2.000000-1.000000 0,1.000000-4.000000 0,2.000000-2.000000 0,0.000000-1.000000 0,2.000000-2.000000 0,1.000000-1.000000 0,1.000000-2.000000 0,2.000000 0.000000 0,1.000000-2.000000 0,1.000000-1.000000 0,2.000000-1.000000 0,0.000000-2.000000 0,0.000000 1.000000 0,0.000000 0.000000 0,0.000000 0.000000 0,1.000000 2.000000 0,2.000000 1.000000 0,4.000000 4.000000 0,2.000000 1.000000 0,1.000000 3.000000 0,2.000000-2.000000 0,1.000000 2.000000 0,2.000000-2.000000 0,-1.000000 2.000000 0,-1.000000 1.000000 0,-1.000000 1.000000 0,-1.000000 2.000000 0,0.000000-1.000000 0,3.000000 2.000000 0,2.000000-1.000000 0,2.000000-1.000000 0,3.000000 2.000000 0,-2.000000 1.000000 0,2.000000 1.000000 0,-2.000000 1.000000 0,1.000000 1.000000 0,1.000000 0.000000 0,-1.000000 0.000000 0,0.000000 0.000000 0,-1.000000 1.000000-20,-1.000000 1.000000-40,-1.000000 1.000000-40,-2.000000 1.000000-40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23040.000000 7850.000000 1000,'7.000000'-35.000000'0,"-4.000000"12.000000"0 ,-6.000000 11.000000 0,-4.000000 12.000000 0,-3.000000 5.000000 0,2.000000 2.000000 0,1.000000 1.000000 0,1.000000 1.000000 0,1.000000 3.000000 0,1.000000 2.000000 0,-1.000000 2.000000 0,0.000000 2.000000 0,0.000000 2.000000 0,2.000000-2.000000 0,1.000000-1.000000 0,1.000000-1.000000 0,1.000000-1.000000 0,0.000000 2.000000 0,0.000000 1.000000 0,0.000000 1.000000 0,2.000000 1.000000 0,1.000000 1.000000 0,4.000000-2.000000 0,2.000000 2.000000 0,1.000000-3.000000 0,0.000000-4.000000 0,0.000000-3.000000 0,0.000000-4.000000 0,0.000000-2.000000 0,-1.000000 0.000000 0,1.000000 0.000000 0,0.000000-1.000000 0,2.000000 1.000000 0,2.000000-2.000000 0,2.000000-1.000000 0,3.000000-2.000000 0,0.000000 0.000000 0,-1.000000-2.000000 0,-1.000000-1.000000 0,-2.000000-2.000000 0,0.000000 0.000000-20,-2.000000-2.000000-40,-1.000000-1.000000-40,-2.000000-1.000000-40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23020.000000 7850.000000 1000,'-9.000000'-29.000000'0,"2.000000"5.000000"0 ,4.000000 3.000000 0,2.000000 4.000000 0,1.000000 2.000000 0,2.000000 1.000000 0,1.000000-1.000000 0,1.000000 0.000000 0,2.000000 1.000000 0,1.000000 3.000000 0,1.000000 2.000000 0,2.000000 2.000000 0,0.000000 3.000000 0,2.000000 1.000000 0,1.000000 1.000000 0,2.000000 2.000000 0,0.000000 0.000000 0,2.000000 2.000000 0,1.000000 1.000000 0,1.000000 1.000000 0,0.000000 3.000000 0,-5.000000 2.000000 0,-3.000000 2.000000 0,-5.000000 3.000000 0,-1.000000 1.000000 0,-2.000000 0.000000 0,-1.000000-1.000000 0,-1.000000 1.000000 0,-2.000000 1.000000 0,-1.000000-2.000000 0,-1.000000 2.000000 0,-2.000000-2.000000 0,0.000000 1.000000 0,-2.000000-2.000000 0,-1.000000-1.000000 0,-2.000000-2.000000 0,1.000000 0.000000 0,-2.000000 1.000000 0,2.000000-1.000000 0,-1.000000-1.000000 0,0.000000 1.000000 0,0.000000-2.000000 0,-1.000000-1.000000 0,2.000000-1.000000 0,-2.000000-1.000000 0,1.000000 0.000000 0,0.000000 0.000000 0,0.000000-1.000000 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23279.000000 7230.000000 1000,'10.000000'-17.000000'0,"-2.000000"9.000000"0 ,-1.000000 6.000000 0,-2.000000 8.000000 0,1.000000 4.000000 0,-1.000000 1.000000 0,0.000000-1.000000 0,-1.000000 0.000000 0,1.000000 0.000000 0,1.000000 2.000000 0,-1.000000 1.000000 0,0.000000 2.000000 0,-1.000000 0.000000 0,1.000000 0.000000 0,1.000000-1.000000 0,-1.000000 1.000000 0,0.000000 1.000000 0,0.000000 1.000000 0,-1.000000 1.000000 0,2.000000 2.000000 0,-1.000000 0.000000 0,0.000000-1.000000 0,-1.000000 1.000000 0,1.000000 0.000000 0,1.000000 1.000000 0,-1.000000 1.000000 0,0.000000 1.000000 0,-1.000000 2.000000 0,1.000000-1.000000 0,1.000000-1.000000 0,-1.000000-1.000000 0,0.000000-1.000000 0,-1.000000-1.000000 0,1.000000 2.000000 0,1.000000 1.000000 0,-1.000000 2.000000 0,0.000000-1.000000 0,2.000000-1.000000 0,1.000000-1.000000 0,2.000000-2.000000 0,-1.000000 0.000000 0,-1.000000 0.000000 0,-1.000000 1.000000 0,-2.000000-1.000000 0,0.000000-2.000000 0,1.000000-2.000000 0,-1.000000-2.000000 0,0.000000-3.000000 0,-1.000000-1.000000 0,1.000000 1.000000 0,1.000000-1.000000 0,-1.000000 0.000000 0,0.000000-4.000000 0,0.000000-5.000000 0,-1.000000-7.000000 0,2.000000-5.000000 0,-1.000000-5.000000 0,0.000000-1.000000 0,-1.000000-1.000000 0,1.000000-2.000000 0,1.000000 1.000000 0,-1.000000 1.000000 0,0.000000 1.000000 0,-1.000000 2.000000 0,1.000000-1.000000 0,-2.000000 1.000000 0,-1.000000 1.000000 0,-1.000000-1.000000 0,-1.000000 0.000000 0,0.000000 0.000000 0,0.000000-1.000000 0,0.000000 2.000000 0,0.000000-2.000000 0,2.000000 2.000000 0,1.000000-2.000000 0,2.000000 1.000000 0,-1.000000 0.000000 0,1.000000 1.000000 0,1.000000-1.000000 0,-1.000000-1.000000 0,-1.000000 1.000000 0,-1.000000-2.000000 0,-1.000000-1.000000 0,-2.000000-1.000000 0,1.000000 0.000000 0,1.000000 3.000000 0,1.000000 2.000000 0,2.000000 3.000000 0,0.000000 3.000000 0,0.000000 5.000000 0,-1.000000 6.000000 0,1.000000 5.000000 0,1.000000 1.000000 0,-1.000000 2.000000 0,0.000000-2.000000 0,-1.000000 1.000000 0,1.000000 1.000000 0,-2.000000 1.000000 0,-1.000000 1.000000 0,-1.000000 1.000000 0,-1.000000 2.000000 0,2.000000 1.000000 0,1.000000 1.000000 0,2.000000 2.000000 0,-1.000000-1.000000 0,1.000000-1.000000 0,1.000000-1.000000 0,-1.000000-2.000000 0,-1.000000 1.000000 0,-1.000000-2.000000 0,-1.000000 2.000000 0,-2.000000-2.000000 0,1.000000 2.000000 0,1.000000-1.000000 0,1.000000 0.000000 0,2.000000 0.000000 0,0.000000-1.000000 0,0.000000-1.000000 0,-1.000000-1.000000 0,1.000000-1.000000 0,1.000000 0.000000 0,-1.000000 3.000000 0,0.000000 2.000000 0,-1.000000 3.000000 0,2.000000-1.000000 0,1.000000-4.000000 0,1.000000-3.000000 0,1.000000-4.000000 0,2.000000-4.000000 0,1.000000-2.000000 0,1.000000-2.000000 0,1.000000-2.000000 0,0.000000-3.000000 0,-3.000000-1.000000 0,-2.000000-1.000000 0,-2.000000-2.000000 0,-2.000000 1.000000-20,2.000000 1.000000-40,1.000000 1.000000-40,1.000000 2.000000-40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24320.000000 7330.000000 1000,'26.000000'1.000000'0,"-5.000000"3.000000"0 ,-7.000000 2.000000 0,-5.000000 3.000000 0,-5.000000 1.000000 0,-1.000000 2.000000 0,-1.000000 1.000000 0,-1.000000 2.000000 0,-2.000000-1.000000 0,-1.000000-1.000000 0,-1.000000-1.000000 0,-1.000000-1.000000 0,-2.000000-2.000000 0,1.000000 1.000000 0,1.000000 1.000000 0,-1.000000-1.000000 0,-1.000000 0.000000 0,-1.000000 2.000000 0,-1.000000 1.000000 0,-1.000000 2.000000 0,-2.000000-1.000000 0,-1.000000-1.000000 0,-1.000000-1.000000 0,-1.000000-1.000000 0,-1.000000-2.000000 0,-1.000000-1.000000 0,1.000000-1.000000 0,0.000000-2.000000 0,1.000000 1.000000 0,1.000000-1.000000 0,1.000000 0.000000 0,1.000000 0.000000 0,1.000000-1.000000 0,-2.000000-1.000000 0,-1.000000-1.000000 0,-2.000000-1.000000 0,1.000000-3.000000 0,1.000000-2.000000 0,1.000000-2.000000 0,1.000000-2.000000 0,2.000000-2.000000 0,-2.000000-1.000000 0,2.000000 2.000000 0,-1.000000-1.000000 0,0.000000 0.000000 0,2.000000-1.000000 0,1.000000 1.000000 0,1.000000 1.000000 0,4.000000 0.000000 0,4.000000 5.000000 0,6.000000 3.000000 0,4.000000 5.000000 0,2.000000 1.000000 0,-3.000000 2.000000 0,-2.000000 1.000000 0,-2.000000 1.000000 0,-2.000000 1.000000 0,0.000000 1.000000 0,-1.000000-1.000000 0,2.000000-1.000000 0,-1.000000 2.000000 0,0.000000 1.000000 0,-1.000000 1.000000 0,1.000000 1.000000 0,1.000000 2.000000 0,1.000000-2.000000 0,1.000000 2.000000 0,2.000000-2.000000 0,-1.000000 2.000000 0,-1.000000-1.000000 0,-1.000000 0.000000 0,-1.000000 0.000000 0,-1.000000 0.000000 0,0.000000-1.000000 0,-1.000000 2.000000 0,2.000000-1.000000 0,-1.000000 0.000000 0,0.000000-1.000000 0,-1.000000 1.000000 0,1.000000 1.000000 0,0.000000-1.000000 0,-2.000000 0.000000 0,-1.000000-1.000000 0,-1.000000 1.000000 0,-1.000000 1.000000 0,0.000000 1.000000 0,0.000000 1.000000 0,0.000000 2.000000 0,-1.000000-1.000000 0,-1.000000-1.000000 0,-1.000000-1.000000 0,-2.000000-1.000000 0,0.000000-2.000000 0,1.000000-1.000000 0,-1.000000-1.000000 0,0.000000-1.000000 0,-2.000000-2.000000 0,-1.000000-1.000000 0,-4.000000-1.000000 0,-1.000000-1.000000 0,-2.000000-1.000000 0,2.000000 2.000000 0,1.000000 1.000000 0,2.000000 1.000000 0,-1.000000 1.000000 0,-1.000000-2.000000 0,-1.000000-1.000000 0,-1.000000-1.000000 0,-1.000000-1.000000 0,0.000000 0.000000 0,0.000000 0.000000 0,0.000000-1.000000 0,0.000000 0.000000 0,2.000000-2.000000 0,1.000000-4.000000 0,2.000000-2.000000 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24640.000000 7109.000000 1000,'-1.000000'-27.000000'0,"-1.000000"5.000000"0 ,-1.000000 4.000000 0,-2.000000 6.000000 0,2.000000 4.000000 0,2.000000 5.000000 0,2.000000 6.000000 0,2.000000 5.000000 0,2.000000 3.000000 0,1.000000 5.000000 0,-1.000000 3.000000 0,0.000000 5.000000 0,-1.000000-1.000000 0,1.000000-4.000000 0,1.000000-3.000000 0,-1.000000-5.000000 0,0.000000 1.000000 0,0.000000 1.000000 0,-1.000000 4.000000 0,2.000000 2.000000 0,-1.000000 0.000000 0,0.000000-1.000000 0,-1.000000-1.000000 0,1.000000-1.000000 0,1.000000-1.000000 0,-1.000000 2.000000 0,0.000000 1.000000 0,-1.000000 1.000000 0,1.000000 2.000000 0,1.000000 1.000000 0,-1.000000 1.000000 0,0.000000 1.000000 0,-1.000000 1.000000 0,1.000000 0.000000 0,1.000000 0.000000 0,-1.000000 0.000000 0,0.000000 0.000000 0,0.000000 0.000000 0,-1.000000 0.000000 0,2.000000 0.000000 0,-2.000000 0.000000 0,-1.000000 0.000000 0,-1.000000 0.000000 0,-1.000000 0.000000 0,-1.000000 0.000000 0,0.000000-2.000000 0,0.000000-1.000000 0,0.000000-1.000000 0,0.000000-2.000000 0,0.000000-1.000000 0,0.000000-1.000000 0,0.000000-2.000000 0,0.000000 1.000000 0,0.000000-1.000000 0,0.000000 0.000000 0,0.000000 0.000000 0,-1.000000-1.000000 0,-1.000000-1.000000 0,-1.000000-1.000000 0,-1.000000-1.000000 0,-2.000000-2.000000 0,-1.000000-1.000000 0,-1.000000-1.000000 0,-2.000000-2.000000 0,1.000000 1.000000 0,-1.000000 1.000000 0,0.000000 1.000000 0,0.000000 2.000000 0,0.000000-1.000000 0,0.000000-1.000000 0,-1.000000-1.000000 0,1.000000-2.000000 0,0.000000 1.000000 0,-2.000000-1.000000 0,-1.000000 0.000000 0,-2.000000 0.000000 0,0.000000-1.000000 0,1.000000-1.000000 0,-1.000000-1.000000 0,0.000000-1.000000 0,-1.000000-1.000000 0,2.000000 0.000000 0,-1.000000 0.000000 0,-1.000000 0.000000 0,2.000000-2.000000 0,1.000000-2.000000 0,1.000000-2.000000 0,1.000000-2.000000 0,2.000000-3.000000 0,1.000000-1.000000 0,1.000000-1.000000 0,1.000000-1.000000 0,2.000000-2.000000 0,1.000000-1.000000 0,1.000000-1.000000 0,2.000000-2.000000 0,0.000000 1.000000 0,2.000000 1.000000 0,1.000000 1.000000 0,1.000000 2.000000 0,2.000000 0.000000 0,1.000000 2.000000 0,1.000000 1.000000 0,1.000000 2.000000 0,2.000000 0.000000 0,1.000000 2.000000 0,1.000000 1.000000 0,1.000000 1.000000 0,1.000000 1.000000 0,-2.000000 1.000000 0,-1.000000-2.000000 0,-2.000000 2.000000 0,2.000000-2.000000 0,1.000000 2.000000 0,4.000000-1.000000 0,2.000000-1.000000 0,0.000000 2.000000 0,-1.000000 1.000000 0,-1.000000 1.000000 0,-1.000000 1.000000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0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46947.000000 9932.000000 1000,'-19.000000'-10.000000'0,"3.000000"2.000000"0 ,2.000000 1.000000 0,3.000000 2.000000 0,1.000000-1.000000 0,2.000000-1.000000 0,1.000000-1.000000 0,1.000000-2.000000 0,3.000000 0.000000 0,1.000000-2.000000 0,4.000000-1.000000 0,1.000000-2.000000 0,4.000000 1.000000 0,1.000000 3.000000 0,4.000000 2.000000 0,2.000000 3.000000 0,0.000000 1.000000 0,-1.000000 0.000000 0,-1.000000 0.000000 0,-1.000000 0.000000 0,0.000000 0.000000 0,3.000000 2.000000 0,2.000000 1.000000 0,3.000000 2.000000 0,1.000000 0.000000 0,0.000000 0.000000 0,1.000000 0.000000 0,-1.000000 0.000000 0,-1.000000 0.000000 0,-1.000000 0.000000 0,-1.000000 0.000000 0,-1.000000 0.000000 0,-2.000000 1.000000 0,-3.000000 3.000000 0,-2.000000 2.000000 0,-3.000000 3.000000 0,-1.000000 2.000000 0,0.000000 3.000000 0,0.000000 2.000000 0,0.000000 3.000000 0,-2.000000 2.000000 0,-3.000000 1.000000 0,-5.000000 1.000000 0,-3.000000 2.000000 0,-1.000000-2.000000 0,1.000000-4.000000 0,1.000000-3.000000 0,1.000000-4.000000 0,0.000000-1.000000 0,-3.000000 1.000000 0,-2.000000 1.000000 0,-3.000000 1.000000 0,-1.000000 1.000000 0,2.000000-2.000000 0,1.000000-1.000000 0,2.000000-1.000000 0,0.000000-1.000000 0,0.000000 0.000000 0,0.000000 0.000000 0,-1.000000 0.000000 0,1.000000 0.000000 0,-2.000000 0.000000 0,-1.000000 0.000000 0,-2.000000 0.000000 0,1.000000-1.000000 0,1.000000 0.000000 0,1.000000-2.000000 0,1.000000-2.000000 0,1.000000 0.000000 0,0.000000 0.000000 0,0.000000 0.000000 0,0.000000 0.000000 0,0.000000 0.000000 0,0.000000 0.000000 0,-1.000000 0.000000 0,1.000000 0.000000 0,4.000000-1.000000 0,5.000000-3.000000 0,7.000000-2.000000 0,6.000000-3.000000 0,2.000000-1.000000 0,-1.000000 0.000000 0,-1.000000 0.000000 0,-1.000000 0.000000 0,0.000000 1.000000 0,3.000000 1.000000 0,2.000000 1.000000 0,3.000000 1.000000 0,1.000000 1.000000 0,-2.000000 0.000000 0,-1.000000 0.000000 0,-2.000000 0.000000 0,0.000000 1.000000 0,1.000000 1.000000 0,-1.000000 1.000000 0,0.000000 1.000000 0,-1.000000 1.000000 0,-1.000000 0.000000 0,-1.000000 0.000000 0,-1.000000 0.000000 0,-1.000000 1.000000 0,0.000000 1.000000 0,0.000000 1.000000 0,0.000000 2.000000 0,0.000000 0.000000 0,-2.000000 2.000000 0,-1.000000 1.000000 0,-2.000000 2.000000 0,0.000000 1.000000 0,-2.000000 1.000000 0,-1.000000 1.000000 0,-2.000000 1.000000 0,-1.000000 0.000000 0,-3.000000-3.000000 0,-2.000000-2.000000 0,-3.000000-2.000000 0,-1.000000-2.000000 0,0.000000 0.000000 0,0.000000 0.000000 0,0.000000 0.000000 0,0.000000-1.000000 0,0.000000-1.000000 0,0.000000-1.000000 0,0.000000-1.000000 0,0.000000-1.000000 0,0.000000 0.000000 0,0.000000 0.000000 0,0.000000 0.000000 0,-1.000000 0.000000 0,-1.000000 0.000000 0,-1.000000 0.000000 0,-2.000000 0.000000 0,0.000000 1.000000 0,0.000000 1.000000 0,0.000000 1.000000 0,0.000000 1.000000 0,0.000000 1.000000 0,0.000000-2.000000 0,0.000000-1.000000 0,0.000000-2.000000 0,0.000000 0.000000 0,0.000000 0.000000 0,0.000000 1.000000 0,0.000000-1.000000 0,0.000000 0.000000 0,2.000000 0.000000 0,1.000000 0.000000 0,1.000000 0.000000 0,0.000000-1.000000 0,-3.000000-1.000000 0,-2.000000-1.000000 0,-3.000000-1.000000 0,0.000000-1.000000 0,3.000000 2.000000 0,2.000000 1.000000 0,3.000000 2.000000 0,-1.000000-1.000000 0,-2.000000-3.000000 0,-2.000000-2.000000 0,-3.000000-3.000000 0,0.000000-1.000000 0,3.000000 0.000000 0,2.000000 0.000000 0,3.000000 0.000000 0,2.000000-2.000000-20,0.000000-1.000000-40,2.000000-4.000000-40,2.000000-2.000000-40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24820.000000 7609.000000 1000,'9.000000'-18.000000'0,"2.000000"2.000000"0 ,-1.000000 2.000000 0,-1.000000 3.000000 0,2.000000 2.000000 0,1.000000 3.000000 0,1.000000 2.000000 0,1.000000 3.000000 0,1.000000 1.000000 0,-2.000000 2.000000 0,-1.000000 1.000000 0,-2.000000 2.000000 0,0.000000 0.000000 0,0.000000 0.000000 0,1.000000 0.000000 0,-1.000000-1.000000 0,-1.000000 2.000000 0,-1.000000 1.000000 0,-1.000000 1.000000 0,-2.000000 2.000000 0,0.000000 0.000000 0,1.000000 2.000000 0,-1.000000 1.000000 0,0.000000 2.000000 0,-1.000000 0.000000 0,1.000000-1.000000 0,1.000000 1.000000 0,-1.000000 1.000000 0,0.000000-1.000000 0,0.000000 0.000000 0,-1.000000-1.000000 0,2.000000 1.000000 0,-1.000000 1.000000 0,0.000000-2.000000 0,-1.000000 2.000000 0,1.000000-2.000000 0,0.000000 2.000000 0,-2.000000-1.000000 0,-1.000000 0.000000 0,-1.000000 0.000000 0,-1.000000 0.000000 0,0.000000 2.000000 0,0.000000 1.000000 0,0.000000 2.000000 0,-1.000000-2.000000 0,-1.000000-2.000000 0,-1.000000-2.000000 0,-2.000000-3.000000 0,-1.000000-2.000000 0,-2.000000-5.000000 0,-4.000000-3.000000 0,-1.000000-5.000000 0,-1.000000-2.000000 0,3.000000-2.000000 0,2.000000-4.000000 0,2.000000-1.000000 0,3.000000-4.000000 0,1.000000-2.000000 0,1.000000-2.000000 0,2.000000-2.000000 0,0.000000-1.000000 0,2.000000 3.000000 0,1.000000 2.000000 0,1.000000 2.000000 0,2.000000 1.000000 0,1.000000-3.000000 0,1.000000-2.000000 0,1.000000-2.000000 0,1.000000-2.000000 0,0.000000 2.000000 0,1.000000 1.000000 0,-1.000000 2.000000 0,0.000000-1.000000 0,2.000000-1.000000 0,1.000000-1.000000 0,2.000000-2.000000 0,-1.000000 1.000000 0,1.000000 1.000000 0,0.000000 1.000000 0,0.000000 1.000000 0,1.000000 2.000000 0,1.000000-1.000000 0,1.000000 0.000000 0,1.000000 0.000000 0,0.000000 0.000000 0,-2.000000 2.000000 0,-4.000000 1.000000 0,-1.000000 1.000000 0,-2.000000 3.000000 0,2.000000 1.000000 0,1.000000 4.000000 0,2.000000 2.000000 0,-1.000000 2.000000 0,-1.000000 3.000000 0,-1.000000 2.000000 0,-1.000000 3.000000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3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25600.000000 7530.000000 1000,'28.000000'0.000000'0,"-4.000000"0.000000"0 ,-3.000000 0.000000 0,-4.000000 0.000000 0,-3.000000 0.000000 0,-1.000000 2.000000 0,-1.000000 1.000000 0,-1.000000 2.000000 0,-2.000000 0.000000 0,-1.000000 2.000000 0,-1.000000 1.000000 0,-1.000000 1.000000 0,-2.000000 3.000000 0,-1.000000 1.000000 0,-1.000000 4.000000 0,-2.000000 2.000000 0,0.000000 1.000000 0,-2.000000 2.000000 0,-1.000000 1.000000 0,-1.000000 1.000000 0,-1.000000 0.000000 0,-1.000000-5.000000 0,1.000000-3.000000 0,1.000000-4.000000 0,-2.000000-3.000000 0,-1.000000-1.000000 0,-1.000000-1.000000 0,-1.000000-2.000000 0,-2.000000 1.000000 0,-1.000000 1.000000 0,-1.000000 1.000000 0,-1.000000 2.000000 0,-1.000000-1.000000 0,2.000000-1.000000 0,1.000000-1.000000 0,2.000000-1.000000 0,0.000000-1.000000 0,0.000000 0.000000 0,-1.000000-1.000000 0,1.000000 2.000000 0,0.000000-2.000000 0,-2.000000-1.000000 0,-1.000000-1.000000 0,-2.000000-2.000000 0,0.000000 0.000000 0,1.000000-2.000000 0,-1.000000-1.000000 0,0.000000-1.000000 0,1.000000-3.000000 0,3.000000-4.000000 0,2.000000-3.000000 0,2.000000-4.000000 0,3.000000-3.000000 0,1.000000-1.000000 0,1.000000-1.000000 0,2.000000-2.000000 0,0.000000 2.000000 0,2.000000 1.000000 0,1.000000 4.000000 0,1.000000 2.000000 0,2.000000 0.000000 0,1.000000 2.000000 0,1.000000-2.000000 0,1.000000 1.000000 0,1.000000 0.000000 0,-2.000000 1.000000 0,-1.000000-1.000000 0,-1.000000-1.000000 0,-1.000000 2.000000 0,2.000000 1.000000 0,1.000000 1.000000 0,2.000000 1.000000 0,-1.000000 2.000000 0,2.000000-2.000000 0,-1.000000 2.000000 0,-1.000000-2.000000 0,1.000000 2.000000 0,0.000000 1.000000 0,1.000000 1.000000 0,-1.000000 2.000000 0,0.000000-1.000000 0,0.000000 2.000000 0,0.000000-1.000000 0,0.000000-1.000000 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26220.000000 7290.000000 1000,'-17.000000'-17.000000'0,"9.000000"6.000000"0 ,6.000000 7.000000 0,9.000000 5.000000 0,2.000000 5.000000 0,-1.000000 1.000000 0,-1.000000 1.000000 0,-2.000000 2.000000 0,0.000000 0.000000 0,1.000000 0.000000 0,-1.000000-1.000000 0,0.000000 2.000000 0,-1.000000 0.000000 0,1.000000 5.000000 0,1.000000 3.000000 0,-1.000000 5.000000 0,0.000000-1.000000 0,0.000000-2.000000 0,-1.000000-2.000000 0,2.000000-2.000000 0,-2.000000-2.000000 0,-1.000000 2.000000 0,-1.000000 1.000000 0,-1.000000 2.000000 0,-1.000000 0.000000 0,2.000000 0.000000 0,1.000000 0.000000 0,1.000000 0.000000 0,1.000000 0.000000 0,-2.000000-1.000000 0,-1.000000 1.000000 0,-1.000000 0.000000 0,-1.000000 0.000000 0,0.000000-2.000000 0,0.000000-1.000000 0,0.000000-1.000000 0,0.000000-1.000000 0,0.000000-1.000000 0,0.000000 2.000000 0,0.000000-1.000000 0,0.000000 0.000000 0,0.000000-1.000000 0,0.000000 1.000000 0,0.000000 1.000000 0,-1.000000-1.000000 0,-1.000000 0.000000 0,-1.000000-1.000000 0,-2.000000 1.000000 0,0.000000 1.000000 0,-2.000000-2.000000 0,-1.000000 2.000000 0,-2.000000-2.000000 0,0.000000 1.000000 0,-2.000000-2.000000 0,-1.000000-1.000000 0,-2.000000-2.000000 0,1.000000 0.000000 0,1.000000-2.000000 0,1.000000-1.000000 0,1.000000-1.000000 0,2.000000-2.000000 0,-2.000000 1.000000 0,2.000000 0.000000 0,-1.000000 0.000000 0,0.000000 1.000000 0,0.000000-1.000000 0,-1.000000 0.000000 0,2.000000 0.000000 0,-2.000000-1.000000 0,-1.000000-1.000000 0,-1.000000-1.000000 0,-1.000000-1.000000 0,-3.000000-1.000000 0,-1.000000 0.000000 0,-4.000000 0.000000 0,-1.000000 0.000000 0,-1.000000 0.000000 0,5.000000 2.000000 0,3.000000 1.000000 0,5.000000 1.000000 0,0.000000 1.000000 0,-1.000000-2.000000 0,-1.000000-1.000000 0,-1.000000-2.000000 0,-1.000000 0.000000 0,0.000000-2.000000 0,0.000000-1.000000 0,0.000000-2.000000 0,1.000000 0.000000-20,3.000000-2.000000-40,2.000000-1.000000-40,3.000000-1.000000-40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26120.000000 7309.000000 1000,'9.000000'-18.000000'0,"-1.000000"2.000000"0 ,-1.000000 2.000000 0,-1.000000 3.000000 0,-3.000000 1.000000 0,-4.000000 2.000000 0,-3.000000 1.000000 0,-4.000000 1.000000 0,-3.000000 3.000000 0,-1.000000 1.000000 0,-1.000000 4.000000 0,-1.000000 1.000000 0,-1.000000 3.000000 0,2.000000 1.000000 0,1.000000 1.000000 0,2.000000 2.000000 0,0.000000-1.000000 0,0.000000 1.000000 0,-1.000000 1.000000 0,2.000000-1.000000 0,-2.000000 0.000000 0,-1.000000 2.000000 0,-1.000000 1.000000 0,-1.000000 2.000000 0,-1.000000-1.000000 0,2.000000-1.000000 0,1.000000-1.000000 0,2.000000-1.000000 0,0.000000-1.000000 0,2.000000 2.000000 0,1.000000 1.000000 0,2.000000 2.000000 0,0.000000 0.000000 0,-1.000000-1.000000 0,1.000000 1.000000 0,1.000000 1.000000 0,-1.000000-1.000000 0,2.000000 2.000000 0,1.000000 1.000000 0,2.000000 1.000000 0,0.000000 1.000000 0,2.000000 0.000000 0,1.000000 1.000000 0,2.000000-1.000000 0,1.000000-2.000000 0,5.000000-2.000000 0,3.000000-2.000000 0,5.000000-3.000000 0,-1.000000-1.000000 0,-2.000000-2.000000 0,-2.000000-1.000000 0,-3.000000-1.000000 0,1.000000-2.000000 0,4.000000-1.000000 0,3.000000-1.000000 0,4.000000-1.000000 0,1.000000-1.000000 0,-2.000000 0.000000 0,-4.000000 0.000000 0,-2.000000 0.000000 0,1.000000-1.000000 0,2.000000-1.000000 0,2.000000-1.000000 0,3.000000-1.000000 0,-1.000000-2.000000 0,-4.000000-1.000000 0,-3.000000-1.000000 0,-5.000000-2.000000 0,-1.000000 1.000000 0,0.000000 1.000000 0,1.000000 1.000000 0,-1.000000 2.000000 0,0.000000 0.000000 0,0.000000-1.000000 0,0.000000 1.000000 0,0.000000 0.000000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26559.000000 7269.000000 1000,'-18.000000'-8.000000'0,"2.000000"4.000000"0 ,2.000000 3.000000 0,3.000000 4.000000 0,1.000000 4.000000 0,2.000000 2.000000 0,1.000000 2.000000 0,2.000000 3.000000 0,0.000000 1.000000 0,2.000000 0.000000 0,1.000000-1.000000 0,1.000000 1.000000 0,1.000000 2.000000 0,0.000000 1.000000 0,0.000000 4.000000 0,0.000000 2.000000 0,0.000000-1.000000 0,0.000000-1.000000 0,0.000000-4.000000 0,0.000000-2.000000 0,0.000000 0.000000 0,0.000000-1.000000 0,0.000000 0.000000 0,0.000000 0.000000 0,1.000000-1.000000 0,1.000000-1.000000 0,1.000000-1.000000 0,2.000000-1.000000 0,0.000000-2.000000 0,0.000000 2.000000 0,-1.000000-2.000000 0,2.000000 1.000000 0,-1.000000 0.000000 0,0.000000 1.000000 0,-1.000000-1.000000 0,1.000000-1.000000 0,1.000000 1.000000 0,1.000000-2.000000 0,1.000000-1.000000 0,2.000000-1.000000 0,0.000000-1.000000 0,2.000000 0.000000 0,1.000000 0.000000 0,2.000000-1.000000 0,0.000000 0.000000 0,0.000000-2.000000 0,-1.000000-4.000000 0,2.000000-2.000000 0,-3.000000-2.000000-20,-1.000000-3.000000-40,-4.000000-2.000000-40,-1.000000-3.000000-40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26500.000000 7309.000000 1000,'0.000000'-27.000000'0,"2.000000"5.000000"0 ,1.000000 4.000000 0,1.000000 6.000000 0,2.000000 2.000000 0,1.000000 2.000000 0,1.000000 1.000000 0,2.000000 2.000000 0,0.000000 0.000000 0,2.000000 2.000000 0,1.000000 1.000000 0,2.000000 2.000000 0,-1.000000 1.000000 0,-1.000000 3.000000 0,-1.000000 2.000000 0,-1.000000 2.000000 0,-3.000000 3.000000 0,-2.000000 1.000000 0,-2.000000 1.000000 0,-3.000000 1.000000 0,-1.000000 2.000000 0,-2.000000-2.000000 0,-1.000000 2.000000 0,-1.000000-2.000000 0,-2.000000 2.000000 0,-1.000000-1.000000 0,-1.000000 0.000000 0,-1.000000 0.000000 0,-1.000000-2.000000 0,0.000000-1.000000 0,-1.000000-4.000000 0,1.000000-2.000000 0,0.000000 0.000000 0,-2.000000-1.000000 0,-1.000000 0.000000 0,-2.000000 0.000000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26859.000000 7150.000000 1000,'10.000000'19.000000'0,"-2.000000"-1.000000"0 ,-1.000000-1.000000 0,-1.000000-2.000000 0,-2.000000 1.000000 0,-1.000000 1.000000 0,-1.000000 1.000000 0,-1.000000 2.000000 0,-1.000000 0.000000 0,0.000000 2.000000 0,0.000000 1.000000 0,0.000000 2.000000 0,0.000000 0.000000 0,0.000000 0.000000 0,0.000000 0.000000 0,0.000000 0.000000 0,-1.000000-2.000000 0,-1.000000-1.000000 0,-1.000000-4.000000 0,-1.000000-2.000000 0,-1.000000-5.000000 0,2.000000-9.000000 0,1.000000-9.000000 0,1.000000-8.000000 0,1.000000-5.000000 0,0.000000 2.000000 0,0.000000 1.000000 0,0.000000 2.000000 0,1.000000-1.000000 0,1.000000 2.000000 0,1.000000-2.000000 0,2.000000 1.000000 0,0.000000 0.000000 0,0.000000 1.000000 0,-1.000000-1.000000 0,1.000000-1.000000 0,1.000000 1.000000 0,-1.000000 1.000000 0,0.000000-1.000000 0,-1.000000 0.000000 0,1.000000-1.000000 0,1.000000 1.000000 0,-1.000000 1.000000 0,0.000000-1.000000 0,0.000000 0.000000 0,2.000000 0.000000 0,1.000000-1.000000 0,1.000000 2.000000 0,1.000000-2.000000 0,-2.000000 2.000000 0,-1.000000-2.000000 0,-2.000000 1.000000 0,1.000000 1.000000 0,1.000000 1.000000 0,1.000000 1.000000 0,2.000000 1.000000 0,0.000000 2.000000 0,-1.000000-1.000000 0,1.000000 0.000000 0,0.000000 0.000000 0,1.000000 1.000000 0,1.000000 3.000000 0,1.000000 2.000000 0,1.000000 2.000000 0,0.000000 4.000000 0,-3.000000 4.000000 0,-2.000000 3.000000 0,-2.000000 5.000000 0,-2.000000 1.000000 0,0.000000 2.000000 0,-1.000000 1.000000 0,2.000000 1.000000 0,-1.000000 2.000000 0,0.000000 1.000000 0,-1.000000 1.000000 0,1.000000 2.000000 0,0.000000-1.000000 0,-2.000000-1.000000 0,-1.000000-1.000000 0,-1.000000-1.000000 0,-1.000000-3.000000 0,2.000000-1.000000 0,1.000000-4.000000 0,1.000000-1.000000 0,1.000000-2.000000 0,1.000000 2.000000 0,-1.000000 1.000000 0,0.000000 2.000000 0,-1.000000 0.000000 0,-1.000000 0.000000 0,-1.000000-1.000000 0,-2.000000 1.000000 0,2.000000-1.000000 0,1.000000-3.000000 0,4.000000-2.000000 0,1.000000-2.000000 0,2.000000-4.000000 0,-2.000000-4.000000 0,-1.000000-3.000000 0,-2.000000-4.000000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27659.000000 7250.000000 1000,'8.000000'18.000000'0,"-6.000000"-2.000000"0 ,-4.000000-2.000000 0,-6.000000-3.000000 0,-1.000000-1.000000 0,-1.000000-2.000000 0,0.000000-1.000000 0,0.000000-1.000000 0,0.000000-1.000000 0,0.000000 0.000000 0,-1.000000 0.000000 0,1.000000-1.000000 0,-1.000000 2.000000 0,-3.000000-2.000000 0,-2.000000 2.000000 0,-2.000000-1.000000 0,-2.000000-1.000000 0,2.000000-1.000000 0,1.000000-1.000000 0,2.000000-1.000000 0,0.000000-2.000000 0,0.000000-1.000000 0,0.000000-1.000000 0,0.000000-1.000000 0,1.000000-3.000000 0,5.000000-4.000000 0,3.000000-3.000000 0,4.000000-4.000000 0,3.000000-1.000000 0,1.000000 2.000000 0,1.000000 4.000000 0,2.000000 1.000000 0,0.000000 3.000000 0,0.000000-1.000000 0,-1.000000 0.000000 0,2.000000 0.000000 0,-1.000000 0.000000 0,2.000000 2.000000 0,1.000000 1.000000 0,2.000000 2.000000 0,-1.000000-1.000000 0,2.000000-1.000000 0,-1.000000-1.000000 0,-1.000000-2.000000 0,2.000000 1.000000 0,1.000000 1.000000 0,1.000000 1.000000 0,1.000000 2.000000 0,2.000000 0.000000 0,1.000000 2.000000 0,1.000000 1.000000 0,1.000000 2.000000 0,1.000000 0.000000 0,-2.000000 2.000000 0,-1.000000 1.000000 0,-1.000000 2.000000 0,-3.000000 0.000000 0,-1.000000 2.000000 0,-4.000000 1.000000 0,-1.000000 1.000000 0,-2.000000 1.000000 0,0.000000 1.000000 0,-1.000000-1.000000 0,1.000000-1.000000 0,1.000000 1.000000 0,-1.000000 1.000000 0,0.000000-1.000000 0,-1.000000 0.000000 0,1.000000-1.000000 0,1.000000 1.000000 0,-1.000000 1.000000 0,0.000000-1.000000 0,0.000000-1.000000 0,2.000000-1.000000 0,1.000000-1.000000 0,1.000000-2.000000 0,1.000000 1.000000 0,-2.000000 1.000000 0,-1.000000 1.000000 0,-2.000000 2.000000 0,1.000000-1.000000 0,1.000000-1.000000 0,1.000000-1.000000 0,2.000000-1.000000 0,1.000000-2.000000 0,3.000000-1.000000 0,2.000000-1.000000 0,3.000000-1.000000 0,-1.000000-3.000000 0,-2.000000-1.000000 0,-2.000000-4.000000 0,-3.000000-2.000000 0,-1.000000 0.000000-20,-2.000000-1.000000-40,-1.000000 0.000000-40,-1.000000 0.000000-40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28200.000000 6930.000000 1000,'-11.000000'-17.000000'0,"-1.000000"9.000000"0 ,-1.000000 6.000000 0,-1.000000 8.000000 0,-1.000000 4.000000 0,2.000000 1.000000 0,1.000000-1.000000 0,2.000000 0.000000 0,1.000000 1.000000 0,2.000000 3.000000 0,4.000000 2.000000 0,1.000000 2.000000 0,3.000000 2.000000 0,1.000000 1.000000 0,1.000000-1.000000 0,2.000000 0.000000 0,1.000000-2.000000 0,2.000000-1.000000 0,4.000000-4.000000 0,1.000000-1.000000 0,2.000000-2.000000 0,-2.000000 2.000000 0,-1.000000 1.000000 0,-2.000000 2.000000 0,0.000000-2.000000 0,1.000000-1.000000 0,-1.000000-4.000000 0,0.000000-1.000000 0,-1.000000-2.000000 0,2.000000 2.000000 0,-1.000000 1.000000 0,-1.000000 1.000000 0,1.000000 1.000000 0,-2.000000 1.000000 0,-1.000000-1.000000 0,-1.000000-1.000000 0,-2.000000 2.000000 0,-1.000000 1.000000 0,-1.000000 1.000000 0,-1.000000 1.000000 0,-1.000000 2.000000 0,0.000000-2.000000 0,0.000000 2.000000 0,0.000000-2.000000 0,-2.000000 2.000000 0,-1.000000-1.000000 0,-4.000000 0.000000 0,-2.000000 0.000000 0,-1.000000-1.000000 0,-2.000000-1.000000 0,-1.000000-1.000000 0,-2.000000-1.000000 0,1.000000-2.000000 0,1.000000-1.000000 0,1.000000-1.000000 0,1.000000-2.000000 0,0.000000 0.000000 0,-3.000000-2.000000 0,-2.000000-1.000000 0,-2.000000-2.000000 0,-2.000000 0.000000-20,2.000000-2.000000-40,1.000000-1.000000-40,2.000000-2.000000-40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28540.000000 6990.000000 1000,'-11.000000'-17.000000'0,"-1.000000"8.000000"0 ,-1.000000 8.000000 0,-1.000000 7.000000 0,0.000000 4.000000 0,3.000000 1.000000 0,2.000000-1.000000 0,3.000000-1.000000 0,1.000000 1.000000 0,0.000000 1.000000 0,-1.000000-1.000000 0,1.000000 0.000000 0,1.000000 1.000000 0,-2.000000 3.000000 0,2.000000 2.000000 0,-2.000000 2.000000 0,2.000000 2.000000 0,1.000000-2.000000 0,1.000000-1.000000 0,2.000000-1.000000 0,0.000000-1.000000 0,0.000000 2.000000 0,0.000000 1.000000 0,0.000000 2.000000 0,0.000000-2.000000 0,2.000000-2.000000 0,1.000000-2.000000 0,1.000000-3.000000 0,2.000000-1.000000 0,-1.000000 1.000000 0,0.000000-1.000000 0,-1.000000 0.000000 0,2.000000-1.000000 0,1.000000 1.000000 0,1.000000 1.000000 0,1.000000-1.000000 0,1.000000 0.000000 0,0.000000 0.000000 0,1.000000-1.000000 0,-1.000000 2.000000 0,0.000000-2.000000 0,0.000000-1.000000 0,0.000000-1.000000 0,0.000000-2.000000 0,0.000000 1.000000 0,-1.000000-2.000000 0,1.000000 2.000000 0,0.000000-1.000000 0,0.000000 0.000000 0,1.000000 0.000000 0,-1.000000-1.000000 0,0.000000 2.000000 0,1.000000-2.000000 0,3.000000-1.000000 0,2.000000-1.000000 0,2.000000-2.000000 0,2.000000 0.000000 0,-2.000000 0.000000 0,-1.000000 0.000000 0,-1.000000 0.000000 0,-3.000000-1.000000 0,-1.000000-3.000000 0,-4.000000-2.000000 0,-1.000000-2.000000 0,-2.000000-3.000000-20,0.000000-1.000000-40,-1.000000-1.000000-40,1.000000-1.000000-40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09"/>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48133.000000 9670.000000 1000,'24.000000'-8.000000'0,"-13.000000"4.000000"0 ,-12.000000 3.000000 0,-13.000000 4.000000 0,-5.000000 2.000000 0,3.000000 0.000000 0,2.000000 0.000000 0,3.000000 0.000000 0,1.000000 1.000000 0,0.000000 1.000000 0,0.000000 1.000000 0,0.000000 2.000000 0,0.000000 0.000000 0,0.000000 0.000000 0,0.000000 0.000000 0,-1.000000 0.000000 0,1.000000 0.000000 0,-2.000000 0.000000 0,-1.000000 0.000000 0,-2.000000 0.000000 0,1.000000 0.000000 0,3.000000 0.000000 0,2.000000 0.000000 0,3.000000 0.000000 0,0.000000 1.000000 0,-1.000000 1.000000 0,-1.000000 1.000000 0,-1.000000 2.000000 0,-1.000000-1.000000 0,2.000000-1.000000 0,1.000000-1.000000 0,2.000000-1.000000 0,0.000000-1.000000 0,0.000000 2.000000 0,0.000000 2.000000 0,0.000000 0.000000 0,0.000000 0.000000 0,0.000000 0.000000 0,0.000000-2.000000 0,-1.000000-2.000000 0,2.000000 1.000000 0,1.000000 1.000000 0,1.000000 1.000000 0,1.000000 2.000000 0,1.000000 0.000000 0,0.000000 0.000000 0,1.000000 0.000000 0,-2.000000 0.000000 0,2.000000 1.000000 0,1.000000 3.000000 0,1.000000 2.000000 0,1.000000 3.000000 0,2.000000 0.000000 0,1.000000-2.000000 0,1.000000-4.000000 0,2.000000-1.000000 0,0.000000-3.000000 0,0.000000-1.000000 0,0.000000-1.000000 0,0.000000-1.000000 0,0.000000-2.000000 0,0.000000 0.000000 0,0.000000-2.000000 0,0.000000-2.000000 0,1.000000 0.000000 0,1.000000 0.000000 0,1.000000 0.000000 0,1.000000 0.000000 0,1.000000 0.000000 0,0.000000-2.000000 0,1.000000-1.000000 0,-1.000000-2.000000 0,0.000000 0.000000 0,0.000000 0.000000 0,0.000000 0.000000 0,0.000000 0.000000 0,1.000000 0.000000 0,1.000000-2.000000 0,1.000000-1.000000 0,1.000000-2.000000 0,1.000000 0.000000 0,1.000000 0.000000 0,-1.000000 0.000000 0,0.000000 0.000000 0,-1.000000 0.000000-20,-1.000000 0.000000-40,-1.000000 0.000000-40,-1.000000 0.000000-40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5"/>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28500.000000 7050.000000 1000,'-19.000000'-10.000000'0,"5.000000"0.000000"0 ,3.000000-1.000000 0,5.000000 1.000000 0,1.000000 1.000000 0,0.000000-2.000000 0,-1.000000 2.000000 0,1.000000-2.000000 0,1.000000 1.000000 0,1.000000-2.000000 0,1.000000-1.000000 0,2.000000-2.000000 0,1.000000 1.000000 0,3.000000 1.000000 0,2.000000 1.000000 0,3.000000 1.000000 0,1.000000 2.000000 0,2.000000 1.000000 0,1.000000 1.000000 0,2.000000 2.000000 0,0.000000 0.000000 0,0.000000 2.000000 0,-1.000000 1.000000 0,2.000000 2.000000 0,-1.000000 0.000000 0,2.000000 0.000000 0,1.000000 0.000000 0,2.000000 0.000000 0,-1.000000 0.000000 0,-1.000000 0.000000 0,-1.000000 0.000000 0,-1.000000 0.000000 0,-2.000000 0.000000 0,-1.000000 2.000000 0,-1.000000 1.000000 0,-1.000000 2.000000 0,-1.000000 1.000000 0,-1.000000 3.000000 0,1.000000 2.000000 0,0.000000 3.000000 0,-1.000000 1.000000 0,-2.000000-1.000000 0,-4.000000 2.000000 0,-1.000000-1.000000 0,-2.000000 0.000000 0,0.000000 2.000000 0,0.000000 1.000000 0,0.000000 1.000000 0,-2.000000 0.000000 0,-4.000000-5.000000 0,-3.000000-3.000000 0,-4.000000-5.000000 0,-2.000000 0.000000 0,2.000000-2.000000 0,1.000000 2.000000 0,2.000000-1.000000 0,-2.000000-1.000000 0,-2.000000-1.000000 0,-2.000000-1.000000 0,-3.000000-1.000000 0,0.000000-1.000000 0,-1.000000 0.000000 0,0.000000 0.000000 0,-1.000000 0.000000 0,2.000000-1.000000-20,1.000000-1.000000-40,1.000000-1.000000-40,1.000000-1.000000-40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21540.000000 9390.000000 1000,'8.000000'-20.000000'0,"-2.000000"2.000000"0 ,-2.000000 1.000000 0,-3.000000 1.000000 0,-1.000000 2.000000 0,-2.000000 1.000000 0,-1.000000 1.000000 0,-1.000000 1.000000 0,-3.000000 3.000000 0,-4.000000 2.000000 0,-3.000000 2.000000 0,-4.000000 3.000000 0,-1.000000 1.000000 0,3.000000 2.000000 0,2.000000 1.000000 0,3.000000 1.000000 0,1.000000 2.000000 0,0.000000 1.000000 0,-1.000000 1.000000 0,2.000000 2.000000 0,-1.000000 0.000000 0,2.000000 0.000000 0,1.000000-1.000000 0,2.000000 2.000000 0,-1.000000-2.000000 0,-1.000000 2.000000 0,-1.000000-2.000000 0,-1.000000 1.000000 0,-1.000000 0.000000 0,2.000000 1.000000 0,1.000000-1.000000 0,1.000000-1.000000 0,1.000000 2.000000 0,1.000000 1.000000 0,-1.000000 1.000000 0,0.000000 1.000000 0,-1.000000 1.000000 0,1.000000-2.000000 0,1.000000-1.000000 0,-1.000000-2.000000 0,0.000000 1.000000 0,2.000000 1.000000 0,1.000000 1.000000 0,1.000000 1.000000 0,1.000000 2.000000 0,0.000000 1.000000 0,0.000000 1.000000 0,0.000000 2.000000 0,2.000000-2.000000 0,1.000000-1.000000 0,4.000000-4.000000 0,1.000000-1.000000 0,3.000000-2.000000 0,1.000000 0.000000 0,1.000000-1.000000 0,1.000000 2.000000 0,1.000000-2.000000 0,-2.000000-1.000000 0,-1.000000-1.000000 0,-2.000000-2.000000 0,1.000000 0.000000 0,1.000000-2.000000 0,1.000000-1.000000 0,1.000000-2.000000 0,1.000000 0.000000 0,-2.000000-2.000000 0,-1.000000-1.000000 0,-2.000000-2.000000 0,0.000000 0.000000 0,-2.000000-2.000000 0,-1.000000-1.000000 0,-2.000000-1.000000 0,1.000000-1.000000 0,1.000000 2.000000 0,1.000000 1.000000 0,2.000000 2.000000 0,-1.000000-1.000000 0,-1.000000-1.000000 0,-1.000000-1.000000 0,-1.000000-2.000000 0,-1.000000 1.000000 0,2.000000-1.000000 0,1.000000 0.000000 0,2.000000 0.000000 0,-1.000000 0.000000 0,-1.000000-1.000000 0,-1.000000 2.000000 0,-2.000000-1.000000 0,1.000000 0.000000 0,1.000000-1.000000 0,1.000000 1.000000 0,1.000000 1.000000 0,1.000000-1.000000 0,0.000000 0.000000 0,1.000000-1.000000 0,-1.000000 1.000000 0,0.000000 1.000000 0,0.000000-2.000000 0,0.000000 2.000000 0,0.000000-2.000000 0,0.000000 2.000000 0,-1.000000-1.000000 0,1.000000 0.000000 0,0.000000 0.000000 0,0.000000 0.000000 0,1.000000 2.000000 0,-1.000000 1.000000 0,0.000000 2.000000 0,-1.000000 0.000000 0,2.000000-1.000000 0,-1.000000 2.000000 0,-1.000000-1.000000 0,1.000000-1.000000 0,0.000000 2.000000 0,1.000000-2.000000 0,-1.000000 1.000000 0,0.000000 1.000000 0,2.000000 1.000000 0,1.000000 1.000000 0,2.000000 2.000000 0,0.000000 0.000000 0,2.000000 0.000000 0,1.000000 0.000000 0,2.000000 0.000000 0,-1.000000 0.000000 0,-1.000000 0.000000 0,-1.000000 0.000000 0,-1.000000 0.000000 0,-3.000000 1.000000 0,-1.000000 3.000000 0,-4.000000 2.000000 0,-2.000000 2.000000 0,-1.000000 2.000000 0,1.000000 1.000000 0,-1.000000-1.000000 0,0.000000-1.000000 0,-1.000000 3.000000 0,-1.000000 2.000000 0,-1.000000 2.000000 0,-2.000000 2.000000 0,0.000000 2.000000 0,-2.000000-2.000000 0,-1.000000-1.000000 0,-1.000000-1.000000 0,-2.000000-2.000000 0,-1.000000-1.000000 0,-1.000000-1.000000 0,-1.000000-1.000000 0,-1.000000-1.000000 0,2.000000 0.000000 0,1.000000-1.000000 0,2.000000 2.000000 0,-2.000000-2.000000 0,-1.000000-1.000000 0,-4.000000-1.000000 0,-1.000000-2.000000 0,-2.000000 0.000000 0,0.000000 0.000000 0,0.000000 1.000000 0,0.000000-1.000000 0,0.000000-1.000000 0,-1.000000-1.000000 0,1.000000-1.000000 0,0.000000-1.000000 0,1.000000-2.000000 0,1.000000-1.000000 0,1.000000-1.000000 0,1.000000-1.000000 0,2.000000-2.000000 0,1.000000-1.000000 0,1.000000-1.000000 0,2.000000-1.000000 0,0.000000-3.000000 0,2.000000-1.000000 0,1.000000-4.000000 0,2.000000-1.000000 0,1.000000-2.000000 0,3.000000 0.000000 0,2.000000 0.000000 0,2.000000-1.000000 0,2.000000 3.000000 0,0.000000 2.000000 0,1.000000 2.000000 0,-1.000000 3.000000 0,0.000000 1.000000-20,0.000000 2.000000-40,0.000000 1.000000-40,0.000000 1.000000-40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22300.000000 9169.000000 1000,'8.000000'29.000000'0,"-1.000000"-2.000000"0 ,-4.000000-4.000000 0,-1.000000-2.000000 0,-2.000000-1.000000 0,0.000000-2.000000 0,0.000000-1.000000 0,0.000000-1.000000 0,0.000000-1.000000 0,0.000000 2.000000 0,0.000000 1.000000 0,0.000000 1.000000 0,0.000000 1.000000 0,0.000000-2.000000 0,0.000000-1.000000 0,0.000000-1.000000 0,0.000000-1.000000 0,0.000000-1.000000 0,0.000000 2.000000 0,0.000000-1.000000 0,0.000000-5.000000 0,0.000000-10.000000 0,0.000000-11.000000 0,0.000000-9.000000 0,0.000000-5.000000 0,0.000000-2.000000 0,0.000000-1.000000 0,0.000000-2.000000 0,0.000000 2.000000 0,0.000000 4.000000 0,0.000000 3.000000 0,0.000000 4.000000 0,0.000000 2.000000 0,2.000000 1.000000 0,1.000000-1.000000 0,1.000000-1.000000 0,1.000000 1.000000 0,-2.000000-2.000000 0,-1.000000-1.000000 0,-1.000000-1.000000 0,-1.000000 0.000000 0,2.000000 3.000000 0,1.000000 2.000000 0,2.000000 3.000000 0,-1.000000 0.000000 0,1.000000-1.000000 0,1.000000-1.000000 0,-1.000000-1.000000 0,0.000000-2.000000 0,2.000000 2.000000 0,1.000000-2.000000 0,2.000000 1.000000 0,0.000000 3.000000 0,0.000000 5.000000 0,0.000000 4.000000 0,0.000000 6.000000 0,-1.000000 2.000000 0,-1.000000 2.000000 0,-1.000000 1.000000 0,-1.000000 2.000000 0,-1.000000-1.000000 0,0.000000 2.000000 0,-1.000000-2.000000 0,2.000000 1.000000 0,-1.000000 0.000000 0,0.000000 1.000000 0,-1.000000-1.000000 0,1.000000-1.000000 0,1.000000 2.000000 0,-1.000000 1.000000 0,0.000000 1.000000 0,-1.000000 1.000000 0,1.000000 2.000000 0,1.000000-2.000000 0,-1.000000 2.000000 0,0.000000-2.000000 0,-1.000000 1.000000 0,1.000000-2.000000 0,1.000000-1.000000 0,-1.000000-2.000000 0,-1.000000-3.000000 0,-1.000000-6.000000 0,-1.000000-7.000000 0,-2.000000-6.000000 0,1.000000-2.000000 0,1.000000 1.000000 0,1.000000 1.000000 0,2.000000 1.000000 0,0.000000 1.000000 0,0.000000-2.000000 0,-1.000000-1.000000 0,1.000000-2.000000 0,1.000000-1.000000 0,-1.000000-2.000000 0,0.000000-4.000000 0,-1.000000-1.000000 0,1.000000-1.000000 0,1.000000 5.000000 0,-1.000000 3.000000 0,0.000000 4.000000 0,-1.000000 3.000000 0,1.000000-2.000000 0,1.000000 2.000000 0,-1.000000-2.000000 0,0.000000 2.000000 0,0.000000-1.000000 0,-1.000000 0.000000 0,2.000000 0.000000 0,-1.000000 0.000000 0,2.000000 2.000000 0,1.000000 1.000000 0,2.000000 2.000000 0,-1.000000 1.000000 0,-1.000000 5.000000 0,-1.000000 3.000000 0,-1.000000 4.000000 0,-2.000000 4.000000 0,-1.000000 2.000000 0,-1.000000 2.000000 0,-2.000000 2.000000 0,1.000000 1.000000 0,1.000000-2.000000 0,1.000000-4.000000 0,2.000000-1.000000 0,0.000000-1.000000 0,0.000000 2.000000 0,-1.000000 4.000000 0,2.000000 2.000000 0,-1.000000 0.000000 0,0.000000-1.000000 0,-1.000000-1.000000 0,1.000000-2.000000 0,1.000000 0.000000 0,-1.000000-2.000000 0,0.000000-1.000000 0,-1.000000-2.000000 0,2.000000 0.000000 0,1.000000-2.000000 0,1.000000-1.000000 0,1.000000-1.000000 0,1.000000-3.000000 0,-2.000000-4.000000 0,-1.000000-3.000000 0,-1.000000-4.000000 0,-1.000000-2.000000-20,0.000000-1.000000-40,-1.000000 2.000000-40,1.000000-1.000000-40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4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23000.000000 8890.000000 1000,'18.000000'18.000000'0,"-4.000000"-1.000000"0 ,-3.000000-4.000000 0,-4.000000-1.000000 0,-3.000000-1.000000 0,-1.000000 5.000000 0,-1.000000 3.000000 0,-2.000000 4.000000 0,1.000000 2.000000 0,1.000000-2.000000 0,1.000000-1.000000 0,2.000000-2.000000 0,-1.000000 0.000000 0,-1.000000-2.000000 0,-1.000000-1.000000 0,-2.000000-1.000000 0,0.000000-1.000000 0,0.000000 2.000000 0,0.000000 1.000000 0,0.000000 2.000000 0,1.000000 0.000000 0,1.000000 2.000000 0,1.000000 1.000000 0,2.000000 2.000000 0,-1.000000-2.000000 0,-1.000000-1.000000 0,-1.000000-4.000000 0,-1.000000-2.000000 0,-1.000000 0.000000 0,0.000000-1.000000 0,0.000000 0.000000 0,0.000000 0.000000 0,0.000000 0.000000 0,0.000000-1.000000 0,0.000000 2.000000 0,0.000000-1.000000 0,0.000000-1.000000 0,2.000000-1.000000 0,1.000000-1.000000 0,1.000000-1.000000 0,1.000000-6.000000 0,-2.000000-8.000000 0,-1.000000-9.000000 0,-1.000000-9.000000 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23100.000000 8930.000000 1000,'-9.000000'-29.000000'0,"2.000000"5.000000"0 ,4.000000 3.000000 0,1.000000 5.000000 0,2.000000 1.000000 0,0.000000 0.000000 0,0.000000-1.000000 0,0.000000 2.000000 0,2.000000 0.000000 0,1.000000 2.000000 0,4.000000 4.000000 0,2.000000 2.000000 0,1.000000 1.000000 0,0.000000 0.000000 0,0.000000 0.000000 0,0.000000-1.000000 0,0.000000 2.000000 0,2.000000 1.000000 0,1.000000 1.000000 0,2.000000 1.000000 0,0.000000 1.000000 0,0.000000 0.000000 0,-1.000000 0.000000 0,2.000000 0.000000 0,-2.000000 2.000000 0,1.000000 1.000000 0,0.000000 4.000000 0,0.000000 2.000000 0,-1.000000 0.000000 0,-3.000000 2.000000 0,-2.000000-2.000000 0,-2.000000 1.000000 0,-3.000000 1.000000 0,1.000000 1.000000 0,1.000000 1.000000 0,-1.000000 1.000000 0,-2.000000 2.000000 0,-1.000000 1.000000 0,-4.000000 1.000000 0,-1.000000 2.000000 0,-4.000000-2.000000 0,-2.000000-1.000000 0,-2.000000-4.000000 0,-3.000000-1.000000 0,-1.000000-3.000000 0,1.000000-1.000000 0,-1.000000-1.000000 0,0.000000-1.000000 0,-1.000000-1.000000 0,2.000000 2.000000 0,-1.000000 1.000000 0,-1.000000 1.000000 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5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23479.000000 8630.000000 1000,'0.000000'-29.000000'0,"0.000000"5.000000"0 ,0.000000 3.000000 0,0.000000 5.000000 0,1.000000 4.000000 0,1.000000 9.000000 0,1.000000 6.000000 0,2.000000 9.000000 0,0.000000 3.000000 0,0.000000 2.000000 0,-1.000000 1.000000 0,1.000000 1.000000 0,0.000000 1.000000 0,-2.000000-2.000000 0,-1.000000-1.000000 0,-1.000000-1.000000 0,-1.000000 0.000000 0,0.000000 3.000000 0,0.000000 2.000000 0,0.000000 2.000000 0,0.000000 1.000000 0,2.000000-5.000000 0,1.000000-3.000000 0,1.000000-4.000000 0,1.000000-2.000000 0,-2.000000 2.000000 0,-1.000000 1.000000 0,-1.000000 2.000000 0,-1.000000 0.000000 0,0.000000-1.000000 0,0.000000 2.000000 0,0.000000-1.000000 0,0.000000 1.000000 0,0.000000 3.000000 0,0.000000 2.000000 0,0.000000 2.000000 0,0.000000 1.000000 0,0.000000-3.000000 0,0.000000-2.000000 0,0.000000-2.000000 0,0.000000-2.000000 0,0.000000 2.000000 0,0.000000 1.000000 0,0.000000 1.000000 0,0.000000 1.000000 0,0.000000-2.000000 0,0.000000-1.000000 0,0.000000-1.000000 0,1.000000-2.000000 0,3.000000-1.000000 0,2.000000-1.000000 0,2.000000-1.000000 0,2.000000-4.000000 0,0.000000-4.000000 0,1.000000-6.000000 0,-1.000000-4.000000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23800.000000 8850.000000 1000,'-27.000000'2.000000'0,"9.000000"5.000000"0 ,6.000000 6.000000 0,9.000000 5.000000 0,3.000000 1.000000 0,0.000000-1.000000 0,0.000000-1.000000 0,0.000000-2.000000 0,0.000000 1.000000 0,2.000000 1.000000 0,1.000000 1.000000 0,2.000000 2.000000 0,-1.000000-1.000000 0,-1.000000-1.000000 0,-1.000000-1.000000 0,-2.000000-1.000000 0,1.000000-2.000000 0,1.000000-1.000000 0,1.000000-1.000000 0,2.000000-1.000000 0,0.000000-2.000000 0,0.000000 1.000000 0,-1.000000 1.000000 0,2.000000-1.000000 0,-1.000000 0.000000 0,0.000000 0.000000 0,-1.000000-1.000000 0,1.000000 2.000000 0,1.000000-2.000000 0,1.000000 2.000000 0,1.000000-2.000000 0,2.000000 1.000000 0,0.000000 0.000000 0,-1.000000-2.000000 0,1.000000-1.000000 0,0.000000-1.000000 0,0.000000-2.000000 0,1.000000 2.000000 0,-1.000000-2.000000 0,0.000000 1.000000 0,-1.000000-1.000000-20,2.000000-2.000000-40,-1.000000-4.000000-40,-1.000000-2.000000-40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5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23800.000000 8930.000000 1000,'-9.000000'-20.000000'0,"2.000000"2.000000"0 ,4.000000 1.000000 0,1.000000 1.000000 0,3.000000 1.000000 0,1.000000 1.000000 0,1.000000-1.000000 0,2.000000 0.000000 0,1.000000 1.000000 0,2.000000 5.000000 0,4.000000 3.000000 0,1.000000 4.000000 0,3.000000 2.000000 0,-2.000000 0.000000 0,2.000000 0.000000 0,-1.000000 0.000000 0,-1.000000 2.000000 0,-1.000000 1.000000 0,-1.000000 4.000000 0,-1.000000 2.000000 0,-3.000000 1.000000 0,-2.000000 2.000000 0,-2.000000 1.000000 0,-3.000000 2.000000 0,-1.000000-1.000000 0,-2.000000-1.000000 0,-1.000000-1.000000 0,-1.000000-1.000000 0,-2.000000-2.000000 0,-1.000000-1.000000 0,-1.000000-1.000000 0,-1.000000-2.000000 0,-1.000000 1.000000 0,0.000000-2.000000 0,-1.000000 2.000000 0,1.000000-1.000000 0,1.000000 0.000000-20,1.000000 2.000000-40,1.000000 1.000000-40,2.000000 1.000000-40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3: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24520.000000 8750.000000 1000,'8.000000'-17.000000'0,"-4.000000"9.000000"0 ,-3.000000 6.000000 0,-5.000000 9.000000 0,-2.000000 3.000000 0,-2.000000 2.000000 0,-4.000000 1.000000 0,-1.000000 2.000000 0,-2.000000 0.000000 0,-1.000000-1.000000 0,1.000000 2.000000 0,0.000000-1.000000 0,1.000000-1.000000 0,1.000000-1.000000 0,1.000000-1.000000 0,1.000000-1.000000 0,2.000000-1.000000 0,-2.000000 0.000000 0,2.000000-1.000000 0,-1.000000 2.000000 0,0.000000-2.000000 0,2.000000 2.000000 0,1.000000-2.000000 0,1.000000 1.000000 0,1.000000 0.000000 0,-2.000000 1.000000 0,-1.000000-1.000000 0,-2.000000-1.000000 0,1.000000 2.000000 0,-2.000000 1.000000 0,2.000000 1.000000 0,-1.000000 1.000000 0,0.000000 1.000000 0,2.000000-2.000000 0,1.000000-1.000000 0,1.000000-2.000000 0,1.000000 0.000000 0,1.000000 1.000000 0,-1.000000-1.000000 0,0.000000 0.000000 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33:5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24159.000000 8769.000000 1000,'10.000000'-18.000000'0,"0.000000"4.000000"0 ,1.000000 3.000000 0,-1.000000 4.000000 0,0.000000 5.000000 0,2.000000 4.000000 0,1.000000 6.000000 0,2.000000 5.000000 0,-1.000000 0.000000 0,-1.000000-2.000000 0,-1.000000-2.000000 0,-1.000000-2.000000 0,-1.000000-2.000000 0,0.000000 2.000000 0,0.000000 1.000000 0,0.000000 1.000000 0,0.000000 1.000000 0,-1.000000-2.000000 0,1.000000-1.000000 0,0.000000-1.000000 0,0.000000-1.000000 0,1.000000 2.000000 0,-1.000000 1.000000 0,0.000000 1.000000 0,-1.000000 1.000000 0,2.000000 1.000000 0,-1.000000-1.000000 0,-1.000000-1.000000 0,1.000000 1.000000 0,0.000000 1.000000 0,1.000000-1.000000 0,-1.000000 0.000000 0,0.000000-1.000000 0,0.000000-1.000000 0,0.000000-1.000000 0,0.000000-1.000000 0,0.000000-1.000000 0,-1.000000 2.000000 0,1.000000 1.000000 0,0.000000 1.000000 0,0.000000 1.000000 0,1.000000 1.000000 0,-1.000000-1.000000 0,0.000000 0.000000 0,-1.000000-2.000000-20,2.000000-4.000000-40,-1.000000-3.000000-40,-1.000000-5.000000-40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28:18"/>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14250.000000 14300.000000 1000,'-49.000000'-22.000000'0,"4.000000"6.000000"0 ,3.000000 7.000000 0,3.000000 6.000000 0,7.000000-1.000000 0,14.000000-5.000000 0,11.000000-7.000000 0,14.000000-5.000000 0,8.000000-1.000000 0,7.000000 6.000000 0,6.000000 7.000000 0,7.000000 6.000000 0,0.000000 1.000000 0,-2.000000-3.000000 0,-3.000000-3.000000 0,-3.000000-2.000000 0,-1.000000-1.000000 0,4.000000 3.000000 0,3.000000 3.000000 0,3.000000 4.000000 0,1.000000-1.000000 0,1.000000-3.000000 0,-1.000000-3.000000 0,1.000000-2.000000 0,1.000000-1.000000 0,3.000000 3.000000 0,3.000000 3.000000 0,4.000000 4.000000 0,2.000000-1.000000 0,4.000000-3.000000 0,3.000000-3.000000 0,3.000000-2.000000 0,1.000000-3.000000 0,1.000000 1.000000 0,-1.000000-1.000000 0,1.000000 1.000000 0,2.000000-1.000000 0,7.000000 1.000000 0,6.000000-1.000000 0,7.000000 1.000000 0,0.000000 1.000000 0,-2.000000 3.000000 0,-3.000000 3.000000 0,-3.000000 4.000000 0,-2.000000-1.000000 0,0.000000-3.000000 0,0.000000-3.000000 0,0.000000-2.000000 0,0.000000-1.000000 0,0.000000 3.000000 0,0.000000 3.000000 0,0.000000 4.000000 0,-2.000000 1.000000 0,-3.000000 0.000000 0,-3.000000 0.000000 0,-2.000000 0.000000 0,-5.000000-2.000000 0,-2.000000-3.000000 0,-3.000000-3.000000 0,-3.000000-2.000000 0,-2.000000-1.000000 0,0.000000 3.000000 0,0.000000 3.000000 0,0.000000 4.000000 0,0.000000 1.000000 0,0.000000 0.000000 0,0.000000 0.000000 0,0.000000 0.000000 0,0.000000 0.000000 0,0.000000 0.000000 0,0.000000 0.000000 0,0.000000 0.000000 0,0.000000 0.000000 0,0.000000 0.000000 0,0.000000 0.000000 0,0.000000 0.000000 0,-2.000000 0.000000 0,-3.000000 0.000000 0,-3.000000 0.000000 0,-2.000000 0.000000 0,-1.000000-2.000000 0,3.000000-3.000000 0,3.000000-3.000000 0,4.000000-2.000000 0,1.000000-1.000000 0,0.000000 3.000000 0,0.000000 3.000000 0,0.000000 4.000000 0,-2.000000-1.000000 0,-3.000000-3.000000 0,-3.000000-3.000000 0,-2.000000-2.000000 0,-1.000000-1.000000 0,3.000000 3.000000 0,3.000000 3.000000 0,4.000000 4.000000 0,-1.000000 1.000000 0,-3.000000 0.000000 0,-3.000000 0.000000 0,-2.000000 0.000000 0,-1.000000-2.000000 0,3.000000-3.000000 0,3.000000-3.000000 0,4.000000-2.000000 0,4.000000-1.000000 0,6.000000 3.000000 0,7.000000 3.000000 0,6.000000 4.000000 0,-1.000000 1.000000 0,-5.000000 0.000000 0,-7.000000 0.000000 0,-5.000000 0.000000 0,-3.000000-2.000000 0,4.000000-3.000000 0,3.000000-3.000000 0,3.000000-2.000000 0,-1.000000-1.000000 0,-2.000000 3.000000 0,-3.000000 3.000000 0,-3.000000 4.000000 0,-1.000000 1.000000 0,4.000000 0.000000 0,3.000000 0.000000 0,3.000000 0.000000 0,-1.000000 0.000000 0,-2.000000 0.000000 0,-3.000000 0.000000 0,-3.000000 0.000000 0,-1.000000 0.000000 0,4.000000 0.000000 0,3.000000 0.000000 0,3.000000 0.000000 0,-2.000000 0.000000 0,-6.000000 0.000000 0,-6.000000 0.000000 0,-6.000000 0.000000 0,-2.000000 0.000000 0,3.000000 0.000000 0,3.000000 0.000000 0,4.000000 0.000000 0,2.000000 0.000000 0,4.000000 0.000000 0,3.000000 0.000000 0,3.000000 0.000000 0,-2.000000 0.000000 0,-6.000000 0.000000 0,-6.000000 0.000000 0,-6.000000 0.000000 0,-2.000000 0.000000 0,3.000000 0.000000 0,3.000000 0.000000 0,4.000000 0.000000 0,2.000000 0.000000 0,4.000000 0.000000 0,3.000000 0.000000 0,3.000000 0.000000 0,-1.000000 0.000000 0,-2.000000 0.000000 0,-3.000000 0.000000 0,-3.000000 0.000000 0,-2.000000 0.000000 0,0.000000 0.000000 0,0.000000 0.000000 0,0.000000 0.000000 0,0.000000 0.000000 0,0.000000 0.000000 0,0.000000 0.000000 0,0.000000 0.000000 0,-2.000000 0.000000 0,-3.000000 0.000000 0,-3.000000 0.000000 0,-2.000000 0.000000 0,-3.000000 0.000000 0,1.000000 0.000000 0,-1.000000 0.000000 0,1.000000 0.000000 0,-1.000000-2.000000 0,1.000000-3.000000 0,-1.000000-3.000000 0,1.000000-2.000000 0,2.000000-1.000000 0,7.000000 3.000000 0,6.000000 3.000000 0,7.000000 4.000000 0,0.000000 1.000000 0,-2.000000 0.000000 0,-3.000000 0.000000 0,-3.000000 0.000000 0,-4.000000 0.000000 0,-3.000000 0.000000 0,-3.000000 0.000000 0,-2.000000 0.000000 0,-3.000000 0.000000 0,1.000000 0.000000 0,-1.000000 0.000000 0,1.000000 0.000000 0,-1.000000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0,-1.000000 0.000000 0,1.000000 0.000000 0,-1.000000 0.000000 0,1.000000 0.000000 0,-4.000000 0.000000 0,-6.000000 0.000000 0,-6.000000 0.000000 0,-6.000000 0.000000 0,-4.000000 0.000000 0,1.000000 0.000000 0,-1.000000 0.000000 0,1.000000 0.000000 0,2.000000 0.000000 0,7.000000 0.000000 0,6.000000 0.000000 0,7.000000 0.000000 0,-1.000000 0.000000 0,-6.000000 0.000000 0,-6.000000 0.000000 0,-6.000000 0.000000 0,-4.000000 0.000000 0,1.000000 0.000000 0,-1.000000 0.000000 0,1.000000 0.000000 0,-1.000000 0.000000 0,1.000000 0.000000 0,-1.000000 0.000000 0,1.000000 0.000000 0,-1.000000 0.000000 0,1.000000 0.000000 0,-1.000000 0.000000 0,1.000000 0.000000 0,2.000000 0.000000 0,7.000000 0.000000 0,6.000000 0.000000 0,7.000000 0.000000 0,0.000000 0.000000 0,-2.000000 0.000000 0,-3.000000 0.000000 0,-3.000000 0.000000 0,-4.000000 0.000000 0,-3.000000 0.000000 0,-3.000000 0.000000 0,-2.000000 0.000000 0,-1.000000 1.000000 0,3.000000 4.000000 0,3.000000 3.000000 0,4.000000 3.000000 0,-1.000000-1.000000 0,-3.000000-2.000000 0,-3.000000-3.000000 0,-2.000000-3.000000 0,-1.000000-2.000000 0,3.000000 0.000000 0,3.000000 0.000000 0,4.000000 0.000000 0,-1.000000 0.000000 0,-3.000000 0.000000 0,-3.000000 0.000000 0,-2.000000 0.000000 0,-3.000000 0.000000 0,1.000000 0.000000 0,-1.000000 0.000000 0,1.000000 0.000000 0,-1.000000 0.000000 0,1.000000 0.000000 0,-1.000000 0.000000 0,1.000000 0.000000 0,1.000000 0.000000 0,3.000000 0.000000 0,3.000000 0.000000 0,4.000000 0.000000 0,1.000000 0.000000 0,0.000000 0.000000 0,0.000000 0.000000 0,0.000000 0.000000 0,-2.000000 0.000000 0,-3.000000 0.000000 0,-3.000000 0.000000 0,-2.000000 0.000000 0,-3.000000 0.000000 0,1.000000 0.000000 0,-1.000000 0.000000 0,1.000000 0.000000 0,-1.000000 1.000000 0,1.000000 4.000000 0,-1.000000 3.000000 0,1.000000 3.000000 0,1.000000-1.000000 0,3.000000-2.000000 0,3.000000-3.000000 0,4.000000-3.000000 0,1.000000-2.000000 0,0.000000 0.000000 0,0.000000 0.000000 0,0.000000 0.000000 0,0.000000 0.000000 0,0.000000 0.000000 0,0.000000 0.000000 0,0.000000 0.000000 0,0.000000 0.000000 0,0.000000 0.000000 0,0.000000 0.000000 0,0.000000 0.000000 0,0.000000 0.000000 0,0.000000 0.000000 0,0.000000 0.000000 0,0.000000 0.000000 0,1.000000 0.000000 0,4.000000 0.000000 0,3.000000 0.000000 0,3.000000 0.000000 0,-1.000000 0.000000 0,-2.000000 0.000000 0,-3.000000 0.000000 0,-3.000000 0.000000 0,-4.000000 1.000000 0,-3.000000 4.000000 0,-3.000000 3.000000 0,-2.000000 3.000000 0,-3.000000-1.000000 0,1.000000-2.000000 0,-1.000000-3.000000 0,1.000000-3.000000 0,-1.000000-2.000000 0,1.000000 0.000000 0,-1.000000 0.000000 0,1.000000 0.000000 0,1.000000 0.000000 0,3.000000 0.000000 0,3.000000 0.000000 0,4.000000 0.000000 0,-1.000000 0.000000 0,-3.000000 0.000000 0,-3.000000 0.000000 0,-2.000000 0.000000 0,0.000000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1.000000 0,-2.000000 4.000000 0,-3.000000 3.000000 0,-3.000000 3.000000 0,-1.000000-1.000000 0,4.000000-2.000000 0,3.000000-3.000000 0,3.000000-3.000000 0,1.000000-2.000000 0,1.000000 0.000000 0,-1.000000 0.000000 0,1.000000 0.000000 0,-1.000000 0.000000 0,1.000000 0.000000 0,-1.000000 0.000000 0,1.000000 0.000000 0,-1.000000 0.000000 0,1.000000 0.000000 0,-1.000000 0.000000 0,1.000000 0.000000 0,2.000000 0.000000 0,7.000000 0.000000 0,6.000000 0.000000 0,7.000000 0.000000 0,2.000000 0.000000 0,1.000000 0.000000 0,-1.000000 0.000000 0,1.000000 0.000000 0,-4.000000 0.000000 0,-6.000000 0.000000 0,-6.000000 0.000000 0,-6.000000 0.000000 0,-4.000000 0.000000 0,1.000000 0.000000 0,-1.000000 0.000000 0,1.000000 0.000000 0,-1.000000 0.000000 0,1.000000 0.000000 0,-1.000000 0.000000 0,1.000000 0.000000 0,-1.000000 0.000000 0,1.000000 0.000000 0,-1.000000 0.000000 0,1.000000 0.000000 0,-1.000000 0.000000 0,1.000000 0.000000 0,-1.000000 0.000000 0,1.000000 0.000000 0,-3.000000 1.000000 0,-2.000000 4.000000 0,-3.000000 3.000000 0,-3.000000 3.000000 0,-1.000000-1.000000 0,4.000000-2.000000 0,3.000000-3.000000 0,3.000000-3.000000 0,3.000000-2.000000 0,3.000000 0.000000 0,3.000000 0.000000 0,4.000000 0.000000 0,-1.000000 0.000000 0,-3.000000 0.000000 0,-3.000000 0.000000 0,-2.000000 0.000000 0,-1.000000 0.000000 0,3.000000 0.000000 0,3.000000 0.000000 0,4.000000 0.000000 0,1.000000 0.000000 0,0.000000 0.000000 0,0.000000 0.000000 0,0.000000 0.000000 0,0.000000 0.000000 0,0.000000 0.000000 0,0.000000 0.000000 0,0.000000 0.000000 0,1.000000 0.000000 0,4.000000 0.000000 0,3.000000 0.000000 0,3.000000 0.000000 0,1.000000 0.000000 0,1.000000 0.000000 0,-1.000000 0.000000 0,1.000000 0.000000 0,-4.000000 0.000000 0,-6.000000 0.000000 0,-6.000000 0.000000 0,-6.000000 0.000000 0,-6.000000 1.000000 0,-2.000000 4.000000 0,-3.000000 3.000000 0,-3.000000 3.000000 0,1.000000-1.000000 0,6.000000-2.000000 0,7.000000-3.000000 0,6.000000-3.000000 0,3.000000-2.000000 0,0.000000 0.000000 0,0.000000 0.000000 0,0.000000 0.000000 0,0.000000 1.000000 0,0.000000 4.000000 0,0.000000 3.000000 0,0.000000 3.000000 0,-2.000000-1.000000 0,-3.000000-2.000000 0,-3.000000-3.000000 0,-2.000000-3.000000 0,-1.000000-1.000000 0,3.000000 4.000000 0,3.000000 3.000000 0,4.000000 3.000000 0,-1.000000-1.000000 0,-3.000000-2.000000 0,-3.000000-3.000000 0,-2.000000-3.000000 0,-1.000000-2.000000 0,3.000000 0.000000 0,3.000000 0.000000 0,4.000000 0.000000 0,-3.000000 1.000000 0,-5.000000 4.000000 0,-7.000000 3.000000 0,-5.000000 3.000000 0,-3.000000-1.000000 0,4.000000-2.000000 0,3.000000-3.000000 0,3.000000-3.000000 0,3.000000-2.000000 0,3.000000 0.000000 0,3.000000 0.000000 0,4.000000 0.000000 0,-1.000000 0.000000 0,-3.000000 0.000000 0,-3.000000 0.000000 0,-2.000000 0.000000 0,-1.000000 0.000000 0,3.000000 0.000000 0,3.000000 0.000000 0,4.000000 0.000000 0,-3.000000 1.000000 0,-5.000000 4.000000 0,-7.000000 3.000000 0,-5.000000 3.000000 0,-3.000000-1.000000 0,4.000000-2.000000 0,3.000000-3.000000 0,3.000000-3.000000 0,1.000000-2.000000 0,1.000000 0.000000 0,-1.000000 0.000000 0,1.000000 0.000000 0,-1.000000 0.000000 0,1.000000 0.000000 0,-1.000000 0.000000 0,1.000000 0.000000 0,1.000000 0.000000 0,3.000000 0.000000 0,3.000000 0.000000 0,4.000000 0.000000 0,-1.000000 0.000000 0,-3.000000 0.000000 0,-3.000000 0.000000 0,-2.000000 0.000000 0,-3.000000 0.000000 0,1.000000 0.000000 0,-1.000000 0.000000 0,1.000000 0.000000 0,-3.000000 1.000000-20,-2.000000 4.000000-40,-3.000000 3.000000-40,-3.000000 3.000000-40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7851.000000 15598.000000 1000,'-21.000000'-48.000000'0,"6.000000"4.000000"0 ,6.000000 2.000000 0,5.000000 4.000000 0,6.000000 2.000000 0,3.000000 4.000000 0,2.000000 3.000000 0,4.000000 3.000000 0,4.000000 6.000000 0,7.000000 9.000000 0,5.000000 10.000000 0,7.000000 9.000000 0,3.000000 2.000000 0,0.000000-2.000000 0,0.000000-3.000000 0,-1.000000-4.000000 0,0.000000 1.000000 0,-4.000000 2.000000 0,-3.000000 4.000000 0,-3.000000 3.000000 0,0.000000-1.000000 0,3.000000-2.000000 0,3.000000-3.000000 0,4.000000-4.000000 0,4.000000-1.000000 0,6.000000 0.000000 0,6.000000 0.000000 0,6.000000 0.000000 0,0.000000 2.000000 0,-6.000000 2.000000 0,-6.000000 4.000000 0,-6.000000 3.000000 0,-1.000000-1.000000 0,2.000000-2.000000 0,3.000000-3.000000 0,4.000000-4.000000 0,0.000000-1.000000 0,-4.000000 0.000000 0,-2.000000 0.000000 0,-4.000000 0.000000 0,0.000000 0.000000 0,4.000000 0.000000 0,2.000000 0.000000 0,4.000000 0.000000 0,-1.000000 0.000000 0,-2.000000 0.000000 0,-4.000000 0.000000 0,-3.000000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0,3.000000 0.000000 0,5.000000 0.000000 0,8.000000 0.000000 0,5.000000 0.000000 0,0.000000 0.000000 0,-6.000000 0.000000 0,-6.000000 0.000000 0,-6.000000 0.000000 0,-3.000000 0.000000 0,0.000000 0.000000 0,0.000000 0.000000 0,-1.000000 0.000000 0,1.000000 0.000000 0,0.000000 0.000000 0,0.000000 0.000000 0,0.000000 0.000000 0,1.000000 0.000000 0,4.000000 0.000000 0,2.000000 0.000000 0,4.000000 0.000000 0,-1.000000 0.000000 0,-2.000000 0.000000 0,-4.000000 0.000000 0,-3.000000 0.000000 0,-1.000000 0.000000 0,0.000000 0.000000 0,0.000000 0.000000 0,-1.000000 0.000000 0,1.000000 0.000000 0,0.000000 0.000000 0,0.000000 0.000000 0,0.000000 0.000000 0,0.000000 0.000000 0,-1.000000 0.000000 0,1.000000 0.000000 0,0.000000 0.000000 0,0.000000 0.000000 0,0.000000 0.000000 0,-1.000000 0.000000 0,1.000000 0.000000 0,3.000000 0.000000 0,6.000000 0.000000 0,6.000000 0.000000 0,6.000000 0.000000 0,2.000000 0.000000 0,-3.000000 0.000000 0,-3.000000 0.000000 0,-4.000000 0.000000 0,-2.000000 0.000000 0,-4.000000 0.000000 0,-2.000000 0.000000 0,-4.000000 0.000000 0,2.000000 0.000000 0,6.000000 0.000000 0,6.000000 0.000000 0,6.000000 0.000000 0,1.000000 0.000000 0,-7.000000 0.000000 0,-6.000000 0.000000 0,-6.000000 0.000000 0,-4.000000 2.000000 0,1.000000 2.000000 0,0.000000 4.000000 0,0.000000 3.000000 0,0.000000-1.000000 0,0.000000-2.000000 0,-1.000000-3.000000 0,1.000000-4.000000 0,0.000000-1.000000 0,0.000000 0.000000 0,0.000000 0.000000 0,-1.000000 0.000000 0,4.000000 0.000000 0,6.000000 0.000000 0,6.000000 0.000000 0,7.000000 0.000000 0,0.000000 0.000000 0,-2.000000 0.000000 0,-3.000000 0.000000 0,-3.000000 0.000000 0,-1.000000 2.000000 0,4.000000 2.000000 0,3.000000 4.000000 0,2.000000 3.000000 0,1.000000 0.000000 0,-3.000000-4.000000 0,-3.000000-2.000000 0,-4.000000-4.000000 0,-1.000000-1.000000 0,0.000000 0.000000 0,0.000000 0.000000 0,0.000000 0.000000 0,2.000000 0.000000 0,3.000000 0.000000 0,3.000000 0.000000 0,2.000000 0.000000 0,3.000000 0.000000 0,-1.000000 0.000000 0,0.000000 0.000000 0,1.000000 0.000000 0,-4.000000 0.000000 0,-6.000000 0.000000 0,-6.000000 0.000000 0,-6.000000 0.000000 0,-3.000000 0.000000 0,0.000000 0.000000 0,-1.000000 0.000000 0,1.000000 0.000000 0,0.000000 0.000000 0,0.000000 0.000000 0,0.000000 0.000000 0,-1.000000 0.000000 0,3.000000-1.000000 0,2.000000-4.000000 0,4.000000-2.000000 0,2.000000-4.000000 0,1.000000 0.000000 0,-4.000000 3.000000 0,-2.000000 4.000000 0,-4.000000 2.000000 0,-1.000000 2.000000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0,3.000000 0.000000 0,6.000000 0.000000 0,6.000000 0.000000 0,6.000000 0.000000 0,1.000000 0.000000 0,-7.000000 0.000000 0,-6.000000 0.000000 0,-6.000000 0.000000 0,-1.000000 0.000000 0,7.000000 0.000000 0,7.000000 0.000000 0,5.000000 0.000000 0,2.000000 0.000000 0,-4.000000 0.000000 0,-2.000000 0.000000 0,-3.000000 0.000000 0,-4.000000 0.000000 0,-2.000000 0.000000 0,-4.000000 0.000000 0,-2.000000 0.000000 0,-3.000000 0.000000 0,1.000000 0.000000 0,0.000000 0.000000 0,0.000000 0.000000 0,0.000000 0.000000 0,-1.000000 0.000000 0,1.000000 0.000000 0,0.000000 0.000000 0,0.000000 0.000000 0,0.000000 0.000000 0,-1.000000 0.000000 0,1.000000 0.000000 0,3.000000 0.000000 0,6.000000 0.000000 0,6.000000 0.000000 0,7.000000 0.000000 0,0.000000 0.000000 0,-2.000000 0.000000 0,-3.000000 0.000000 0,-4.000000 0.000000 0,-2.000000 0.000000 0,-4.000000 0.000000 0,-2.000000 0.000000 0,-4.000000 0.000000 0,2.000000 0.000000 0,6.000000 0.000000 0,6.000000 0.000000 0,6.000000 0.000000 0,4.000000 0.000000 0,-1.000000 0.000000 0,1.000000 0.000000 0,-1.000000 0.000000 0,0.000000 0.000000 0,0.000000 0.000000 0,1.000000 0.000000 0,-1.000000 0.000000 0,-3.000000 0.000000 0,-5.000000 0.000000 0,-7.000000 0.000000 0,-7.000000 0.000000 0,1.000000 2.000000 0,6.000000 2.000000 0,6.000000 4.000000 0,7.000000 3.000000 0,-1.000000 0.000000 0,-6.000000-4.000000 0,-6.000000-2.000000 0,-6.000000-4.000000 0,0.000000-1.000000 0,6.000000 0.000000 0,6.000000 0.000000 0,6.000000 0.000000 0,-1.000000 2.000000 0,-9.000000 3.000000 0,-10.000000 2.000000 0,-9.000000 4.000000 0,-1.000000 0.000000 0,6.000000-4.000000 0,5.000000-2.000000 0,7.000000-4.000000 0,3.000000-1.000000 0,0.000000 0.000000 0,1.000000 0.000000 0,-1.000000 0.000000 0,0.000000 0.000000 0,0.000000 0.000000 0,0.000000 0.000000 0,0.000000 0.000000 0,2.000000 0.000000 0,2.000000 0.000000 0,4.000000 0.000000 0,3.000000 0.000000 0,-2.000000 0.000000 0,-6.000000 0.000000 0,-6.000000 0.000000 0,-6.000000 0.000000 0,-2.000000 0.000000 0,4.000000 0.000000 0,2.000000 0.000000 0,4.000000 0.000000 0,1.000000 0.000000 0,0.000000 0.000000 0,0.000000 0.000000 0,0.000000 0.000000 0,0.000000 0.000000 0,0.000000 0.000000 0,0.000000 0.000000 0,0.000000 0.000000 0,1.000000 0.000000 0,-1.000000 0.000000 0,0.000000 0.000000 0,0.000000 0.000000 0,0.000000 0.000000 0,0.000000 0.000000 0,0.000000 0.000000 0,0.000000 0.000000 0,2.000000 0.000000 0,2.000000 0.000000 0,4.000000 0.000000 0,3.000000 0.000000 0,-2.000000 0.000000 0,-6.000000 0.000000 0,-6.000000 0.000000 0,-6.000000 0.000000 0,0.000000 0.000000 0,6.000000 0.000000 0,6.000000 0.000000 0,7.000000 0.000000 0,2.000000 0.000000 0,0.000000 0.000000 0,1.000000 0.000000 0,-1.000000 0.000000 0,0.000000 0.000000 0,1.000000 0.000000 0,-1.000000 0.000000 0,0.000000 0.000000 0,-2.000000 0.000000 0,-7.000000 0.000000 0,-6.000000 0.000000 0,-6.000000 0.000000 0,-4.000000 0.000000 0,1.000000 0.000000 0,0.000000 0.000000 0,0.000000 0.000000 0,0.000000 0.000000 0,-1.000000 0.000000 0,1.000000 0.000000 0,0.000000 0.000000 0,0.000000 0.000000 0,0.000000 0.000000 0,-1.000000 0.000000 0,1.000000 0.000000 0,2.000000 0.000000 0,2.000000 0.000000 0,3.000000 0.000000 0,4.000000 0.000000 0,1.000000 0.000000 0,0.000000 0.000000 0,0.000000 0.000000 0,0.000000 0.000000 0,-1.000000 0.000000 0,-4.000000 0.000000 0,-2.000000 0.000000 0,-4.000000 0.000000 0,0.000000 0.000000 0,4.000000 0.000000 0,2.000000 0.000000 0,4.000000 0.000000 0,1.000000 0.000000 0,0.000000 0.000000 0,0.000000 0.000000 0,0.000000 0.000000 0,0.000000 0.000000 0,0.000000 0.000000 0,0.000000 0.000000 0,0.000000 0.000000 0,1.000000 0.000000 0,-1.000000 0.000000 0,0.000000 0.000000 0,0.000000 0.000000 0,0.000000 0.000000 0,0.000000 0.000000 0,0.000000 0.000000 0,0.000000 0.000000 0,0.000000 0.000000 0,0.000000 0.000000 0,0.000000 0.000000 0,0.000000 0.000000 0,2.000000 0.000000 0,3.000000 0.000000 0,2.000000 0.000000 0,4.000000 0.000000 0,0.000000 0.000000 0,-3.000000 0.000000 0,-4.000000 0.000000 0,-2.000000 0.000000 0,-3.000000 0.000000 0,-4.000000 0.000000 0,-3.000000 0.000000 0,-2.000000 0.000000 0,1.000000 0.000000 0,6.000000 0.000000 0,6.000000 0.000000 0,6.000000 0.000000 0,0.000000 0.000000 0,-5.000000 0.000000 0,-8.000000 0.000000 0,-5.000000 0.000000 0,-3.000000 0.000000 0,0.000000 0.000000 0,0.000000 0.000000 0,0.000000 0.000000 0,1.000000 0.000000 0,3.000000 0.000000 0,4.000000 0.000000 0,2.000000 0.000000 0,4.000000 0.000000 0,3.000000 0.000000 0,2.000000 0.000000 0,4.000000 0.000000 0,0.000000 0.000000 0,-3.000000 0.000000 0,-4.000000 0.000000 0,-2.000000 0.000000 0,-3.000000 0.000000 0,-4.000000 0.000000 0,-3.000000 0.000000 0,-2.000000 0.000000 0,-2.000000 0.000000 0,-1.000000 0.000000 0,1.000000 0.000000 0,0.000000 0.000000 0,0.000000 0.000000 0,0.000000 0.000000 0,-1.000000 0.000000 0,1.000000 0.000000 0,2.000000 0.000000 0,2.000000 0.000000 0,3.000000 0.000000 0,4.000000 0.000000 0,0.000000 0.000000 0,-4.000000 0.000000 0,-3.000000 0.000000 0,-2.000000 0.000000 0,-1.000000 0.000000 0,3.000000 0.000000 0,4.000000 0.000000 0,2.000000 0.000000 0,1.000000 0.000000 0,-3.000000 0.000000 0,-4.000000 0.000000 0,-3.000000 0.000000 0,-1.000000 0.000000 0,0.000000 0.000000 0,0.000000 0.000000 0,-1.000000 0.000000 0,3.000000 0.000000 0,2.000000 0.000000 0,4.000000 0.000000 0,2.000000 0.000000 0,5.000000 0.000000 0,7.000000 0.000000 0,5.000000 0.000000 0,7.000000 0.000000 0,-2.000000 0.000000 0,-10.000000 0.000000 0,-8.000000 0.000000 0,-10.000000 0.000000 0,-4.000000 0.000000 0,0.000000 0.000000 0,0.000000 0.000000 0,0.000000 0.000000 0,-1.000000 0.000000 0,1.000000 0.000000 0,0.000000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0,1.000000 0.000000 0,4.000000 0.000000 0,2.000000 0.000000 0,4.000000 0.000000 0,-1.000000 0.000000 0,-2.000000 0.000000 0,-4.000000 0.000000 0,-3.000000 0.000000 0,1.000000 0.000000 0,2.000000 0.000000 0,4.000000 0.000000 0,2.000000 0.000000 0,2.000000 0.000000 0,0.000000 0.000000 0,0.000000 0.000000 0,0.000000 0.000000 0,0.000000 0.000000 0,1.000000 0.000000 0,-1.000000 0.000000 0,0.000000 0.000000 0,0.000000 0.000000 0,0.000000 0.000000 0,0.000000 0.000000 0,0.000000 0.000000 0,0.000000 2.000000 0,0.000000 3.000000 0,0.000000 2.000000 0,0.000000 4.000000 0,2.000000 0.000000 0,3.000000-4.000000 0,2.000000-2.000000 0,4.000000-3.000000 0,1.000000-2.000000 0,1.000000 0.000000 0,-1.000000 0.000000 0,0.000000 0.000000 0,-2.000000 0.000000 0,-7.000000 0.000000 0,-6.000000 0.000000 0,-6.000000 0.000000 0,-4.000000 0.000000 0,1.000000 0.000000 0,0.000000 0.000000 0,0.000000 0.000000 0,0.000000 1.000000 0,0.000000 4.000000 0,-1.000000 2.000000 0,1.000000 4.000000 0,0.000000 0.000000 0,0.000000-4.000000 0,0.000000-2.000000 0,-1.000000-3.000000 0,3.000000-2.000000 0,2.000000 0.000000 0,4.000000 0.000000 0,2.000000 0.000000 0,1.000000 0.000000 0,-4.000000 0.000000 0,-2.000000 0.000000 0,-4.000000 0.000000 0,-1.000000 0.000000 0,0.000000 0.000000 0,-1.000000 0.000000 0,1.000000 0.000000 0,-8.000000 1.000000 0,-15.000000 4.000000 0,-15.000000 2.000000 0,-16.000000 4.000000 0,-9.000000 0.000000 0,-3.000000-3.000000 0,-4.000000-4.000000 0,-2.000000-2.000000 0,0.000000-1.000000 0,3.000000 4.000000 0,2.000000 2.000000 0,4.000000 4.000000 0,0.000000 0.000000 0,-3.000000-3.000000 0,-3.000000-4.000000 0,-3.000000-2.000000 0,-2.000000-2.000000 0,0.000000 0.000000 0,0.000000 0.000000 0,0.000000 0.000000 0,-1.000000 0.000000 0,-3.000000 0.000000 0,-4.000000 0.000000 0,-2.000000 0.000000 0,-2.000000 1.000000 0,0.000000 4.000000 0,-1.000000 3.000000 0,1.000000 2.000000 0,-1.000000 1.000000 0,-4.000000-3.000000 0,-3.000000-4.000000 0,-2.000000-2.000000 0,-3.000000-2.000000 0,1.000000 0.000000 0,0.000000 0.000000 0,-1.000000 0.000000 0,1.000000 0.000000 0,0.000000 0.000000 0,-1.000000 0.000000 0,1.000000 0.000000 0,-2.000000 0.000000 0,-3.000000 0.000000 0,-3.000000 0.000000 0,-3.000000 0.000000 0,1.000000 0.000000 0,7.000000 0.000000 0,6.000000 0.000000 0,6.000000 0.000000 0,4.000000 1.000000 0,4.000000 4.000000 0,2.000000 3.000000 0,4.000000 2.000000 0,1.000000 1.000000 0,0.000000-3.000000 0,0.000000-4.000000 0,1.000000-2.000000 0,-3.000000-2.000000 0,-2.000000 0.000000 0,-4.000000 0.000000 0,-2.000000 0.000000 0,-1.000000 0.000000 0,4.000000 0.000000 0,2.000000 0.000000 0,4.000000 0.000000 0,0.000000 0.000000 0,-4.000000 0.000000 0,-2.000000 0.000000 0,-4.000000 0.000000 0,1.000000 0.000000 0,2.000000 0.000000 0,4.000000 0.000000 0,2.000000 0.000000 0,0.000000 0.000000 0,-7.000000 0.000000 0,-7.000000 0.000000 0,-5.000000 0.000000 0,0.000000 0.000000 0,6.000000 0.000000 0,6.000000 0.000000 0,6.000000 0.000000 0,3.000000 0.000000 0,0.000000 0.000000 0,0.000000 0.000000 0,1.000000 0.000000 0,-3.000000 0.000000 0,-2.000000 0.000000 0,-4.000000 0.000000 0,-2.000000 0.000000 0,-2.000000 0.000000 0,0.000000 0.000000 0,0.000000 0.000000 0,0.000000 0.000000 0,-1.000000 0.000000 0,1.000000 0.000000 0,0.000000 0.000000 0,0.000000 0.000000 0,0.000000 0.000000 0,0.000000 0.000000 0,0.000000 0.000000 0,0.000000 0.000000 0,-2.000000 0.000000 0,-2.000000 0.000000 0,-4.000000 0.000000 0,-3.000000 0.000000 0,-1.000000 0.000000 0,-1.000000 0.000000 0,1.000000 0.000000 0,0.000000 0.000000 0,-2.000000 0.000000 0,-3.000000 0.000000 0,-3.000000 0.000000 0,-3.000000 0.000000 0,0.000000 0.000000 0,3.000000 0.000000 0,3.000000 0.000000 0,3.000000 0.000000 0,0.000000 0.000000 0,-3.000000 0.000000 0,-3.000000 0.000000 0,-3.000000 0.000000 0,0.000000 0.000000 0,3.000000 0.000000 0,3.000000 0.000000 0,3.000000 0.000000 0,2.000000 0.000000 0,-1.000000 0.000000 0,1.000000 0.000000 0,0.000000 0.000000 0,1.000000-2.000000 0,3.000000-2.000000 0,4.000000-4.000000 0,2.000000-3.000000 0,3.000000 1.000000 0,4.000000 2.000000 0,3.000000 3.000000 0,2.000000 4.000000 0,1.000000 1.000000 0,-4.000000 0.000000 0,-2.000000 0.000000 0,-4.000000 0.000000 0,1.000000 0.000000 0,2.000000 0.000000 0,4.000000 0.000000 0,3.000000 0.000000 0,1.000000 0.000000 0,0.000000 0.000000 0,0.000000 0.000000 0,0.000000 0.000000 0,1.000000 0.000000 0,-1.000000 0.000000 0,0.000000 0.000000 0,0.000000 0.000000 0,-1.000000 0.000000 0,-4.000000 0.000000 0,-2.000000 0.000000 0,-4.000000 0.000000 0,-1.000000 0.000000 0,0.000000 0.000000 0,0.000000 0.000000 0,0.000000 0.000000 0,0.000000 0.000000 0,0.000000 0.000000 0,0.000000 0.000000 0,0.000000 0.000000 0,1.000000 0.000000 0,4.000000 0.000000 0,2.000000 0.000000 0,4.000000 0.000000 0,0.000000 0.000000 0,-4.000000 0.000000 0,-2.000000 0.000000 0,-4.000000 0.000000 0,1.000000 0.000000 0,2.000000 0.000000 0,4.000000 0.000000 0,3.000000 0.000000 0,1.000000 0.000000 0,0.000000 0.000000 0,0.000000 0.000000 0,0.000000 0.000000 0,1.000000 0.000000 0,-1.000000 0.000000 0,0.000000 0.000000 0,0.000000 0.000000 0,0.000000 0.000000 0,0.000000 0.000000 0,1.000000 0.000000 0,-1.000000 0.000000 0,0.000000 0.000000 0,0.000000 0.000000 0,0.000000 0.000000 0,1.000000 0.000000 0,-3.000000-2.000000 0,-2.000000-2.000000 0,-4.000000-4.000000 0,-2.000000-3.000000 0,-1.000000 1.000000 0,4.000000 2.000000 0,2.000000 3.000000 0,4.000000 4.000000 0,1.000000 1.000000 0,1.000000 0.000000 0,-1.000000 0.000000 0,0.000000 0.000000 0,-1.000000 0.000000 0,-4.000000 0.000000 0,-2.000000 0.000000 0,-4.000000 0.000000 0,-1.000000 0.000000 0,0.000000 0.000000 0,0.000000 0.000000 0,0.000000 0.000000 0,1.000000-2.000000 0,4.000000-2.000000 0,2.000000-4.000000 0,4.000000-3.000000 0,1.000000 0.000000 0,0.000000 4.000000 0,1.000000 2.000000 0,-1.000000 4.000000 0,0.000000 1.000000 0,0.000000 0.000000 0,0.000000 0.000000 0,1.000000 0.000000 0,-1.000000 0.000000 0,0.000000 0.000000 0,0.000000 0.000000 0,0.000000 0.000000 0,1.000000 0.000000 0,-1.000000 0.000000 0,0.000000 0.000000 0,0.000000 0.000000 0,1.000000 0.000000 0,-1.000000 0.000000 0,0.000000 0.000000 0,0.000000 0.000000 0,-3.000000 0.000000 0,-6.000000 0.000000 0,-6.000000 0.000000 0,-6.000000 0.000000 0,-1.000000 0.000000 0,7.000000 0.000000 0,6.000000 0.000000 0,6.000000 0.000000 0,4.000000 0.000000 0,-1.000000 0.000000 0,0.000000 0.000000 0,0.000000 0.000000 0,-1.000000 0.000000 0,-4.000000 0.000000 0,-2.000000 0.000000 0,-4.000000 0.000000 0,1.000000 0.000000 0,2.000000 0.000000 0,4.000000 0.000000 0,3.000000 0.000000 0,-1.000000 0.000000 0,-2.000000 0.000000 0,-4.000000 0.000000 0,-2.000000 0.000000 0,-1.000000 0.000000 0,4.000000 0.000000 0,2.000000 0.000000 0,4.000000 0.000000 0,1.000000 0.000000 0,0.000000 0.000000 0,1.000000 0.000000 0,-1.000000 0.000000 0,-3.000000 0.000000 0,-6.000000 0.000000 0,-6.000000 0.000000 0,-6.000000 0.000000 0,1.000000-2.000000 0,9.000000-2.000000 0,10.000000-4.000000 0,9.000000-3.000000 0,3.000000 0.000000 0,-3.000000 4.000000 0,-4.000000 2.000000 0,-2.000000 4.000000 0,-5.000000-1.000000 0,-6.000000-3.000000 0,-6.000000-2.000000 0,-6.000000-4.000000 0,-3.000000 0.000000 0,-1.000000 4.000000 0,1.000000 2.000000 0,-1.000000 4.000000 0,4.000000 1.000000 0,6.000000 0.000000 0,6.000000 0.000000 0,6.000000 0.000000 0,3.000000 0.000000 0,1.000000 0.000000 0,-1.000000 0.000000 0,0.000000 0.000000 0,-1.000000 0.000000 0,-4.000000 0.000000 0,-2.000000 0.000000 0,-4.000000 0.000000 0,1.000000 0.000000 0,2.000000 0.000000 0,4.000000 0.000000 0,2.000000 0.000000 0,3.000000 0.000000 0,-1.000000 0.000000 0,0.000000 0.000000 0,0.000000 0.000000 0,-1.000000 0.000000 0,-4.000000 0.000000 0,-2.000000 0.000000 0,-4.000000 0.000000 0,1.000000-2.000000 0,2.000000-3.000000 0,4.000000-2.000000 0,3.000000-4.000000 0,1.000000 0.000000 0,0.000000 4.000000 0,0.000000 2.000000 0,0.000000 3.000000 0,-1.000000 2.000000 0,-3.000000 0.000000 0,-4.000000 0.000000 0,-2.000000 0.000000 0,-1.000000 0.000000 0,4.000000 0.000000 0,2.000000 0.000000 0,4.000000 0.000000 0,1.000000 0.000000 0,0.000000 0.000000 0,1.000000 0.000000 0,-1.000000 0.000000 0,0.000000-1.000000 0,0.000000-4.000000 0,0.000000-2.000000 0,0.000000-4.000000 0,1.000000 0.000000 0,-1.000000 4.000000 0,0.000000 2.000000 0,0.000000 3.000000 0,-1.000000 2.000000 0,-4.000000 0.000000 0,-2.000000 0.000000 0,-4.000000 0.000000 0,-1.000000 0.000000 0,0.000000 0.000000 0,0.000000 0.000000 0,0.000000 0.000000 0,0.000000 0.000000 0,0.000000 0.000000 0,0.000000 0.000000 0,0.000000 0.000000 0,0.000000 0.000000 0,0.000000 0.000000 0,0.000000 0.000000 0,0.000000 0.000000 0,-2.000000 0.000000 0,-3.000000 0.000000 0,-3.000000 0.000000 0,-2.000000 0.000000 0,-1.000000 0.000000 0,3.000000 0.000000 0,4.000000 0.000000 0,2.000000 0.000000 0,2.000000 0.000000 0,0.000000 0.000000 0,0.000000 0.000000 0,0.000000 0.000000 0,1.000000 0.000000 0,4.000000 0.000000 0,2.000000 0.000000 0,4.000000 0.000000 0,0.000000 0.000000 0,-4.000000 0.000000 0,-2.000000 0.000000 0,-4.000000 0.000000 0,1.000000 0.000000 0,2.000000 0.000000 0,4.000000 0.000000 0,2.000000 0.000000 0,2.000000-1.000000 0,1.000000-4.000000 0,-1.000000-2.000000 0,0.000000-4.000000 0,0.000000 0.000000 0,1.000000 3.000000 0,-1.000000 4.000000 0,0.000000 2.000000 0,-2.000000 2.000000 0,-2.000000 0.000000 0,-3.000000 0.000000 0,-4.000000 0.000000 0,-1.000000-1.000000 0,0.000000-4.000000 0,0.000000-3.000000 0,0.000000-2.000000 0,0.000000-1.000000 0,0.000000 3.000000 0,0.000000 4.000000 0,0.000000 2.000000 0,1.000000 2.000000 0,4.000000 0.000000 0,2.000000 0.000000 0,4.000000 0.000000 0,-1.000000 0.000000 0,-2.000000 0.000000 0,-3.000000 0.000000 0,-4.000000 0.000000 0,0.000000-1.000000 0,4.000000-4.000000 0,3.000000-3.000000 0,2.000000-2.000000 0,2.000000-1.000000 0,1.000000 3.000000 0,-1.000000 4.000000 0,0.000000 2.000000 0,-1.000000 2.000000 0,-4.000000 0.000000 0,-2.000000 0.000000 0,-4.000000 0.000000 0,1.000000 0.000000 0,2.000000 0.000000 0,4.000000 0.000000 0,2.000000 0.000000 0,3.000000 0.000000 0,-1.000000 0.000000 0,0.000000 0.000000 0,0.000000 0.000000 0,-1.000000 0.000000 0,-3.000000 0.000000 0,-4.000000 0.000000 0,-2.000000 0.000000 0,-1.000000 0.000000 0,3.000000 0.000000 0,4.000000 0.000000 0,3.000000 0.000000 0,-2.000000 0.000000 0,-6.000000 0.000000 0,-6.000000 0.000000 0,-7.000000 0.000000 0,-2.000000 0.000000 0,0.000000 0.000000 0,-1.000000 0.000000 0,1.000000 0.000000 0,0.000000 0.000000 0,-1.000000 0.000000 0,1.000000 0.000000 0,0.000000 0.000000 0,-1.000000 2.000000 0,1.000000 2.000000 0,0.000000 4.000000 0,-1.000000 3.000000 0,1.000000-1.000000 0,0.000000-2.000000 0,-1.000000-3.000000 0,1.000000-4.000000 0,1.000000-1.000000 0,3.000000 0.000000 0,4.000000 0.000000 0,2.000000 0.000000 0,2.000000 0.000000 0,0.000000 0.000000 0,0.000000 0.000000 0,0.000000 0.000000 0,0.000000 2.000000 0,0.000000 2.000000 0,0.000000 4.000000 0,-1.000000 3.000000 0,1.000000-1.000000 0,0.000000-2.000000 0,0.000000-3.000000 0,0.000000-4.000000 0,0.000000 1.000000 0,0.000000 2.000000 0,0.000000 4.000000 0,0.000000 3.000000 0,1.000000 0.000000 0,4.000000-4.000000 0,2.000000-2.000000 0,4.000000-4.000000 0,0.000000-1.000000 0,-4.000000 0.000000 0,-2.000000 0.000000 0,-4.000000 0.000000 0,-2.000000 2.000000 0,-4.000000 3.000000 0,-3.000000 2.000000 0,-3.000000 4.000000 0,2.000000 0.000000 0,6.000000-4.000000 0,6.000000-2.000000 0,6.000000-4.000000 0,3.000000-1.000000 0,1.000000 0.000000 0,-1.000000 0.000000 0,0.000000 0.000000 0,-1.000000 2.000000 0,-4.000000 3.000000 0,-2.000000 2.000000 0,-4.000000 4.000000 0,1.000000 0.000000 0,2.000000-4.000000 0,4.000000-2.000000 0,2.000000-3.000000 0,3.000000-2.000000 0,-1.000000 0.000000 0,0.000000 0.000000 0,0.000000 0.000000 0,0.000000 0.000000 0,1.000000 0.000000 0,-1.000000 0.000000 0,0.000000 0.000000 0,0.000000 0.000000 0,0.000000 0.000000 0,1.000000 0.000000 0,-1.000000 0.000000 0,-2.000000 0.000000 0,-2.000000 0.000000 0,-4.000000 0.000000 0,-2.000000 0.000000 0,-2.000000 0.000000 0,0.000000 0.000000 0,0.000000 0.000000 0,0.000000 0.000000 0,0.000000 0.000000 0,0.000000 0.000000 0,-1.000000 0.000000 0,1.000000 0.000000 0,0.000000 0.000000 0,0.000000 0.000000 0,0.000000 0.000000 0,0.000000 0.000000 0,-2.000000 1.000000 0,-2.000000 4.000000 0,-4.000000 2.000000 0,-3.000000 4.000000 0,1.000000 0.000000 0,2.000000-4.000000 0,3.000000-2.000000 0,3.000000-3.000000 0,4.000000-2.000000 0,2.000000 0.000000 0,4.000000 0.000000 0,3.000000 0.000000 0,1.000000 0.000000 0,0.000000 0.000000 0,0.000000 0.000000 0,0.000000 0.000000 0,1.000000-2.000000-20,-1.000000-3.000000-40,0.000000-2.000000-40,0.000000-4.000000-40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1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39210.000000 15352.000000 1000,'26.000000'-43.000000'0,"4.000000"13.000000"0 ,2.000000 11.000000 0,3.000000 13.000000 0,3.000000 6.000000 0,4.000000 0.000000 0,2.000000 0.000000 0,4.000000 0.000000 0,-1.000000 0.000000 0,-2.000000 0.000000 0,-4.000000 0.000000 0,-2.000000 0.000000 0,-3.000000 0.000000 0,1.000000 0.000000 0,0.000000 0.000000 0,0.000000 0.000000 0,0.000000 2.000000 0,-1.000000 2.000000 0,1.000000 4.000000 0,0.000000 3.000000 0,3.000000-1.000000 0,6.000000-2.000000 0,6.000000-3.000000 0,6.000000-4.000000 0,2.000000-1.000000 0,-3.000000 0.000000 0,-3.000000 0.000000 0,-4.000000 0.000000 0,1.000000 0.000000 0,2.000000 0.000000 0,4.000000 0.000000 0,3.000000 0.000000 0,1.000000 0.000000 0,1.000000 0.000000 0,-1.000000 0.000000 0,0.000000 0.000000 0,1.000000 0.000000 0,-1.000000 0.000000 0,0.000000 0.000000 0,1.000000 0.000000 0,-1.000000 0.000000 0,0.000000 0.000000 0,1.000000 0.000000 0,-1.000000 0.000000 0,2.000000 0.000000 0,3.000000 0.000000 0,3.000000 0.000000 0,3.000000 0.000000 0,2.000000 0.000000 0,-1.000000 0.000000 0,1.000000 0.000000 0,-1.000000 0.000000 0,3.000000 0.000000 0,2.000000 0.000000 0,3.000000 0.000000 0,3.000000 0.000000 0,1.000000 0.000000 0,-4.000000 0.000000 0,-3.000000 0.000000 0,-3.000000 0.000000 0,-3.000000 2.000000 0,-2.000000 2.000000 0,-5.000000 4.000000 0,-2.000000 3.000000 0,-1.000000-1.000000 0,-1.000000-2.000000 0,0.000000-3.000000 0,1.000000-4.000000 0,1.000000-1.000000 0,3.000000 0.000000 0,3.000000 0.000000 0,3.000000 0.000000 0,-2.000000 2.000000 0,-5.000000 2.000000 0,-7.000000 4.000000 0,-6.000000 3.000000 0,0.000000-1.000000 0,6.000000-2.000000 0,7.000000-3.000000 0,5.000000-4.000000 0,2.000000-1.000000 0,-3.000000 0.000000 0,-3.000000 0.000000 0,-3.000000 0.000000 0,0.000000 0.000000 0,3.000000 0.000000 0,3.000000 0.000000 0,3.000000 0.000000 0,-1.000000 2.000000 0,-7.000000 2.000000 0,-6.000000 4.000000 0,-5.000000 3.000000 0,-3.000000-1.000000 0,4.000000-2.000000 0,3.000000-3.000000 0,2.000000-4.000000 0,3.000000-1.000000 0,-1.000000 0.000000 0,0.000000 0.000000 0,1.000000 0.000000 0,-2.000000 0.000000 0,-4.000000 0.000000 0,-2.000000 0.000000 0,-3.000000 0.000000 0,-2.000000 0.000000 0,0.000000 0.000000 0,0.000000 0.000000 0,0.000000 0.000000 0,1.000000 2.000000 0,4.000000 2.000000 0,3.000000 4.000000 0,3.000000 3.000000 0,1.000000 0.000000 0,0.000000-4.000000 0,1.000000-2.000000 0,-1.000000-4.000000 0,1.000000-1.000000 0,-1.000000 0.000000 0,0.000000 0.000000 0,1.000000 0.000000 0,-1.000000 0.000000 0,0.000000 0.000000 0,1.000000 0.000000 0,-1.000000 0.000000 0,2.000000 2.000000 0,3.000000 3.000000 0,3.000000 2.000000 0,3.000000 4.000000 0,-2.000000 0.000000 0,-5.000000-4.000000 0,-7.000000-2.000000 0,-6.000000-4.000000 0,-1.000000-1.000000 0,2.000000 0.000000 0,4.000000 0.000000 0,3.000000 0.000000 0,1.000000 0.000000 0,1.000000 0.000000 0,-1.000000 0.000000 0,0.000000 0.000000 0,1.000000 2.000000 0,-1.000000 3.000000 0,0.000000 2.000000 0,1.000000 4.000000 0,-1.000000 0.000000 0,1.000000-4.000000 0,-1.000000-2.000000 0,0.000000-3.000000 0,2.000000-2.000000 0,3.000000 0.000000 0,3.000000 0.000000 0,3.000000 0.000000 0,0.000000 0.000000 0,-3.000000 0.000000 0,-3.000000 0.000000 0,-3.000000 0.000000 0,-2.000000 0.000000 0,1.000000 0.000000 0,-1.000000 0.000000 0,0.000000 0.000000 0,2.000000 0.000000 0,3.000000 0.000000 0,3.000000 0.000000 0,3.000000 0.000000 0,-1.000000 1.000000 0,-7.000000 4.000000 0,-6.000000 2.000000 0,-5.000000 4.000000 0,-6.000000 0.000000 0,-2.000000-4.000000 0,-4.000000-2.000000 0,-3.000000-3.000000 0,1.000000-2.000000 0,2.000000 0.000000 0,4.000000 0.000000 0,2.000000 0.000000 0,1.000000 0.000000 0,-4.000000 0.000000 0,-2.000000 0.000000 0,-4.000000 0.000000 0,-1.000000 0.000000 0,0.000000 0.000000 0,-1.000000 0.000000 0,1.000000 0.000000 0,1.000000 0.000000 0,4.000000 0.000000 0,2.000000 0.000000 0,4.000000 0.000000 0,1.000000 0.000000 0,0.000000 0.000000 0,0.000000 0.000000 0,0.000000 0.000000 0,0.000000 0.000000 0,0.000000 0.000000 0,1.000000 0.000000 0,-1.000000 0.000000 0,-2.000000 0.000000 0,-2.000000 0.000000 0,-4.000000 0.000000 0,-3.000000 0.000000 0,-1.000000 0.000000 0,0.000000 0.000000 0,0.000000 0.000000 0,-1.000000 0.000000 0,-8.000000 0.000000 0,-19.000000 0.000000 0,-18.000000 0.000000 0,-19.000000 0.000000 0,-11.000000 0.000000 0,-7.000000 0.000000 0,-7.000000 0.000000 0,-5.000000 0.000000 0,-3.000000-2.000000 0,0.000000-3.000000 0,-1.000000-2.000000 0,1.000000-4.000000 0,1.000000 0.000000 0,3.000000 4.000000 0,4.000000 2.000000 0,2.000000 4.000000 0,-1.000000 1.000000 0,-6.000000 0.000000 0,-7.000000 0.000000 0,-5.000000 0.000000 0,-2.000000 0.000000 0,3.000000 0.000000 0,3.000000 0.000000 0,3.000000 0.000000 0,1.000000 0.000000 0,1.000000 0.000000 0,0.000000 0.000000 0,-1.000000 0.000000 0,1.000000 0.000000 0,0.000000 0.000000 0,-1.000000 0.000000 0,1.000000 0.000000 0,-2.000000 0.000000 0,-3.000000 0.000000 0,-3.000000 0.000000 0,-3.000000 0.000000 0,0.000000 0.000000 0,3.000000 0.000000 0,3.000000 0.000000 0,3.000000 0.000000 0,2.000000 0.000000 0,-1.000000 0.000000 0,1.000000 0.000000 0,0.000000 0.000000 0,-4.000000 0.000000 0,-5.000000 0.000000 0,-7.000000 0.000000 0,-6.000000 0.000000 0,0.000000 0.000000 0,7.000000 0.000000 0,5.000000 0.000000 0,7.000000 0.000000 0,1.000000 0.000000 0,-3.000000 0.000000 0,-3.000000 0.000000 0,-3.000000 0.000000 0,0.000000-2.000000 0,3.000000-3.000000 0,3.000000-2.000000 0,3.000000-4.000000 0,2.000000 0.000000 0,-1.000000 4.000000 0,1.000000 2.000000 0,0.000000 3.000000 0,1.000000 2.000000 0,3.000000 0.000000 0,3.000000 0.000000 0,4.000000 0.000000 0,-1.000000 0.000000 0,-2.000000 0.000000 0,-4.000000 0.000000 0,-3.000000 0.000000 0,-1.000000 0.000000 0,-1.000000 0.000000 0,1.000000 0.000000 0,0.000000 0.000000 0,-2.000000 0.000000 0,-3.000000 0.000000 0,-3.000000 0.000000 0,-3.000000 0.000000 0,-2.000000 0.000000 0,0.000000 0.000000 0,1.000000 0.000000 0,-1.000000 0.000000 0,-1.000000 0.000000 0,-3.000000 0.000000 0,-3.000000 0.000000 0,-4.000000 0.000000 0,-1.000000 0.000000 0,0.000000 0.000000 0,1.000000 0.000000 0,-1.000000 0.000000 0,0.000000-1.000000 0,0.000000-4.000000 0,0.000000-2.000000 0,0.000000-4.000000 0,0.000000 0.000000 0,0.000000 4.000000 0,1.000000 2.000000 0,-1.000000 3.000000 0,1.000000 2.000000 0,4.000000 0.000000 0,3.000000 0.000000 0,3.000000 0.000000 0,0.000000 0.000000 0,-4.000000 0.000000 0,-2.000000 0.000000 0,-3.000000 0.000000 0,-1.000000 0.000000 0,4.000000 0.000000 0,3.000000 0.000000 0,3.000000 0.000000 0,3.000000 0.000000 0,3.000000 0.000000 0,3.000000 0.000000 0,3.000000 0.000000 0,1.000000 0.000000 0,1.000000 0.000000 0,0.000000 0.000000 0,-1.000000 0.000000 0,0.000000 0.000000 0,-4.000000 0.000000 0,-3.000000 0.000000 0,-4.000000 0.000000 0,0.000000 0.000000 0,-1.000000 0.000000 0,1.000000 0.000000 0,-1.000000 0.000000 0,0.000000 0.000000 0,1.000000 0.000000 0,-1.000000 0.000000 0,1.000000 0.000000 0,-1.000000 0.000000 0,0.000000 0.000000 0,1.000000 0.000000 0,-1.000000 0.000000 0,2.000000 0.000000 0,3.000000 0.000000 0,3.000000 0.000000 0,3.000000 0.000000 0,3.000000 0.000000 0,4.000000 0.000000 0,2.000000 0.000000 0,3.000000 0.000000 0,2.000000 0.000000 0,0.000000 0.000000 0,0.000000 0.000000 0,0.000000 0.000000 0,0.000000 0.000000 0,0.000000 0.000000 0,0.000000 0.000000 0,0.000000 0.000000 0,0.000000 0.000000 0,0.000000 0.000000 0,0.000000 0.000000 0,-1.000000 0.000000 0,3.000000 0.000000 0,2.000000 0.000000 0,4.000000 0.000000 0,3.000000 0.000000 0,1.000000 0.000000 0,0.000000 0.000000 0,0.000000 0.000000 0,1.000000 0.000000 0,-3.000000 0.000000 0,-2.000000 0.000000 0,-4.000000 0.000000 0,-2.000000 0.000000 0,-1.000000 0.000000 0,4.000000 0.000000 0,2.000000 0.000000 0,4.000000 0.000000 0,1.000000 0.000000 0,0.000000 0.000000 0,1.000000 0.000000 0,-1.000000 0.000000 0,-3.000000 0.000000-20,-6.000000 0.000000-40,-6.000000 0.000000-40,-6.000000 0.000000-40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20"/>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9324.000000 18444.000000 1000,'-19.000000'-45.000000'0,"13.000000"10.000000"0 ,12.000000 9.000000 0,13.000000 9.000000 0,8.000000 6.000000 0,7.000000 4.000000 0,6.000000 2.000000 0,6.000000 4.000000 0,2.000000 2.000000 0,-4.000000 4.000000 0,-3.000000 2.000000 0,-2.000000 4.000000 0,-3.000000 1.000000 0,1.000000 1.000000 0,0.000000-1.000000 0,0.000000 0.000000 0,-2.000000 1.000000 0,-3.000000-1.000000 0,-2.000000 0.000000 0,-4.000000 0.000000 0,0.000000-1.000000 0,3.000000-3.000000 0,3.000000-4.000000 0,3.000000-2.000000 0,2.000000-2.000000 0,0.000000 0.000000 0,0.000000 0.000000 0,0.000000 0.000000 0,2.000000 0.000000 0,7.000000 0.000000 0,7.000000 0.000000 0,5.000000 0.000000 0,2.000000 0.000000 0,-4.000000 0.000000 0,-2.000000 0.000000 0,-3.000000 0.000000 0,1.000000 0.000000 0,6.000000 0.000000 0,7.000000 0.000000 0,5.000000 0.000000 0,5.000000 0.000000 0,3.000000 0.000000 0,4.000000 0.000000 0,2.000000 0.000000 0,2.000000 0.000000 0,0.000000 0.000000 0,0.000000 0.000000 0,0.000000 0.000000 0,-2.000000 0.000000 0,-3.000000 0.000000 0,-3.000000 0.000000 0,-2.000000 0.000000 0,-1.000000 0.000000 0,3.000000 0.000000 0,3.000000 0.000000 0,3.000000 0.000000 0,-1.000000-2.000000 0,-6.000000-2.000000 0,-6.000000-4.000000 0,-7.000000-3.000000 0,-1.000000 1.000000 0,3.000000 2.000000 0,3.000000 3.000000 0,3.000000 4.000000 0,3.000000 1.000000 0,3.000000 0.000000 0,4.000000 0.000000 0,2.000000 0.000000 0,0.000000-2.000000 0,-2.000000-2.000000 0,-4.000000-4.000000 0,-3.000000-3.000000 0,-2.000000 1.000000 0,1.000000 2.000000 0,0.000000 3.000000 0,-1.000000 4.000000 0,1.000000 1.000000 0,0.000000 0.000000 0,-1.000000 0.000000 0,1.000000 0.000000 0,-2.000000 0.000000 0,-3.000000 0.000000 0,-3.000000 0.000000 0,-3.000000 0.000000 0,-2.000000 0.000000 0,0.000000 0.000000 0,1.000000 0.000000 0,-1.000000 0.000000 0,2.000000 0.000000 0,3.000000 0.000000 0,3.000000 0.000000 0,3.000000 0.000000 0,0.000000 0.000000 0,-3.000000 0.000000 0,-3.000000 0.000000 0,-3.000000 0.000000 0,-2.000000 0.000000 0,1.000000 0.000000 0,-1.000000 0.000000 0,0.000000 0.000000 0,2.000000 0.000000 0,3.000000 0.000000 0,3.000000 0.000000 0,3.000000 0.000000 0,0.000000 0.000000 0,-3.000000 0.000000 0,-3.000000 0.000000 0,-3.000000 0.000000 0,-2.000000 0.000000 0,1.000000 0.000000 0,-1.000000 0.000000 0,0.000000 0.000000 0,1.000000 0.000000 0,-1.000000 0.000000 0,1.000000 0.000000 0,-1.000000 0.000000 0,0.000000 0.000000 0,1.000000 0.000000 0,-1.000000 0.000000 0,0.000000 0.000000 0,-1.000000 0.000000 0,-3.000000 0.000000 0,-4.000000 0.000000 0,-2.000000 0.000000 0,1.000000 0.000000 0,6.000000 0.000000 0,7.000000 0.000000 0,5.000000 0.000000 0,2.000000 0.000000 0,-3.000000 0.000000 0,-3.000000 0.000000 0,-3.000000 0.000000 0,0.000000 0.000000 0,3.000000 0.000000 0,3.000000 0.000000 0,3.000000 0.000000 0,0.000000 0.000000 0,-3.000000 0.000000 0,-3.000000 0.000000 0,-3.000000 0.000000 0,-2.000000 0.000000 0,1.000000 0.000000 0,-1.000000 0.000000 0,1.000000 0.000000 0,-3.000000 0.000000 0,-2.000000 0.000000 0,-3.000000 0.000000 0,-4.000000 0.000000 0,1.000000 0.000000 0,3.000000 0.000000 0,2.000000 0.000000 0,4.000000 0.000000 0,0.000000 0.000000 0,-3.000000 0.000000 0,-4.000000 0.000000 0,-2.000000 0.000000 0,0.000000 0.000000 0,2.000000 0.000000 0,4.000000 0.000000 0,3.000000 0.000000 0,1.000000 0.000000 0,1.000000 0.000000 0,-1.000000 0.000000 0,0.000000 0.000000 0,-1.000000 0.000000 0,-3.000000 0.000000 0,-4.000000 0.000000 0,-2.000000 0.000000 0,0.000000 0.000000 0,2.000000 0.000000 0,4.000000 0.000000 0,3.000000 0.000000 0,1.000000 0.000000 0,1.000000 0.000000 0,-1.000000 0.000000 0,0.000000 0.000000 0,-1.000000 0.000000 0,-3.000000 0.000000 0,-3.000000 0.000000 0,-4.000000 0.000000 0,-1.000000 0.000000 0,0.000000 0.000000 0,0.000000 0.000000 0,0.000000 0.000000 0,2.000000 0.000000 0,3.000000 0.000000 0,3.000000 0.000000 0,2.000000 0.000000 0,0.000000 0.000000 0,-7.000000 0.000000 0,-6.000000 0.000000 0,-6.000000 0.000000 0,-4.000000 0.000000 0,1.000000 0.000000 0,0.000000 0.000000 0,0.000000 0.000000 0,1.000000 0.000000 0,4.000000 0.000000 0,2.000000 0.000000 0,4.000000 0.000000 0,-1.000000 0.000000 0,-2.000000 0.000000 0,-4.000000 0.000000 0,-3.000000 0.000000 0,1.000000 0.000000 0,2.000000 0.000000 0,4.000000 0.000000 0,2.000000 0.000000 0,-1.000000 1.000000 0,-6.000000 4.000000 0,-6.000000 3.000000 0,-7.000000 2.000000 0,-10.000000 1.000000 0,-15.000000-3.000000 0,-16.000000-4.000000 0,-15.000000-2.000000 0,-8.000000-2.000000 0,0.000000 0.000000 0,0.000000 0.000000 0,1.000000 0.000000 0,-3.000000 0.000000 0,-2.000000 0.000000 0,-4.000000 0.000000 0,-2.000000 0.000000 0,-2.000000 0.000000 0,0.000000 0.000000 0,0.000000 0.000000 0,-1.000000 0.000000 0,3.000000 0.000000 0,2.000000 0.000000 0,4.000000 0.000000 0,3.000000 0.000000 0,1.000000 0.000000 0,0.000000 0.000000 0,0.000000 0.000000 0,1.000000 0.000000 0,-3.000000 0.000000 0,-2.000000 0.000000 0,-4.000000 0.000000 0,-2.000000 0.000000 0,-4.000000 0.000000 0,-3.000000 0.000000 0,-2.000000 0.000000 0,-4.000000 0.000000 0,-3.000000 0.000000 0,-3.000000 0.000000 0,-3.000000 0.000000 0,-3.000000 0.000000 0,0.000000 0.000000 0,3.000000 0.000000 0,3.000000 0.000000 0,3.000000 0.000000 0,0.000000 0.000000 0,-3.000000 0.000000 0,-3.000000 0.000000 0,-3.000000 0.000000 0,0.000000 0.000000 0,3.000000 0.000000 0,3.000000 0.000000 0,3.000000 0.000000 0,3.000000 0.000000 0,4.000000 0.000000 0,2.000000 0.000000 0,3.000000 0.000000 0,1.000000 0.000000 0,-4.000000 0.000000 0,-3.000000 0.000000 0,-2.000000 0.000000 0,-1.000000 1.000000 0,3.000000 4.000000 0,3.000000 3.000000 0,4.000000 2.000000 0,-1.000000 1.000000 0,-3.000000-3.000000 0,-2.000000-4.000000 0,-4.000000-2.000000 0,-1.000000-2.000000 0,-1.000000 0.000000 0,1.000000 0.000000 0,0.000000 0.000000 0,1.000000 0.000000 0,3.000000 0.000000 0,3.000000 0.000000 0,4.000000 0.000000 0,-1.000000 1.000000 0,-3.000000 4.000000 0,-2.000000 3.000000 0,-4.000000 2.000000 0,-3.000000 1.000000 0,-3.000000-3.000000 0,-3.000000-4.000000 0,-3.000000-2.000000 0,-2.000000-1.000000 0,1.000000 4.000000 0,-1.000000 3.000000 0,1.000000 2.000000 0,0.000000 1.000000 0,4.000000-3.000000 0,3.000000-4.000000 0,4.000000-2.000000 0,-1.000000-2.000000 0,-3.000000 0.000000 0,-3.000000 0.000000 0,-3.000000 0.000000 0,0.000000 0.000000 0,3.000000 0.000000 0,3.000000 0.000000 0,3.000000 0.000000 0,1.000000 2.000000 0,1.000000 2.000000 0,0.000000 4.000000 0,-1.000000 3.000000 0,-2.000000-1.000000 0,-7.000000-2.000000 0,-5.000000-3.000000 0,-7.000000-4.000000 0,-1.000000-1.000000 0,2.000000 0.000000 0,4.000000 0.000000 0,3.000000 0.000000 0,0.000000 2.000000 0,-3.000000 2.000000 0,-4.000000 4.000000 0,-2.000000 3.000000 0,-3.000000-1.000000 0,-4.000000-2.000000 0,-2.000000-3.000000 0,-4.000000-4.000000 0,0.000000 1.000000 0,4.000000 2.000000 0,2.000000 4.000000 0,4.000000 3.000000 0,2.000000-1.000000 0,4.000000-2.000000 0,3.000000-3.000000 0,3.000000-4.000000 0,0.000000-1.000000 0,-3.000000 0.000000 0,-4.000000 0.000000 0,-2.000000 0.000000 0,0.000000 2.000000 0,2.000000 2.000000 0,4.000000 4.000000 0,3.000000 3.000000 0,3.000000 0.000000 0,3.000000-4.000000 0,3.000000-2.000000 0,3.000000-4.000000 0,0.000000-1.000000 0,-3.000000 0.000000 0,-3.000000 0.000000 0,-3.000000 0.000000 0,1.000000 0.000000 0,7.000000 0.000000 0,6.000000 0.000000 0,6.000000 0.000000 0,4.000000 2.000000 0,4.000000 2.000000 0,2.000000 4.000000 0,4.000000 3.000000 0,1.000000 0.000000 0,0.000000-4.000000 0,0.000000-2.000000 0,1.000000-4.000000 0,-4.000000 1.000000 0,-6.000000 3.000000 0,-6.000000 2.000000 0,-7.000000 4.000000 0,1.000000 0.000000 0,6.000000-4.000000 0,6.000000-2.000000 0,6.000000-4.000000 0,3.000000-1.000000 0,0.000000 0.000000 0,1.000000 0.000000 0,-1.000000 0.000000 0,9.000000 0.000000 0,19.000000 0.000000 0,18.000000 0.000000 0,19.000000 0.000000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22"/>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29494.000000 18689.000000 1000,'69.000000'-21.000000'0,"-10.000000"5.000000"0 ,-8.000000 7.000000 0,-10.000000 6.000000 0,-5.000000 2.000000 0,-4.000000-4.000000 0,-3.000000-3.000000 0,-3.000000-2.000000 0,0.000000-1.000000 0,3.000000 3.000000 0,4.000000 4.000000 0,2.000000 2.000000 0,2.000000 2.000000 0,-1.000000 0.000000 0,1.000000 0.000000 0,0.000000 0.000000 0,3.000000 0.000000 0,6.000000 0.000000 0,6.000000 0.000000 0,6.000000 0.000000 0,1.000000 0.000000 0,-7.000000 0.000000 0,-6.000000 0.000000 0,-6.000000 0.000000 0,-4.000000 0.000000 0,1.000000 0.000000 0,0.000000 0.000000 0,0.000000 0.000000 0,1.000000 0.000000 0,4.000000 0.000000 0,2.000000 0.000000 0,4.000000 0.000000 0,2.000000 0.000000 0,4.000000 0.000000 0,3.000000 0.000000 0,2.000000 0.000000 0,4.000000 0.000000 0,3.000000 0.000000 0,3.000000 0.000000 0,3.000000 0.000000 0,2.000000 0.000000 0,0.000000 0.000000 0,-1.000000 0.000000 0,1.000000 0.000000 0,-1.000000 0.000000 0,1.000000 0.000000 0,0.000000 0.000000 0,-1.000000 0.000000 0,2.000000 2.000000 0,4.000000 2.000000 0,2.000000 4.000000 0,3.000000 3.000000 0,1.000000-1.000000 0,-4.000000-2.000000 0,-3.000000-3.000000 0,-3.000000-4.000000 0,0.000000-1.000000 0,4.000000 0.000000 0,2.000000 0.000000 0,3.000000 0.000000 0,1.000000 2.000000 0,-4.000000 2.000000 0,-3.000000 4.000000 0,-3.000000 3.000000 0,2.000000-1.000000 0,6.000000-2.000000 0,6.000000-3.000000 0,6.000000-4.000000 0,3.000000 1.000000 0,0.000000 2.000000 0,0.000000 4.000000 0,0.000000 3.000000 0,0.000000 0.000000 0,1.000000-4.000000 0,-1.000000-2.000000 0,0.000000-4.000000 0,-2.000000-1.000000 0,-2.000000 0.000000 0,-4.000000 0.000000 0,-2.000000 0.000000 0,-2.000000 0.000000 0,0.000000 0.000000 0,0.000000 0.000000 0,-1.000000 0.000000 0,1.000000 2.000000 0,0.000000 2.000000 0,0.000000 4.000000 0,0.000000 3.000000 0,1.000000 0.000000 0,4.000000-4.000000 0,2.000000-2.000000 0,4.000000-4.000000 0,1.000000-1.000000 0,0.000000 0.000000 0,0.000000 0.000000 0,1.000000 0.000000 0,-3.000000 0.000000 0,-2.000000 0.000000 0,-4.000000 0.000000 0,-2.000000 0.000000 0,-1.000000 2.000000 0,4.000000 3.000000 0,2.000000 2.000000 0,4.000000 4.000000 0,-1.000000 0.000000 0,-2.000000-4.000000 0,-4.000000-2.000000 0,-2.000000-4.000000 0,-1.000000-1.000000 0,4.000000 0.000000 0,2.000000 0.000000 0,4.000000 0.000000 0,3.000000 0.000000 0,2.000000 0.000000 0,4.000000 0.000000 0,3.000000 0.000000 0,1.000000 0.000000 0,1.000000 0.000000 0,-1.000000 0.000000 0,1.000000 0.000000 0,-4.000000 0.000000 0,-6.000000 0.000000 0,-6.000000 0.000000 0,-6.000000 0.000000 0,-1.000000 2.000000 0,2.000000 3.000000 0,4.000000 2.000000 0,2.000000 4.000000 0,4.000000 0.000000 0,3.000000-4.000000 0,3.000000-2.000000 0,3.000000-3.000000 0,1.000000-2.000000 0,0.000000 0.000000 0,1.000000 0.000000 0,-1.000000 0.000000 0,0.000000 0.000000 0,1.000000 0.000000 0,-1.000000 0.000000 0,1.000000 0.000000 0,-2.000000 0.000000 0,-4.000000 0.000000 0,-2.000000 0.000000 0,-3.000000 0.000000 0,-2.000000 0.000000 0,0.000000 0.000000 0,0.000000 0.000000 0,1.000000 0.000000 0,-1.000000 0.000000 0,0.000000 0.000000 0,0.000000 0.000000 0,0.000000 0.000000 0,3.000000 0.000000 0,7.000000 0.000000 0,5.000000 0.000000 0,7.000000 0.000000 0,0.000000 0.000000 0,-7.000000 0.000000 0,-6.000000 0.000000 0,-6.000000 0.000000 0,-4.000000 0.000000 0,-3.000000 0.000000 0,-4.000000 0.000000 0,-2.000000 0.000000 0,-3.000000 0.000000 0,1.000000 0.000000 0,0.000000 0.000000 0,0.000000 0.000000 0,0.000000 0.000000 0,0.000000 0.000000 0,0.000000 0.000000 0,0.000000 0.000000 0,1.000000 0.000000 0,4.000000 0.000000 0,2.000000 0.000000 0,4.000000 0.000000 0,-1.000000 0.000000 0,-2.000000 0.000000 0,-4.000000 0.000000 0,-2.000000 0.000000 0,-4.000000 0.000000 0,-3.000000 0.000000 0,-2.000000 0.000000 0,-4.000000 0.000000 0,-2.000000 1.000000 0,1.000000 4.000000 0,0.000000 2.000000 0,-1.000000 4.000000 0,-1.000000 0.000000 0,-3.000000-4.000000 0,-3.000000-2.000000 0,-3.000000-3.000000 0,-3.000000-2.000000 0,-3.000000 0.000000 0,-4.000000 0.000000 0,-2.000000 0.000000 0,-1.000000 0.000000 0,4.000000 0.000000 0,3.000000 0.000000 0,3.000000 0.000000 0,0.000000 1.000000 0,-4.000000 4.000000 0,-2.000000 2.000000 0,-3.000000 4.000000 0,-1.000000 0.000000 0,4.000000-3.000000 0,3.000000-4.000000 0,2.000000-2.000000 0,1.000000-2.000000 0,-3.000000 0.000000 0,-3.000000 0.000000 0,-4.000000 0.000000 0,-2.000000 0.000000 0,-4.000000 0.000000 0,-2.000000 0.000000 0,-4.000000 0.000000 0,2.000000 0.000000 0,6.000000 0.000000 0,6.000000 0.000000 0,6.000000 0.000000 0,1.000000 0.000000 0,-7.000000 0.000000 0,-6.000000 0.000000 0,-6.000000 0.000000 0,-4.000000 0.000000 0,1.000000 0.000000 0,0.000000 0.000000 0,0.000000 0.000000 0,-11.000000 0.000000 0,-21.000000 0.000000 0,-22.000000 0.000000 0,-22.000000 0.000000 0,-11.000000 0.000000 0,-4.000000 0.000000 0,-3.000000 0.000000 0,-3.000000 0.000000 0,2.000000 0.000000 0,6.000000 0.000000 0,6.000000 0.000000 0,6.000000 0.000000 0,3.000000 0.000000 0,1.000000 0.000000 0,-1.000000 0.000000 0,0.000000 0.000000 0,-3.000000 0.000000 0,-6.000000 0.000000 0,-6.000000 0.000000 0,-6.000000 0.000000 0,-4.000000 0.000000 0,1.000000 0.000000 0,0.000000 0.000000 0,-1.000000 0.000000 0,2.000000-2.000000 0,4.000000-2.000000 0,2.000000-4.000000 0,3.000000-3.000000 0,-1.000000 0.000000 0,-6.000000 4.000000 0,-6.000000 2.000000 0,-7.000000 4.000000 0,-3.000000 1.000000 0,1.000000 0.000000 0,-1.000000 0.000000 0,1.000000 0.000000 0,-1.000000-2.000000 0,0.000000-3.000000 0,1.000000-2.000000 0,-1.000000-4.000000 0,1.000000 0.000000 0,-1.000000 4.000000 0,0.000000 2.000000 0,1.000000 4.000000 0,-4.000000 1.000000 0,-6.000000 0.000000 0,-6.000000 0.000000 0,-6.000000 0.000000 0,-1.000000 0.000000 0,2.000000 0.000000 0,4.000000 0.000000 0,2.000000 0.000000 0,1.000000-2.000000 0,-4.000000-3.000000 0,-2.000000-2.000000 0,-4.000000-4.000000 0,-3.000000 0.000000 0,-2.000000 4.000000 0,-4.000000 2.000000 0,-3.000000 3.000000 0,2.000000 2.000000 0,5.000000 0.000000 0,7.000000 0.000000 0,6.000000 0.000000 0,4.000000 0.000000 0,-1.000000 0.000000 0,0.000000 0.000000 0,0.000000 0.000000 0,-5.000000 0.000000 0,-8.000000 0.000000 0,-10.000000 0.000000 0,-9.000000 0.000000 0,-3.000000 0.000000 0,2.000000 0.000000 0,4.000000 0.000000 0,4.000000 0.000000 0,2.000000 0.000000 0,3.000000 0.000000 0,3.000000 0.000000 0,3.000000 0.000000 0,-1.000000 0.000000 0,-6.000000 0.000000 0,-7.000000 0.000000 0,-5.000000 0.000000 0,-1.000000 0.000000 0,7.000000 0.000000 0,5.000000 0.000000 0,7.000000 0.000000 0,0.000000 0.000000 0,-7.000000 0.000000 0,-5.000000 0.000000 0,-7.000000 0.000000 0,-2.000000 0.000000 0,-1.000000 0.000000 0,0.000000 0.000000 0,1.000000 0.000000 0,0.000000 0.000000 0,4.000000 0.000000 0,3.000000 0.000000 0,3.000000 0.000000 0,2.000000 0.000000 0,0.000000 0.000000 0,-1.000000 0.000000 0,1.000000 0.000000 0,-2.000000 0.000000 0,-3.000000 0.000000 0,-3.000000 0.000000 0,-4.000000 0.000000 0,0.000000 0.000000 0,-1.000000 0.000000 0,0.000000 0.000000 0,1.000000 0.000000 0,1.000000 0.000000 0,3.000000 0.000000 0,3.000000 0.000000 0,3.000000 0.000000 0,1.000000 0.000000 0,1.000000 0.000000 0,-1.000000 0.000000 0,1.000000 0.000000 0,-1.000000 0.000000 0,1.000000 0.000000 0,0.000000 0.000000 0,-1.000000 0.000000 0,1.000000 0.000000 0,-1.000000 0.000000 0,1.000000 0.000000 0,-1.000000 0.000000 0,-1.000000 0.000000 0,-2.000000 0.000000 0,-5.000000 0.000000 0,-2.000000 0.000000 0,2.000000 0.000000 0,5.000000 0.000000 0,7.000000 0.000000 0,6.000000 0.000000 0,4.000000 0.000000 0,4.000000 0.000000 0,2.000000 0.000000 0,4.000000 0.000000 0,-1.000000 0.000000 0,-2.000000 0.000000 0,-4.000000 0.000000 0,-2.000000 0.000000 0,-3.000000 0.000000 0,1.000000 0.000000 0,0.000000 0.000000 0,0.000000 0.000000 0,0.000000 2.000000 0,0.000000 3.000000 0,-1.000000 2.000000 0,1.000000 4.000000 0,3.000000 0.000000 0,6.000000-4.000000 0,6.000000-2.000000 0,7.000000-3.000000 0,2.000000-2.000000 0,1.000000 0.000000 0,-1.000000 0.000000 0,0.000000 0.000000 0,2.000000 0.000000 0,3.000000 0.000000 0,3.000000 0.000000 0,3.000000 0.000000 0,4.000000 1.000000 0,2.000000 4.000000 0,3.000000 2.000000 0,4.000000 4.000000 0,-1.000000 0.000000 0,-3.000000-4.000000 0,-2.000000-2.000000 0,-4.000000-3.000000 0,0.000000-2.000000 0,3.000000 0.000000 0,3.000000 0.000000 0,4.000000 0.000000 0,1.000000 0.000000 0,0.000000 0.000000 0,0.000000 0.000000 0,0.000000 0.000000 0,1.000000 0.000000 0,4.000000 0.000000 0,2.000000 0.000000 0,4.000000 0.000000 0,1.000000 0.000000 0,0.000000 0.000000 0,0.000000 0.000000 0,1.000000 0.000000 0,-3.000000 0.000000 0,-2.000000 0.000000 0,-4.000000 0.000000 0,-2.000000 0.000000 0,1.000000 1.000000 0,6.000000 4.000000 0,6.000000 2.000000 0,7.000000 4.000000 0,0.000000 0.000000 0,-2.000000-3.000000 0,-3.000000-4.000000 0,-3.000000-2.000000 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2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63797.000000 18395.000000 1000,'-49.000000'-19.000000'0,"0.000000"13.000000"0 ,0.000000 12.000000 0,0.000000 13.000000 0,-1.000000 4.000000 0,1.000000-3.000000 0,0.000000-3.000000 0,0.000000-4.000000 0,2.000000 0.000000 0,2.000000-1.000000 0,4.000000 0.000000 0,3.000000 0.000000 0,-1.000000 2.000000 0,-2.000000 3.000000 0,-4.000000 3.000000 0,-2.000000 3.000000 0,-4.000000 2.000000 0,-2.000000-1.000000 0,-4.000000 1.000000 0,-3.000000-1.000000 0,-1.000000-1.000000 0,-1.000000-3.000000 0,1.000000-3.000000 0,0.000000-3.000000 0,-2.000000-2.000000 0,-3.000000 0.000000 0,-3.000000 1.000000 0,-3.000000-1.000000 0,0.000000 0.000000 0,2.000000 0.000000 0,5.000000 1.000000 0,2.000000-1.000000 0,1.000000 0.000000 0,1.000000 1.000000 0,0.000000-1.000000 0,-1.000000 0.000000 0,1.000000-1.000000 0,0.000000-4.000000 0,-1.000000-2.000000 0,1.000000-3.000000 0,0.000000-2.000000 0,-1.000000 0.000000 0,1.000000 0.000000 0,0.000000 0.000000 0,-2.000000 0.000000 0,-3.000000 0.000000 0,-3.000000 0.000000 0,-3.000000 0.000000 0,-3.000000-2.000000 0,-4.000000-3.000000 0,-2.000000-2.000000 0,-3.000000-4.000000 0,-2.000000-1.000000 0,0.000000 0.000000 0,0.000000-1.000000 0,0.000000 1.000000 0,0.000000-2.000000 0,0.000000-3.000000 0,1.000000-3.000000 0,-1.000000-3.000000 0,1.000000-1.000000 0,4.000000-1.000000 0,3.000000 1.000000 0,3.000000-1.000000 0,3.000000 2.000000 0,3.000000 3.000000 0,3.000000 3.000000 0,3.000000 4.000000 0,4.000000-1.000000 0,7.000000-3.000000 0,6.000000-3.000000 0,6.000000-3.000000 0,5.000000-2.000000 0,3.000000 1.000000 0,3.000000-1.000000 0,3.000000 1.000000 0,3.000000-1.000000 0,3.000000 1.000000 0,3.000000-1.000000 0,3.000000 1.000000 0,3.000000-2.000000 0,4.000000-3.000000 0,2.000000-4.000000 0,4.000000-2.000000 0,1.000000-2.000000 0,0.000000 0.000000 0,0.000000 1.000000 0,0.000000-1.000000 0,1.000000-2.000000 0,4.000000-2.000000 0,2.000000-3.000000 0,4.000000-4.000000 0,3.000000 1.000000 0,3.000000 2.000000 0,3.000000 4.000000 0,3.000000 2.000000 0,0.000000-1.000000 0,-3.000000-6.000000 0,-3.000000-6.000000 0,-4.000000-6.000000 0,1.000000-2.000000 0,3.000000 3.000000 0,3.000000 4.000000 0,3.000000 2.000000 0,0.000000 2.000000 0,-3.000000 0.000000 0,-3.000000 0.000000 0,-3.000000 0.000000 0,-2.000000 0.000000 0,0.000000 0.000000 0,0.000000 0.000000 0,1.000000 0.000000 0,-1.000000-1.000000 0,0.000000 1.000000 0,0.000000 0.000000 0,1.000000 0.000000 0,0.000000-1.000000 0,4.000000-4.000000 0,3.000000-3.000000 0,3.000000-3.000000 0,0.000000 4.000000 0,-3.000000 8.000000 0,-3.000000 10.000000 0,-3.000000 9.000000 0,0.000000 6.000000 0,3.000000 3.000000 0,3.000000 3.000000 0,3.000000 3.000000 0,1.000000 0.000000 0,1.000000-3.000000 0,-1.000000-3.000000 0,1.000000-3.000000 0,1.000000 0.000000 0,3.000000 3.000000 0,3.000000 4.000000 0,3.000000 2.000000 0,2.000000 2.000000 0,0.000000-1.000000 0,0.000000 1.000000 0,0.000000 0.000000 0,1.000000-1.000000 0,3.000000 1.000000 0,4.000000 0.000000 0,2.000000 0.000000 0,4.000000 1.000000 0,3.000000 3.000000 0,2.000000 4.000000 0,4.000000 2.000000 0,2.000000 2.000000 0,-1.000000 0.000000 0,0.000000 0.000000 0,1.000000 0.000000 0,-1.000000 0.000000 0,0.000000 0.000000 0,1.000000 0.000000 0,-1.000000 0.000000 0,2.000000 0.000000 0,3.000000 0.000000 0,3.000000 0.000000 0,3.000000 0.000000 0,0.000000 0.000000 0,-3.000000 0.000000 0,-3.000000 0.000000 0,-3.000000 0.000000 0,-2.000000 2.000000 0,0.000000 2.000000 0,1.000000 4.000000 0,-1.000000 3.000000 0,2.000000 1.000000 0,3.000000 0.000000 0,3.000000 0.000000 0,3.000000 1.000000 0,0.000000 1.000000 0,-3.000000 2.000000 0,-3.000000 4.000000 0,-3.000000 3.000000 0,0.000000 0.000000 0,3.000000-3.000000 0,3.000000-3.000000 0,3.000000-3.000000 0,3.000000 0.000000 0,3.000000 3.000000 0,4.000000 3.000000 0,2.000000 3.000000 0,0.000000 0.000000 0,-2.000000-3.000000 0,-4.000000-4.000000 0,-3.000000-2.000000 0,-1.000000 0.000000 0,-1.000000 3.000000 0,1.000000 3.000000 0,-1.000000 3.000000 0,1.000000 1.000000 0,0.000000 1.000000 0,-1.000000-1.000000 0,1.000000 1.000000 0,-4.000000 1.000000 0,-5.000000 3.000000 0,-7.000000 3.000000 0,-6.000000 4.000000 0,-3.000000 0.000000 0,0.000000 1.000000 0,0.000000 0.000000 0,0.000000 0.000000 0,0.000000 1.000000 0,1.000000 4.000000 0,-1.000000 2.000000 0,0.000000 4.000000 0,-3.000000 1.000000 0,-6.000000 0.000000 0,-7.000000 0.000000 0,-5.000000 0.000000 0,-5.000000 2.000000 0,-3.000000 2.000000 0,-3.000000 4.000000 0,-3.000000 3.000000 0,-1.000000 1.000000 0,4.000000 0.000000 0,3.000000 1.000000 0,3.000000-1.000000 0,-1.000000-1.000000 0,-7.000000-3.000000 0,-6.000000-4.000000 0,-6.000000-2.000000 0,-3.000000-3.000000 0,0.000000-4.000000 0,0.000000-3.000000 0,0.000000-2.000000 0,0.000000-2.000000 0,0.000000-1.000000 0,0.000000 1.000000 0,0.000000 0.000000 0,-1.000000 0.000000 0,-4.000000 0.000000 0,-2.000000-1.000000 0,-4.000000 1.000000 0,-3.000000-2.000000 0,-3.000000-2.000000 0,-3.000000-4.000000 0,-3.000000-3.000000 0,-1.000000-3.000000 0,-1.000000-3.000000 0,1.000000-3.000000 0,-1.000000-4.000000 0,-1.000000 1.000000 0,-3.000000 3.000000 0,-3.000000 3.000000 0,-4.000000 3.000000 0,0.000000 0.000000 0,-1.000000-3.000000 0,0.000000-3.000000 0,0.000000-3.000000 0,-1.000000-2.000000 0,-4.000000 0.000000 0,-2.000000 1.000000 0,-4.000000-1.000000 0,-2.000000 0.000000 0,-4.000000 0.000000 0,-3.000000 1.000000 0,-3.000000-1.000000 0,-1.000000 2.000000 0,0.000000 3.000000 0,-1.000000 2.000000 0,1.000000 4.000000 0,0.000000-1.000000 0,-1.000000-7.000000 0,1.000000-6.000000 0,0.000000-5.000000 0,-1.000000-3.000000 0,1.000000 4.000000 0,0.000000 2.000000 0,-1.000000 4.000000 0,1.000000 1.000000 0,0.000000 1.000000 0,-1.000000-1.000000 0,1.000000 0.000000 0,0.000000-1.000000 0,-1.000000-3.000000 0,1.000000-4.000000 0,0.000000-2.000000 0,-1.000000-1.000000 0,1.000000 4.000000 0,0.000000 2.000000 0,-1.000000 4.000000 0,1.000000 0.000000 0,-1.000000-3.000000 0,1.000000-4.000000 0,0.000000-2.000000 0,1.000000-1.000000 0,3.000000 4.000000 0,4.000000 3.000000 0,2.000000 2.000000 0,4.000000 1.000000 0,2.000000-3.000000 0,4.000000-4.000000 0,2.000000-2.000000 0,2.000000-2.000000 0,1.000000 0.000000 0,-1.000000 0.000000 0,0.000000 0.000000 0,2.000000 1.000000-20,3.000000 4.000000-40,2.000000 3.000000-40,4.000000 2.000000-40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48"/>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40977.000000 21781.000000 1000,'69.000000'0.000000'0,"-9.000000"0.000000"0 ,-9.000000 0.000000 0,-10.000000 0.000000 0,-4.000000-2.000000 0,-1.000000-2.000000 0,1.000000-4.000000 0,0.000000-3.000000 0,0.000000 1.000000 0,0.000000 2.000000 0,0.000000 3.000000 0,-1.000000 4.000000 0,3.000000 1.000000 0,2.000000 0.000000 0,3.000000 0.000000 0,4.000000 0.000000 0,1.000000 0.000000 0,0.000000 0.000000 0,0.000000 0.000000 0,0.000000 0.000000 0,-1.000000 1.000000 0,-4.000000 4.000000 0,-2.000000 3.000000 0,-4.000000 2.000000 0,2.000000 1.000000 0,6.000000-3.000000 0,6.000000-4.000000 0,6.000000-2.000000 0,1.000000-2.000000 0,-7.000000 0.000000 0,-6.000000 0.000000 0,-6.000000 0.000000 0,-3.000000 0.000000 0,-1.000000 0.000000 0,1.000000 0.000000 0,0.000000 0.000000 0,3.000000 0.000000 0,6.000000 0.000000 0,6.000000 0.000000 0,6.000000 0.000000 0,1.000000 0.000000 0,-7.000000 0.000000 0,-6.000000 0.000000 0,-6.000000 0.000000 0,-4.000000 0.000000 0,1.000000 0.000000 0,0.000000 0.000000 0,0.000000 0.000000 0,1.000000 0.000000 0,4.000000 0.000000 0,2.000000 0.000000 0,4.000000 0.000000 0,-1.000000 0.000000 0,-2.000000 0.000000 0,-4.000000 0.000000 0,-3.000000 0.000000 0,-1.000000 0.000000 0,0.000000 0.000000 0,0.000000 0.000000 0,0.000000 0.000000 0,4.000000 0.000000 0,10.000000 0.000000 0,8.000000 0.000000 0,10.000000 0.000000 0,0.000000 0.000000 0,-9.000000 0.000000 0,-9.000000 0.000000 0,-10.000000 0.000000 0,-4.000000 0.000000 0,0.000000 0.000000 0,0.000000 0.000000 0,-1.000000 0.000000 0,3.000000 0.000000 0,2.000000 0.000000 0,4.000000 0.000000 0,2.000000 0.000000 0,1.000000 0.000000 0,-4.000000 0.000000 0,-2.000000 0.000000 0,-4.000000 0.000000 0,-1.000000 0.000000 0,0.000000 0.000000 0,-1.000000 0.000000 0,1.000000 0.000000 0,0.000000 0.000000 0,0.000000 0.000000 0,0.000000 0.000000 0,-1.000000 0.000000 0,0.000000-2.000000 0,-4.000000-2.000000 0,-3.000000-4.000000 0,-3.000000-3.000000 0,2.000000 1.000000 0,5.000000 2.000000 0,7.000000 3.000000 0,6.000000 4.000000 0,5.000000 1.000000 0,3.000000 0.000000 0,2.000000 0.000000 0,4.000000 0.000000 0,0.000000 0.000000 0,-3.000000 0.000000 0,-4.000000 0.000000 0,-2.000000 0.000000 0,0.000000 0.000000 0,2.000000 0.000000 0,4.000000 0.000000 0,3.000000 0.000000 0,-2.000000 0.000000 0,-6.000000 0.000000 0,-6.000000 0.000000 0,-6.000000 0.000000 0,-3.000000 0.000000 0,0.000000 0.000000 0,0.000000 0.000000 0,-1.000000 0.000000 0,6.000000 0.000000 0,8.000000 0.000000 0,10.000000 0.000000 0,9.000000 0.000000 0,2.000000 0.000000 0,-7.000000 0.000000 0,-6.000000 0.000000 0,-5.000000 0.000000 0,-4.000000 0.000000 0,0.000000 0.000000 0,0.000000 0.000000 0,0.000000 0.000000 0,0.000000 0.000000 0,0.000000 0.000000 0,0.000000 0.000000 0,0.000000 0.000000 0,-1.000000 0.000000 0,-4.000000 0.000000 0,-2.000000 0.000000 0,-4.000000 0.000000 0,-1.000000 0.000000 0,0.000000 0.000000 0,-1.000000 0.000000 0,1.000000 0.000000 0,0.000000 0.000000 0,0.000000 0.000000 0,0.000000 0.000000 0,-1.000000 0.000000 0,1.000000 0.000000 0,0.000000 0.000000 0,0.000000 0.000000 0,0.000000 0.000000 0,1.000000 0.000000 0,3.000000 0.000000 0,4.000000 0.000000 0,2.000000 0.000000 0,1.000000 0.000000 0,-4.000000 0.000000 0,-2.000000 0.000000 0,-4.000000 0.000000 0,0.000000 0.000000 0,4.000000 0.000000 0,2.000000 0.000000 0,4.000000 0.000000 0,1.000000 0.000000 0,0.000000 0.000000 0,0.000000 0.000000 0,0.000000 0.000000 0,0.000000 0.000000 0,0.000000 0.000000 0,0.000000 0.000000 0,1.000000 0.000000 0,-1.000000 1.000000 0,0.000000 4.000000 0,0.000000 3.000000 0,0.000000 2.000000 0,0.000000 1.000000 0,0.000000-3.000000 0,0.000000-4.000000 0,0.000000-2.000000 0,-1.000000-2.000000 0,-4.000000 0.000000 0,-2.000000 0.000000 0,-4.000000 0.000000 0,2.000000 0.000000 0,6.000000 0.000000 0,6.000000 0.000000 0,6.000000 0.000000 0,0.000000 0.000000 0,-5.000000 0.000000 0,-7.000000 0.000000 0,-7.000000 0.000000 0,1.000000 0.000000 0,6.000000 0.000000 0,6.000000 0.000000 0,7.000000 0.000000 0,-1.000000 0.000000 0,-6.000000 0.000000 0,-6.000000 0.000000 0,-6.000000 0.000000 0,0.000000 0.000000 0,6.000000 0.000000 0,6.000000 0.000000 0,6.000000 0.000000 0,1.000000 0.000000 0,-7.000000 0.000000 0,-6.000000 0.000000 0,-6.000000 0.000000 0,-4.000000 0.000000 0,1.000000 0.000000 0,0.000000 0.000000 0,0.000000 0.000000 0,1.000000 0.000000 0,4.000000 0.000000 0,2.000000 0.000000 0,4.000000 0.000000 0,-1.000000 1.000000 0,-2.000000 4.000000 0,-4.000000 3.000000 0,-3.000000 3.000000 0,2.000000-1.000000 0,6.000000-2.000000 0,6.000000-3.000000 0,7.000000-4.000000 0,1.000000-1.000000 0,-4.000000 0.000000 0,-2.000000 0.000000 0,-3.000000 0.000000 0,-4.000000 0.000000 0,-2.000000 0.000000 0,-4.000000 0.000000 0,-3.000000 0.000000 0,-2.000000 2.000000 0,-4.000000 2.000000 0,-3.000000 4.000000 0,-3.000000 3.000000 0,-9.000000-1.000000 0,-16.000000-2.000000 0,-14.000000-3.000000 0,-17.000000-4.000000 0,-6.000000-1.000000 0,-1.000000 0.000000 0,0.000000 0.000000 0,0.000000 0.000000 0,-1.000000 0.000000 0,-3.000000 0.000000 0,-4.000000 0.000000 0,-2.000000 0.000000 0,-3.000000 2.000000 0,1.000000 2.000000 0,0.000000 4.000000 0,0.000000 3.000000 0,0.000000-1.000000 0,0.000000-2.000000 0,0.000000-3.000000 0,0.000000-4.000000 0,-2.000000-1.000000 0,-2.000000 0.000000 0,-4.000000 0.000000 0,-3.000000 0.000000 0,2.000000 0.000000 0,6.000000 0.000000 0,6.000000 0.000000 0,6.000000 0.000000 0,1.000000 0.000000 0,-2.000000 0.000000 0,-3.000000 0.000000 0,-4.000000 0.000000 0,1.000000 0.000000 0,2.000000 0.000000 0,4.000000 0.000000 0,2.000000 0.000000 0,1.000000 2.000000 0,-4.000000 2.000000 0,-2.000000 4.000000 0,-4.000000 3.000000 0,1.000000-1.000000 0,2.000000-2.000000 0,4.000000-3.000000 0,3.000000-4.000000 0,-1.000000-1.000000 0,-2.000000 0.000000 0,-3.000000 0.000000 0,-4.000000 0.000000 0,0.000000 0.000000 0,4.000000 0.000000 0,3.000000 0.000000 0,2.000000 0.000000 0,2.000000 0.000000 0,1.000000 0.000000 0,-1.000000 0.000000 0,0.000000 0.000000 0,0.000000 0.000000 0,0.000000 0.000000 0,1.000000 0.000000 0,-1.000000 0.000000 0,0.000000 0.000000 0,0.000000 0.000000 0,0.000000 0.000000 0,0.000000 0.000000 0,-2.000000 0.000000 0,-7.000000 0.000000 0,-7.000000 0.000000 0,-5.000000 0.000000 0,0.000000 0.000000 0,6.000000 0.000000 0,6.000000 0.000000 0,6.000000 0.000000 0,3.000000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0,-1.000000 0.000000 0,-4.000000 0.000000 0,-2.000000 0.000000 0,-4.000000 0.000000 0,-1.000000 0.000000 0,0.000000 0.000000 0,0.000000 0.000000 0,0.000000 0.000000 0,-2.000000 0.000000 0,-2.000000 0.000000 0,-4.000000 0.000000 0,-3.000000 0.000000 0,2.000000 0.000000 0,6.000000 0.000000 0,6.000000 0.000000 0,6.000000 0.000000 0,3.000000 0.000000 0,0.000000 0.000000 0,0.000000 0.000000 0,1.000000 0.000000 0,-3.000000 0.000000 0,-2.000000 0.000000 0,-4.000000 0.000000 0,-2.000000 0.000000 0,-2.000000 0.000000 0,0.000000 0.000000 0,0.000000 0.000000 0,0.000000 0.000000 0,-1.000000 0.000000 0,1.000000 0.000000 0,0.000000 0.000000 0,0.000000 0.000000 0,0.000000-1.000000 0,0.000000-4.000000 0,0.000000-3.000000 0,0.000000-2.000000 0,2.000000-1.000000 0,2.000000 3.000000 0,4.000000 4.000000 0,2.000000 2.000000 0,-1.000000 2.000000 0,-6.000000 0.000000 0,-6.000000 0.000000 0,-6.000000 0.000000 0,-2.000000 0.000000 0,3.000000 0.000000 0,4.000000 0.000000 0,2.000000 0.000000 0,4.000000 0.000000 0,2.000000 0.000000 0,4.000000 0.000000 0,2.000000 0.000000 0,1.000000 0.000000 0,-3.000000 0.000000 0,-4.000000 0.000000 0,-2.000000 0.000000 0,-1.000000 0.000000 0,3.000000 0.000000 0,4.000000 0.000000 0,3.000000 0.000000 0,-2.000000 0.000000 0,-6.000000 0.000000 0,-6.000000 0.000000 0,-6.000000 0.000000 0,-1.000000 0.000000 0,7.000000 0.000000 0,6.000000 0.000000 0,6.000000 0.000000 0,0.000000 2.000000 0,-6.000000 2.000000 0,-6.000000 4.000000 0,-6.000000 3.000000 0,0.000000-1.000000 0,6.000000-2.000000 0,5.000000-3.000000 0,8.000000-4.000000 0,2.000000-1.000000 0,0.000000 0.000000 0,0.000000 0.000000 0,0.000000 0.000000 0,1.000000 0.000000 0,-1.000000 0.000000 0,0.000000 0.000000 0,0.000000 0.000000 0,0.000000 2.000000 0,1.000000 2.000000 0,-1.000000 4.000000 0,0.000000 3.000000 0,0.000000 0.000000 0,0.000000-4.000000 0,1.000000-2.000000 0,-1.000000-4.000000 0,-3.000000-1.000000 0,-6.000000 0.000000 0,-6.000000 0.000000 0,-7.000000 0.000000 0,0.000000 2.000000 0,2.000000 2.000000 0,3.000000 4.000000 0,4.000000 3.000000 0,2.000000 0.000000 0,4.000000-4.000000 0,2.000000-2.000000 0,4.000000-4.000000 0,1.000000-1.000000 0,0.000000 0.000000 0,0.000000 0.000000 0,1.000000 0.000000 0,-1.000000 0.000000 0,0.000000 0.000000 0,0.000000 0.000000 0,0.000000 0.000000 0,2.000000 2.000000 0,3.000000 3.000000 0,3.000000 2.000000 0,3.000000 4.000000 0,0.000000 0.000000 0,-4.000000-4.000000 0,-2.000000-2.000000 0,-3.000000-4.000000 0,-2.000000-1.000000 0,0.000000 0.000000 0,1.000000 0.000000 0,-1.000000 0.000000 0,0.000000 0.000000 0,0.000000 0.000000 0,0.000000 0.000000 0,1.000000 0.000000 0,-1.000000 0.000000 0,0.000000 0.000000 0,0.000000 0.000000 0,0.000000 0.000000 0,1.000000 0.000000 0,-1.000000 0.000000 0,0.000000 0.000000 0,0.000000 0.000000 0,2.000000-1.000000 0,3.000000-4.000000 0,3.000000-2.000000 0,2.000000-4.000000 0,9.000000-1.000000 0,12.000000-1.000000 0,12.000000 1.000000 0,12.000000 0.000000 0,10.000000 0.000000 0,6.000000-1.000000 0,6.000000 1.000000 0,6.000000 0.000000 0,1.000000 1.000000 0,-2.000000 3.000000 0,-4.000000 4.000000 0,-3.000000 2.000000 0,-1.000000 1.000000 0,0.000000-4.000000 0,0.000000-3.000000 0,0.000000-2.000000 0,3.000000-1.000000 0,6.000000 3.000000 0,6.000000 4.000000 0,6.000000 2.000000 0,2.000000 2.000000 0,-4.000000 0.000000 0,-2.000000 0.000000 0,-3.000000 0.000000 0,-2.000000-1.000000 0,0.000000-4.000000 0,0.000000-3.000000 0,0.000000-2.000000 0,2.000000-1.000000 0,2.000000 3.000000 0,4.000000 4.000000 0,3.000000 2.000000 0,0.000000 1.000000 0,-4.000000-4.000000 0,-2.000000-3.000000 0,-3.000000-2.000000 0,-2.000000-1.000000 0,0.000000 3.000000 0,0.000000 4.000000 0,0.000000 2.000000 0,0.000000 2.000000 0,0.000000 0.000000 0,0.000000 0.000000 0,0.000000 0.000000 0,-1.000000-1.000000 0,-4.000000-4.000000 0,-2.000000-3.000000 0,-4.000000-2.000000 0,-1.000000-1.000000 0,0.000000 3.000000 0,0.000000 3.000000 0,-1.000000 4.000000 0,3.000000 1.000000 0,2.000000 0.000000 0,3.000000 0.000000 0,4.000000 0.000000 0,0.000000 0.000000 0,-4.000000 0.000000 0,-3.000000 0.000000 0,-2.000000 0.000000 0,1.000000 0.000000 0,6.000000 0.000000 0,6.000000 0.000000 0,6.000000 0.000000 0,0.000000 0.000000 0,-5.000000 0.000000 0,-7.000000 0.000000 0,-7.000000 0.000000 0,1.000000 0.000000 0,6.000000 0.000000 0,6.000000 0.000000 0,7.000000 0.000000 0,-1.000000 0.000000 0,-6.000000 0.000000 0,-6.000000 0.000000 0,-6.000000 0.000000 0,-3.000000 1.000000 0,0.000000 4.000000 0,-1.000000 3.000000 0,1.000000 3.000000 0,3.000000-1.000000 0,6.000000-2.000000 0,6.000000-3.000000 0,7.000000-4.000000 0,-1.000000-1.000000 0,-6.000000 0.000000 0,-6.000000 0.000000 0,-6.000000 0.000000 0,-3.000000 2.000000 0,-1.000000 2.000000 0,1.000000 4.000000 0,0.000000 3.000000 0,1.000000-1.000000 0,4.000000-2.000000 0,2.000000-3.000000 0,4.000000-4.000000 0,1.000000-1.000000 0,0.000000 0.000000 0,0.000000 0.000000 0,0.000000 0.000000 0,0.000000 0.000000 0,0.000000 0.000000 0,0.000000 0.000000 0,0.000000 0.000000 0,2.000000 0.000000 0,3.000000 0.000000 0,3.000000 0.000000 0,2.000000 0.000000 0,3.000000 2.000000 0,-1.000000 2.000000 0,0.000000 4.000000 0,1.000000 3.000000 0,-1.000000-1.000000 0,0.000000-2.000000 0,1.000000-3.000000 0,-1.000000-4.000000 0,-1.000000-1.000000 0,-3.000000 0.000000 0,-4.000000 0.000000 0,-2.000000 0.000000 0,-2.000000 0.000000 0,0.000000 0.000000 0,0.000000 0.000000 0,0.000000 0.000000 0,-1.000000 0.000000 0,-4.000000 0.000000 0,-2.000000 0.000000 0,-4.000000 0.000000 0,-1.000000 0.000000 0,0.000000 0.000000 0,-1.000000 0.000000 0,1.000000 0.000000 0,0.000000 0.000000 0,0.000000 0.000000 0,0.000000 0.000000 0,-1.000000 0.000000 0,1.000000 2.000000 0,0.000000 2.000000 0,0.000000 4.000000 0,0.000000 3.000000 0,-1.000000-1.000000 0,1.000000-2.000000 0,0.000000-3.000000 0,0.000000-4.000000 0,0.000000-1.000000 0,-1.000000 0.000000 0,1.000000 0.000000 0,0.000000 0.000000 0,0.000000 0.000000 0,0.000000 0.000000 0,0.000000 0.000000 0,-1.000000 0.000000 0,1.000000 0.000000 0,0.000000 0.000000 0,0.000000 0.000000 0,-1.000000 0.000000 0,1.000000 0.000000 0,0.000000 0.000000 0,0.000000 0.000000 0,0.000000 0.000000 0,1.000000 0.000000 0,4.000000 0.000000 0,2.000000 0.000000 0,4.000000 0.000000 0,-1.000000 0.000000 0,-2.000000 0.000000 0,-4.000000 0.000000 0,-3.000000 0.000000 0,-3.000000 2.000000 0,-2.000000 2.000000 0,-4.000000 4.000000 0,-3.000000 3.000000 0,2.000000 0.000000 0,5.000000-4.000000 0,7.000000-2.000000 0,6.000000-4.000000 0,2.000000-1.000000 0,-4.000000 0.000000 0,-2.000000 0.000000 0,-4.000000 0.000000 0,-1.000000 0.000000 0,0.000000 0.000000 0,-1.000000 0.000000 0,1.000000 0.000000 0,-2.000000 2.000000 0,-2.000000 2.000000 0,-4.000000 4.000000 0,-3.000000 3.000000 0,0.000000 0.000000 0,3.000000-4.000000 0,3.000000-2.000000 0,3.000000-4.000000 0,2.000000-1.000000 0,0.000000 0.000000 0,0.000000 0.000000 0,0.000000 0.000000 0,1.000000 2.000000 0,4.000000 3.000000 0,2.000000 2.000000 0,4.000000 4.000000 0,-1.000000 0.000000 0,-2.000000-4.000000 0,-4.000000-2.000000 0,-3.000000-4.000000 0,1.000000-1.000000 0,2.000000 0.000000 0,4.000000 0.000000 0,2.000000 0.000000 0,1.000000 0.000000 0,-4.000000 0.000000 0,-3.000000 0.000000 0,-2.000000 0.000000 0,-2.000000 0.000000 0,-1.000000 0.000000 0,1.000000 0.000000 0,0.000000 0.000000 0,0.000000 0.000000 0,0.000000 0.000000 0,-1.000000 0.000000 0,1.000000 0.000000 0,0.000000 0.000000 0,0.000000 0.000000 0,0.000000 0.000000 0,-1.000000 0.000000 0,1.000000 0.000000 0,0.000000 0.000000 0,0.000000 0.000000 0,0.000000 0.000000 0,0.000000 0.000000 0,-1.000000 0.000000 0,1.000000 0.000000 0,0.000000 0.000000 0,-6.000000 4.000000-20,-13.000000 5.000000-40,-12.000000 6.000000-40,-12.000000 7.000000-40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34: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49565.000000 21977.000000 1000,'3.000000'-66.000000'0,"6.000000"16.000000"0 ,7.000000 14.000000 0,5.000000 17.000000 0,5.000000 8.000000 0,3.000000 3.000000 0,4.000000 3.000000 0,2.000000 4.000000 0,5.000000 1.000000 0,6.000000 0.000000 0,6.000000 0.000000 0,6.000000 0.000000 0,0.000000 0.000000 0,-5.000000 0.000000 0,-7.000000 0.000000 0,-7.000000 0.000000 0,0.000000 0.000000 0,2.000000 0.000000 0,4.000000 0.000000 0,2.000000 0.000000 0,1.000000 0.000000 0,-4.000000 0.000000 0,-2.000000 0.000000 0,-4.000000 0.000000 0,0.000000 0.000000 0,4.000000 0.000000 0,2.000000 0.000000 0,4.000000 0.000000 0,2.000000 0.000000 0,4.000000 0.000000 0,3.000000 0.000000 0,3.000000 0.000000 0,-1.000000 0.000000 0,-2.000000 0.000000 0,-3.000000 0.000000 0,-3.000000 0.000000 0,-2.000000 0.000000 0,0.000000 0.000000 0,0.000000 0.000000 0,0.000000 0.000000 0,1.000000 0.000000 0,4.000000 0.000000 0,3.000000 0.000000 0,3.000000 0.000000 0,1.000000 0.000000 0,0.000000 0.000000 0,1.000000 0.000000 0,-1.000000 0.000000 0,0.000000 0.000000 0,1.000000 0.000000 0,-1.000000 0.000000 0,0.000000 0.000000 0,2.000000 0.000000 0,3.000000 0.000000 0,3.000000 0.000000 0,3.000000 0.000000 0,0.000000 0.000000 0,-3.000000 0.000000 0,-3.000000 0.000000 0,-3.000000 0.000000 0,-2.000000 0.000000 0,1.000000 0.000000 0,-1.000000 0.000000 0,1.000000 0.000000 0,0.000000 0.000000 0,4.000000 0.000000 0,3.000000 0.000000 0,4.000000 0.000000 0,-3.000000 0.000000 0,-6.000000 0.000000 0,-5.000000 0.000000 0,-7.000000 0.000000 0,-2.000000 0.000000 0,4.000000 0.000000 0,3.000000 0.000000 0,3.000000 0.000000 0,1.000000 0.000000 0,0.000000 0.000000 0,1.000000 0.000000 0,-1.000000 0.000000 0,-1.000000 0.000000 0,-3.000000 0.000000 0,-4.000000 0.000000 0,-2.000000 0.000000 0,0.000000 0.000000 0,2.000000 0.000000 0,4.000000 0.000000 0,3.000000 0.000000 0,3.000000 0.000000 0,3.000000 0.000000 0,3.000000 0.000000 0,3.000000 0.000000 0,0.000000 0.000000 0,-3.000000 0.000000 0,-3.000000 0.000000 0,-3.000000 0.000000 0,-2.000000 0.000000 0,0.000000 0.000000 0,1.000000 0.000000 0,-1.000000 0.000000 0,0.000000 0.000000 0,1.000000 0.000000 0,-1.000000 0.000000 0,0.000000 0.000000 0,1.000000 0.000000 0,-1.000000 0.000000 0,0.000000 0.000000 0,1.000000 0.000000 0,-1.000000 0.000000 0,0.000000 0.000000 0,1.000000 0.000000 0,-1.000000 0.000000 0,0.000000 0.000000 0,1.000000 0.000000 0,-1.000000 0.000000 0,0.000000 0.000000 0,1.000000 0.000000 0,-1.000000 0.000000 0,1.000000 0.000000 0,-1.000000 0.000000 0,0.000000 0.000000 0,0.000000 0.000000 0,1.000000 0.000000 0,-1.000000 0.000000 0,2.000000 0.000000 0,3.000000 0.000000 0,3.000000 0.000000 0,3.000000 0.000000 0,0.000000 0.000000 0,-3.000000 0.000000 0,-3.000000 0.000000 0,-3.000000 0.000000 0,-3.000000-2.000000 0,-4.000000-2.000000 0,-2.000000-4.000000 0,-3.000000-3.000000 0,-1.000000 1.000000 0,4.000000 2.000000 0,3.000000 3.000000 0,3.000000 4.000000 0,-1.000000 1.000000 0,-2.000000 0.000000 0,-3.000000 0.000000 0,-4.000000 0.000000 0,0.000000 0.000000 0,-1.000000 0.000000 0,0.000000 0.000000 0,0.000000 0.000000 0,1.000000 0.000000 0,4.000000 0.000000 0,3.000000 0.000000 0,3.000000 0.000000 0,1.000000 0.000000 0,0.000000 0.000000 0,1.000000 0.000000 0,-1.000000 0.000000 0,0.000000 0.000000 0,1.000000 0.000000 0,-1.000000 0.000000 0,0.000000 0.000000 0,1.000000 0.000000 0,-1.000000 0.000000 0,0.000000 0.000000 0,1.000000 0.000000 0,-2.000000 0.000000 0,-4.000000 0.000000 0,-2.000000 0.000000 0,-3.000000 0.000000 0,-2.000000-2.000000 0,0.000000-2.000000 0,0.000000-4.000000 0,0.000000-3.000000 0,-2.000000 1.000000 0,-2.000000 2.000000 0,-4.000000 3.000000 0,-2.000000 4.000000 0,-3.000000 1.000000 0,1.000000 0.000000 0,0.000000 0.000000 0,0.000000 0.000000 0,0.000000 0.000000 0,-1.000000 0.000000 0,1.000000 0.000000 0,0.000000 0.000000 0,0.000000 0.000000 0,0.000000 0.000000 0,0.000000 0.000000 0,-1.000000 0.000000 0,3.000000 0.000000 0,2.000000 0.000000 0,4.000000 0.000000 0,2.000000 0.000000 0,1.000000 0.000000 0,-4.000000 0.000000 0,-2.000000 0.000000 0,-4.000000 0.000000 0,2.000000 0.000000 0,6.000000 0.000000 0,6.000000 0.000000 0,6.000000 0.000000 0,2.000000 0.000000 0,-3.000000 0.000000 0,-4.000000 0.000000 0,-2.000000 0.000000 0,-2.000000 0.000000 0,0.000000 0.000000 0,0.000000 0.000000 0,0.000000 0.000000 0,-3.000000-2.000000 0,-6.000000-2.000000 0,-6.000000-4.000000 0,-7.000000-3.000000 0,-2.000000-1.000000 0,0.000000 0.000000 0,-1.000000-1.000000 0,1.000000 1.000000 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4:5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73317.000000 22419.000000 1000,'69.000000'0.000000'0,"-9.000000"0.000000"0 ,-9.000000 0.000000 0,-10.000000 0.000000 0,-12.000000-2.000000 0,-15.000000-2.000000 0,-15.000000-4.000000 0,-16.000000-3.000000 0,-11.000000 1.000000 0,-6.000000 2.000000 0,-5.000000 3.000000 0,-7.000000 4.000000 0,-4.000000 1.000000 0,1.000000 0.000000 0,0.000000 0.000000 0,0.000000 0.000000 0,0.000000 0.000000 0,0.000000 0.000000 0,0.000000 0.000000 0,0.000000 0.000000 0,-2.000000 0.000000 0,-2.000000 0.000000 0,-4.000000 0.000000 0,-3.000000 0.000000 0,-3.000000 0.000000 0,-3.000000 0.000000 0,-3.000000 0.000000 0,-3.000000 0.000000 0,-5.000000 0.000000 0,-5.000000 0.000000 0,-7.000000 0.000000 0,-6.000000 0.000000 0,-2.000000 0.000000 0,4.000000 0.000000 0,2.000000 0.000000 0,4.000000 0.000000 0,-2.000000-2.000000 0,-6.000000-2.000000 0,-7.000000-4.000000 0,-5.000000-3.000000 0,-5.000000 1.000000 0,-3.000000 2.000000 0,-3.000000 3.000000 0,-3.000000 4.000000 0,0.000000 1.000000 0,3.000000 0.000000 0,3.000000 0.000000 0,3.000000 0.000000 0,3.000000 0.000000 0,3.000000 0.000000 0,3.000000 0.000000 0,3.000000 0.000000 0,2.000000 0.000000 0,0.000000 0.000000 0,0.000000 0.000000 0,0.000000 0.000000 0,3.000000-2.000000 0,6.000000-2.000000 0,6.000000-4.000000 0,6.000000-3.000000 0,2.000000 1.000000 0,-3.000000 2.000000 0,-3.000000 3.000000 0,-4.000000 4.000000 0,-4.000000 1.000000 0,-6.000000 0.000000 0,-6.000000 0.000000 0,-6.000000 0.000000 0,-2.000000 0.000000 0,3.000000 0.000000 0,3.000000 0.000000 0,4.000000 0.000000 0,0.000000-2.000000 0,1.000000-2.000000 0,0.000000-4.000000 0,0.000000-3.000000 0,0.000000 0.000000 0,0.000000 4.000000 0,0.000000 2.000000 0,-1.000000 4.000000 0,1.000000 1.000000 0,0.000000 0.000000 0,0.000000 0.000000 0,0.000000 0.000000 0,1.000000 0.000000 0,4.000000 0.000000 0,2.000000 0.000000 0,4.000000 0.000000 0,1.000000 0.000000 0,0.000000 0.000000 0,0.000000 0.000000 0,0.000000 0.000000 0,5.000000 0.000000 0,9.000000 0.000000 0,9.000000 0.000000 0,9.000000 0.000000 0,7.000000 0.000000 0,2.000000 0.000000 0,4.000000 0.000000 0,3.000000 0.000000 0,-1.000000 0.000000 0,-2.000000 0.000000 0,-4.000000 0.000000 0,-2.000000 0.000000 0,1.000000 1.000000 0,6.000000 4.000000 0,6.000000 2.000000 0,7.000000 4.000000 0,0.000000 0.000000 0,-2.000000-3.000000 0,-3.000000-4.000000 0,-3.000000-2.000000 0,-3.000000-2.000000 0,-4.000000 0.000000 0,-2.000000 0.000000 0,-4.000000 0.000000 0,1.000000 0.000000 0,2.000000 0.000000 0,4.000000 0.000000 0,2.000000 0.000000 0,2.000000 0.000000 0,1.000000 0.000000 0,-1.000000 0.000000 0,0.000000 0.000000 0,0.000000 0.000000 0,1.000000 0.000000 0,-1.000000 0.000000 0,0.000000 0.000000 0,0.000000 0.000000 0,0.000000 0.000000 0,0.000000 0.000000 0,1.000000 0.000000 0,-1.000000 0.000000 0,0.000000 0.000000 0,0.000000 0.000000 0,0.000000 0.000000 0,2.000000-2.000000 0,3.000000-2.000000 0,3.000000-4.000000 0,3.000000-3.000000 0,0.000000 0.000000 0,-3.000000 4.000000 0,-4.000000 2.000000 0,-2.000000 4.000000 0,0.000000-2.000000 0,3.000000-7.000000 0,2.000000-5.000000 0,4.000000-6.000000 0,2.000000-2.000000 0,-1.000000 3.000000 0,1.000000 3.000000 0,-1.000000 3.000000 0,1.000000-1.000000 0,-1.000000-7.000000 0,1.000000-5.000000 0,-1.000000-7.000000 0,1.000000-3.000000 0,-1.000000 0.000000 0,0.000000 0.000000 0,1.000000 1.000000 0,1.000000 0.000000 0,3.000000 4.000000 0,3.000000 3.000000 0,3.000000 3.000000 0,2.000000 1.000000 0,0.000000 1.000000 0,-1.000000-1.000000 0,1.000000 1.000000 0,2.000000-4.000000 0,2.000000-6.000000 0,3.000000-5.000000 0,4.000000-7.000000 0,1.000000-4.000000 0,0.000000 1.000000 0,0.000000 0.000000 0,0.000000 0.000000 0,1.000000 3.000000 0,4.000000 6.000000 0,2.000000 7.000000 0,4.000000 5.000000 0,2.000000 0.000000 0,-1.000000-5.000000 0,0.000000-7.000000 0,0.000000-6.000000 0,2.000000 0.000000 0,3.000000 6.000000 0,3.000000 6.000000 0,3.000000 7.000000 0,0.000000 2.000000 0,-3.000000 0.000000 0,-3.000000 1.000000 0,-3.000000-1.000000 0,-1.000000 1.000000 0,4.000000-1.000000 0,3.000000 1.000000 0,3.000000-1.000000 0,2.000000 1.000000 0,-1.000000-1.000000 0,1.000000 1.000000 0,-1.000000-1.000000 0,1.000000 1.000000 0,-1.000000-1.000000 0,1.000000 0.000000 0,-1.000000 1.000000 0,3.000000-1.000000 0,2.000000 1.000000 0,3.000000-1.000000 0,3.000000 1.000000 0,3.000000-2.000000 0,4.000000-3.000000 0,2.000000-4.000000 0,4.000000-2.000000 0,2.000000-2.000000 0,4.000000 0.000000 0,3.000000 1.000000 0,3.000000-1.000000 0,1.000000-1.000000 0,0.000000-4.000000 0,1.000000-2.000000 0,-1.000000-4.000000 0,0.000000 1.000000 0,1.000000 2.000000 0,-1.000000 4.000000 0,0.000000 2.000000 0,-1.000000 3.000000 0,-3.000000-1.000000 0,-3.000000 0.000000 0,-4.000000 0.000000 0,1.000000 0.000000 0,3.000000 1.000000 0,2.000000-1.000000 0,4.000000 0.000000 0,3.000000 0.000000 0,3.000000 0.000000 0,3.000000 0.000000 0,3.000000 1.000000 0,0.000000-1.000000 0,-3.000000 0.000000 0,-3.000000 0.000000 0,-3.000000 0.000000 0,0.000000 4.000000 0,3.000000 5.000000 0,3.000000 7.000000 0,3.000000 5.000000 0,2.000000 3.000000 0,-1.000000-4.000000 0,1.000000-3.000000 0,-1.000000-3.000000 0,1.000000 0.000000 0,0.000000 3.000000 0,-1.000000 3.000000 0,1.000000 3.000000 0,-1.000000 2.000000 0,1.000000 0.000000 0,0.000000-1.000000 0,-1.000000 1.000000 0,1.000000 0.000000 0,-1.000000-1.000000 0,1.000000 1.000000 0,0.000000 0.000000 0,-1.000000 0.000000 0,1.000000-1.000000 0,0.000000 1.000000 0,-1.000000 0.000000 0,1.000000 0.000000 0,-1.000000-1.000000 0,1.000000 1.000000 0,0.000000 0.000000 0,2.000000 0.000000 0,7.000000-1.000000 0,6.000000 1.000000 0,6.000000 0.000000 0,2.000000 1.000000 0,-4.000000 3.000000 0,-2.000000 4.000000 0,-4.000000 2.000000 0,-2.000000 2.000000 0,-4.000000 0.000000 0,-3.000000 0.000000 0,-3.000000 0.000000 0,0.000000 0.000000 0,4.000000 0.000000 0,2.000000 0.000000 0,3.000000 0.000000 0,-1.000000 0.000000 0,-6.000000 0.000000 0,-7.000000 0.000000 0,-5.000000 0.000000 0,-3.000000 0.000000 0,4.000000 0.000000 0,3.000000 0.000000 0,4.000000 0.000000 0,0.000000 0.000000 0,1.000000 0.000000 0,-1.000000 0.000000 0,1.000000 0.000000 0,1.000000 0.000000 0,3.000000 0.000000 0,4.000000 0.000000 0,2.000000 0.000000 0,2.000000 2.000000 0,0.000000 2.000000 0,0.000000 4.000000 0,-1.000000 3.000000 0,1.000000 3.000000 0,0.000000 2.000000 0,0.000000 4.000000 0,0.000000 3.000000 0,-2.000000 2.000000 0,-2.000000-1.000000 0,-4.000000 1.000000 0,-3.000000-1.000000 0,-1.000000 1.000000 0,-1.000000 0.000000 0,1.000000-1.000000 0,-1.000000 1.000000 0,3.000000-1.000000 0,2.000000 1.000000 0,3.000000-1.000000 0,3.000000 1.000000 0,-1.000000-1.000000 0,-6.000000 1.000000 0,-6.000000-1.000000 0,-7.000000 1.000000 0,-1.000000 1.000000 0,3.000000 3.000000 0,3.000000 3.000000 0,3.000000 4.000000 0,0.000000 2.000000 0,-3.000000 3.000000 0,-3.000000 4.000000 0,-3.000000 2.000000 0,-5.000000 1.000000 0,-6.000000-4.000000 0,-6.000000-2.000000 0,-6.000000-4.000000 0,-3.000000-1.000000 0,0.000000 0.000000 0,-1.000000 0.000000 0,1.000000-1.000000 0,0.000000 3.000000 0,0.000000 2.000000 0,0.000000 4.000000 0,-1.000000 2.000000 0,0.000000 1.000000 0,-4.000000-4.000000 0,-3.000000-2.000000 0,-3.000000-4.000000 0,-3.000000-1.000000 0,-3.000000-1.000000 0,-3.000000 1.000000 0,-3.000000 0.000000 0,0.000000 1.000000 0,2.000000 4.000000 0,4.000000 2.000000 0,3.000000 4.000000 0,0.000000-2.000000 0,-3.000000-6.000000 0,-3.000000-7.000000 0,-3.000000-5.000000 0,-3.000000-2.000000 0,-4.000000 3.000000 0,-2.000000 4.000000 0,-3.000000 2.000000 0,-1.000000 0.000000 0,4.000000-3.000000 0,2.000000-3.000000 0,4.000000-3.000000 0,1.000000 1.000000 0,1.000000 2.000000 0,-1.000000 3.000000 0,0.000000 3.000000 0,-1.000000 5.000000 0,-3.000000 6.000000 0,-4.000000 6.000000 0,-2.000000 6.000000 0,-2.000000 2.000000 0,0.000000-3.000000 0,0.000000-3.000000 0,0.000000-4.000000 0,-2.000000 1.000000 0,-3.000000 3.000000 0,-2.000000 2.000000 0,-4.000000 4.000000 0,-3.000000-3.000000 0,-3.000000-10.000000 0,-2.000000-8.000000 0,-4.000000-10.000000 0,-4.000000-5.000000 0,-2.000000 1.000000 0,-3.000000-1.000000 0,-3.000000 1.000000 0,-2.000000 0.000000 0,0.000000-1.000000 0,0.000000 1.000000 0,1.000000-1.000000 0,-3.000000 1.000000 0,-2.000000-1.000000 0,-4.000000 1.000000 0,-2.000000-1.000000 0,-2.000000-1.000000 0,0.000000-3.000000 0,0.000000-3.000000 0,0.000000-3.000000 0,-1.000000 0.000000 0,1.000000 3.000000 0,0.000000 3.000000 0,0.000000 3.000000 0,2.000000 0.000000 0,2.000000-3.000000 0,4.000000-4.000000 0,2.000000-2.000000 0,0.000000 0.000000 0,-7.000000 3.000000 0,-7.000000 3.000000 0,-5.000000 3.000000 0,-2.000000 0.000000 0,4.000000-3.000000 0,2.000000-3.000000 0,3.000000-4.000000 0,2.000000 0.000000 0,0.000000-1.000000 0,0.000000 0.000000 0,0.000000 0.000000 0,-2.000000-1.000000 0,-2.000000-3.000000 0,-4.000000-4.000000 0,-3.000000-2.000000 0,2.000000 0.000000 0,6.000000 2.000000 0,6.000000 4.000000 0,6.000000 3.000000 0,2.000000-1.000000 0,-4.000000-2.000000 0,-2.000000-3.000000 0,-4.000000-4.000000 0,-1.000000 1.000000 0,0.000000 2.000000 0,0.000000 4.000000 0,0.000000 3.000000 0,1.000000-1.000000 0,4.000000-2.000000 0,2.000000-3.000000 0,4.000000-4.000000 0,1.000000-1.000000 0,1.000000 0.000000 0,-1.000000 0.000000 0,0.000000 0.000000 0,0.000000 0.000000 0,0.000000 0.000000 0,0.000000 0.000000 0,1.000000 0.000000 0,-1.000000 0.000000 0,0.000000 0.000000 0,0.000000 0.000000 0,0.000000 0.000000 0,1.000000 0.000000 0,-1.000000 0.000000 0,0.000000 0.000000 0,0.000000 0.000000 0,10.000000-1.000000 0,17.000000-4.000000 0,20.000000-3.000000 0,17.000000-2.000000 0,12.000000-3.000000 0,2.000000 1.000000 0,3.000000 0.000000 0,4.000000 0.000000 0,1.000000 1.000000 0,0.000000 3.000000 0,0.000000 4.000000 0,0.000000 2.000000 0,-1.000000 0.000000 0,-4.000000-2.000000 0,-2.000000-4.000000 0,-4.000000-3.000000 0,0.000000 1.000000 0,4.000000 2.000000 0,2.000000 3.000000 0,4.000000 4.000000 0,4.000000-1.000000 0,6.000000-2.000000 0,7.000000-4.000000 0,5.000000-3.000000 0,4.000000 1.000000 0,-1.000000 2.000000 0,1.000000 3.000000 0,0.000000 4.000000 0,2.000000 1.000000 0,7.000000 0.000000 0,6.000000 0.000000 0,6.000000 0.000000 0,6.000000-2.000000 0,7.000000-2.000000 0,5.000000-4.000000 0,7.000000-3.000000 0,1.000000 1.000000 0,-3.000000 2.000000 0,-3.000000 3.000000 0,-3.000000 4.000000 0,-3.000000 1.000000 0,-3.000000 0.000000 0,-4.000000 0.000000 0,-2.000000 0.000000 0,-2.000000 0.000000 0,0.000000 0.000000 0,1.000000 0.000000 0,-1.000000 0.000000 0,-2.000000 0.000000 0,-2.000000 0.000000 0,-4.000000 0.000000 0,-2.000000 0.000000 0,-1.000000 0.000000 0,4.000000 0.000000 0,2.000000 0.000000 0,4.000000 0.000000 0,-1.000000 0.000000 0,-2.000000 0.000000 0,-3.000000 0.000000 0,-4.000000 0.000000 0,-3.000000 1.000000 0,-2.000000 4.000000 0,-4.000000 3.000000 0,-3.000000 2.000000 0,-1.000000 1.000000 0,-1.000000-3.000000 0,1.000000-4.000000 0,-1.000000-2.000000 0,1.000000-2.000000 0,0.000000 0.000000 0,-1.000000 0.000000 0,1.000000 0.000000 0,-4.000000 0.000000 0,-5.000000 0.000000 0,-7.000000 0.000000 0,-6.000000 0.000000 0,-1.000000 1.000000 0,2.000000 4.000000 0,4.000000 3.000000 0,3.000000 2.000000 0,0.000000 1.000000 0,-3.000000-3.000000 0,-4.000000-4.000000 0,-2.000000-2.000000 0,-2.000000-2.000000 0,0.000000 0.000000 0,0.000000 0.000000 0,0.000000 0.000000 0,2.000000 0.000000 0,2.000000 0.000000 0,4.000000 0.000000 0,3.000000 0.000000 0,-2.000000 0.000000 0,-6.000000 0.000000 0,-6.000000 0.000000 0,-6.000000 0.000000 0,-3.000000 0.000000 0,0.000000 0.000000 0,0.000000 0.000000 0,0.000000 0.000000 0,1.000000 1.000000 0,3.000000 4.000000 0,4.000000 3.000000 0,2.000000 2.000000 0,1.000000 3.000000 0,-4.000000-1.000000 0,-2.000000 0.000000 0,-4.000000 1.000000 0,-3.000000-1.000000 0,-2.000000 0.000000 0,-4.000000 0.000000 0,-3.000000 1.000000 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8:35:01"/>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8882.000000 24922.000000 1000,'-46.000000'-23.000000'0,"6.000000"3.000000"0 ,6.000000 3.000000 0,7.000000 3.000000 0,10.000000 3.000000 0,15.000000 4.000000 0,16.000000 2.000000 0,15.000000 4.000000 0,11.000000 1.000000 0,6.000000 0.000000 0,6.000000 0.000000 0,7.000000 0.000000 0,0.000000 0.000000 0,-2.000000 0.000000 0,-3.000000 0.000000 0,-3.000000 0.000000 0,-4.000000 0.000000 0,-2.000000 0.000000 0,-4.000000 0.000000 0,-3.000000 0.000000 0,1.000000 0.000000 0,2.000000 0.000000 0,3.000000 0.000000 0,4.000000 0.000000 0,3.000000 0.000000 0,2.000000 0.000000 0,4.000000 0.000000 0,3.000000 0.000000 0,0.000000 0.000000 0,-4.000000 0.000000 0,-2.000000 0.000000 0,-3.000000 0.000000 0,-2.000000 0.000000 0,0.000000 0.000000 0,0.000000 0.000000 0,0.000000 0.000000 0,-1.000000 0.000000 0,-4.000000 0.000000 0,-3.000000 0.000000 0,-2.000000 0.000000 0,-1.000000 0.000000 0,4.000000 0.000000 0,2.000000 0.000000 0,4.000000 0.000000 0,-1.000000 0.000000 0,-2.000000 0.000000 0,-4.000000 0.000000 0,-3.000000 0.000000 0,2.000000 0.000000 0,6.000000 0.000000 0,6.000000 0.000000 0,7.000000 0.000000 0,-1.000000 0.000000 0,-6.000000 0.000000 0,-6.000000 0.000000 0,-6.000000 0.000000 0,-5.000000 1.000000 0,-3.000000 4.000000 0,-3.000000 2.000000 0,-2.000000 4.000000 0,-1.000000 0.000000 0,3.000000-3.000000 0,3.000000-4.000000 0,3.000000-2.000000 0,4.000000-2.000000 0,2.000000 0.000000 0,3.000000 0.000000 0,4.000000 0.000000 0,1.000000 0.000000 0,0.000000 0.000000 0,0.000000 0.000000 0,0.000000 0.000000 0,0.000000 0.000000 0,0.000000 0.000000 0,1.000000 0.000000 0,-1.000000 0.000000 0,1.000000 0.000000 0,4.000000 0.000000 0,3.000000 0.000000 0,2.000000 0.000000 0,1.000000 0.000000 0,-3.000000 0.000000 0,-3.000000 0.000000 0,-4.000000 0.000000 0,1.000000 0.000000 0,3.000000 0.000000 0,2.000000 0.000000 0,4.000000 0.000000 0,2.000000 0.000000 0,-1.000000 0.000000 0,0.000000 0.000000 0,0.000000 0.000000 0,-2.000000-2.000000 0,-7.000000-2.000000 0,-6.000000-4.000000 0,-6.000000-3.000000 0,-3.000000 0.000000 0,-1.000000 4.000000 0,1.000000 2.000000 0,0.000000 4.000000 0,0.000000 1.000000 0,0.000000 0.000000 0,-1.000000 0.000000 0,1.000000 0.000000 0,2.000000 0.000000 0,2.000000 0.000000 0,4.000000 0.000000 0,2.000000 0.000000 0,2.000000 0.000000 0,0.000000 0.000000 0,0.000000 0.000000 0,0.000000 0.000000 0,-1.000000 0.000000 0,-4.000000 0.000000 0,-2.000000 0.000000 0,-4.000000 0.000000 0,0.000000 0.000000 0,4.000000 0.000000 0,2.000000 0.000000 0,4.000000 0.000000 0,-1.000000 0.000000 0,-2.000000 0.000000 0,-4.000000 0.000000 0,-2.000000 0.000000 0,-3.000000-2.000000 0,1.000000-3.000000 0,0.000000-2.000000 0,0.000000-4.000000 0,0.000000 0.000000 0,-1.000000 4.000000 0,1.000000 2.000000 0,0.000000 4.000000 0,0.000000 1.000000 0,0.000000 0.000000 0,-1.000000 0.000000 0,1.000000 0.000000 0,0.000000 0.000000 0,0.000000 0.000000 0,0.000000 0.000000 0,-1.000000 0.000000 0,1.000000 0.000000 0,0.000000 0.000000 0,0.000000 0.000000 0,0.000000 0.000000 0,0.000000 0.000000 0,-1.000000 0.000000 0,1.000000 0.000000 0,0.000000 0.000000 0,0.000000-2.000000 0,0.000000-3.000000 0,-1.000000-2.000000 0,1.000000-4.000000 0,2.000000 0.000000 0,2.000000 4.000000 0,3.000000 2.000000 0,4.000000 3.000000 0,0.000000 2.000000 0,-4.000000 0.000000 0,-3.000000 0.000000 0,-2.000000 0.000000 0,-2.000000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0,-2.000000-1.000000 0,-3.000000-4.000000 0,-3.000000-2.000000 0,-2.000000-4.000000 0,-1.000000 0.000000 0,3.000000 4.000000 0,3.000000 2.000000 0,3.000000 3.000000 0,2.000000 2.000000 0,0.000000 0.000000 0,0.000000 0.000000 0,-1.000000 0.000000 0,4.000000 0.000000 0,6.000000 0.000000 0,6.000000 0.000000 0,7.000000 0.000000 0,-1.000000 0.000000 0,-6.000000 0.000000 0,-6.000000 0.000000 0,-6.000000 0.000000 0,0.000000 0.000000 0,6.000000 0.000000 0,6.000000 0.000000 0,6.000000 0.000000 0,1.000000-1.000000 0,-7.000000-4.000000 0,-6.000000-2.000000 0,-6.000000-4.000000 0,-4.000000 0.000000 0,1.000000 3.000000 0,0.000000 4.000000 0,0.000000 2.000000 0,3.000000 2.000000 0,6.000000 0.000000 0,6.000000 0.000000 0,6.000000 0.000000 0,0.000000 0.000000 0,-5.000000 0.000000 0,-7.000000 0.000000 0,-7.000000 0.000000 0,1.000000 0.000000 0,6.000000 0.000000 0,6.000000 0.000000 0,7.000000 0.000000 0,-3.000000-1.000000 0,-8.000000-4.000000 0,-10.000000-2.000000 0,-8.000000-4.000000 0,-4.000000 0.000000 0,3.000000 3.000000 0,3.000000 4.000000 0,3.000000 2.000000 0,4.000000 2.000000 0,2.000000 0.000000 0,3.000000 0.000000 0,4.000000 0.000000 0,-1.000000 0.000000 0,-2.000000 0.000000 0,-4.000000 0.000000 0,-2.000000 0.000000 0,-1.000000 0.000000 0,4.000000 0.000000 0,2.000000 0.000000 0,3.000000 0.000000 0,6.000000 0.000000 0,5.000000 0.000000 0,6.000000 0.000000 0,7.000000 0.000000 0,1.000000 0.000000 0,-3.000000 0.000000 0,-3.000000 0.000000 0,-3.000000 0.000000 0,-4.000000 0.000000 0,-2.000000 0.000000 0,-3.000000 0.000000 0,-3.000000 0.000000 0,-1.000000-1.000000 0,4.000000-4.000000 0,3.000000-3.000000 0,2.000000-2.000000 0,1.000000-1.000000 0,-3.000000 3.000000 0,-3.000000 4.000000 0,-4.000000 2.000000 0,-1.000000 2.000000 0,0.000000 0.000000 0,1.000000 0.000000 0,-1.000000 0.000000 0,-2.000000 0.000000 0,-2.000000 0.000000 0,-4.000000 0.000000 0,-3.000000 0.000000 0,-1.000000 0.000000 0,0.000000 0.000000 0,0.000000 0.000000 0,0.000000 0.000000 0,3.000000 0.000000 0,5.000000 0.000000 0,8.000000 0.000000 0,5.000000 0.000000 0,0.000000 0.000000 0,-6.000000 0.000000 0,-6.000000 0.000000 0,-6.000000 0.000000 0,-3.000000 2.000000 0,0.000000 2.000000 0,0.000000 4.000000 0,-1.000000 3.000000 0,1.000000-1.000000 0,0.000000-2.000000 0,0.000000-3.000000 0,0.000000-4.000000 0,-2.000000 1.000000 0,-3.000000 2.000000 0,-3.000000 4.000000 0,-3.000000 3.000000 0,0.000000 0.000000 0,4.000000-4.000000 0,2.000000-2.000000 0,3.000000-4.000000 0,2.000000-1.000000 0,0.000000 0.000000 0,-1.000000 0.000000 0,1.000000 0.000000 0,0.000000 0.000000 0,0.000000 0.000000 0,0.000000 0.000000 0,-1.000000 0.000000 0,3.000000 0.000000 0,2.000000 0.000000 0,4.000000 0.000000 0,2.000000 0.000000 0,2.000000 0.000000 0,0.000000 0.000000 0,0.000000 0.000000 0,0.000000 0.000000 0,-3.000000 2.000000 0,-6.000000 2.000000 0,-6.000000 4.000000 0,-6.000000 3.000000 0,-1.000000 0.000000 0,7.000000-4.000000 0,6.000000-2.000000 0,6.000000-4.000000 0,3.000000-1.000000 0,0.000000 0.000000 0,0.000000 0.000000 0,0.000000 0.000000 0,-1.000000 0.000000 0,-4.000000 0.000000 0,-2.000000 0.000000 0,-4.000000 0.000000 0,0.000000 0.000000 0,4.000000 0.000000 0,2.000000 0.000000 0,4.000000 0.000000 0,-1.000000 0.000000 0,-2.000000 0.000000 0,-4.000000 0.000000 0,-2.000000 0.000000 0,-1.000000 0.000000 0,3.000000 0.000000 0,4.000000 0.000000 0,2.000000 0.000000 0,1.000000 0.000000 0,-4.000000 0.000000 0,-2.000000 0.000000 0,-4.000000 0.000000 0,2.000000 0.000000 0,6.000000 0.000000 0,6.000000 0.000000 0,6.000000 0.000000 0,1.000000 0.000000 0,-7.000000 0.000000 0,-6.000000 0.000000 0,-6.000000 0.000000 0,-4.000000 0.000000 0,1.000000 0.000000 0,0.000000 0.000000 0,0.000000 0.000000 0,3.000000 0.000000 0,6.000000 0.000000 0,6.000000 0.000000 0,6.000000 0.000000 0,4.000000 0.000000 0,-1.000000 0.000000 0,0.000000 0.000000 0,1.000000 0.000000 0,-1.000000 0.000000 0,0.000000 0.000000 0,1.000000 0.000000 0,-1.000000 0.000000 0,-3.000000 0.000000 0,-6.000000 0.000000 0,-6.000000 0.000000 0,-6.000000 0.000000 0,-3.000000 0.000000 0,0.000000 0.000000 0,0.000000 0.000000 0,0.000000 0.000000 0,-1.000000 0.000000 0,1.000000 0.000000 0,0.000000 0.000000 0,0.000000 0.000000 0,3.000000 0.000000 0,6.000000 0.000000 0,6.000000 0.000000 0,6.000000 0.000000 0,0.000000 2.000000 0,-6.000000 3.000000 0,-6.000000 2.000000 0,-6.000000 4.000000 0,0.000000 0.000000 0,6.000000-4.000000 0,6.000000-2.000000 0,7.000000-4.000000 0,0.000000-1.000000 0,-2.000000 0.000000 0,-3.000000 0.000000 0,-4.000000 0.000000 0,0.000000 0.000000 0,-1.000000 0.000000 0,0.000000 0.000000 0,0.000000 0.000000 0,-3.000000 2.000000 0,-6.000000 3.000000 0,-7.000000 2.000000 0,-5.000000 4.000000 0,0.000000 0.000000 0,5.000000-4.000000 0,7.000000-2.000000 0,6.000000-3.000000 0,3.000000-2.000000 0,0.000000 0.000000 0,0.000000 0.000000 0,0.000000 0.000000 0,-1.000000 0.000000 0,-4.000000 0.000000 0,-2.000000 0.000000 0,-4.000000 0.000000 0,1.000000 1.000000 0,2.000000 4.000000 0,3.000000 2.000000 0,4.000000 4.000000 0,0.000000 0.000000 0,-4.000000-4.000000 0,-3.000000-2.000000 0,-2.000000-3.000000 0,-1.000000-2.000000 0,4.000000 0.000000 0,2.000000 0.000000 0,4.000000 0.000000 0,2.000000 0.000000 0,4.000000 0.000000 0,2.000000 0.000000 0,4.000000 0.000000 0,-1.000000 0.000000 0,-7.000000 0.000000 0,-6.000000 0.000000 0,-6.000000 0.000000 0,-2.000000 0.000000 0,3.000000 0.000000 0,4.000000 0.000000 0,2.000000 0.000000 0,1.000000 0.000000 0,-4.000000 0.000000 0,-2.000000 0.000000 0,-4.000000 0.000000 0,-1.000000 0.000000 0,0.000000 0.000000 0,0.000000 0.000000 0,-1.000000 0.000000 0,1.000000 0.000000 0,0.000000 0.000000 0,0.000000 0.000000 0,0.000000 0.000000 0,1.000000 0.000000 0,3.000000 0.000000 0,4.000000 0.000000 0,2.000000 0.000000 0,1.000000 0.000000 0,-4.000000 0.000000 0,-2.000000 0.000000 0,-4.000000 0.000000 0,0.000000 0.000000 0,4.000000 0.000000 0,2.000000 0.000000 0,4.000000 0.000000 0,1.000000 0.000000 0,0.000000 0.000000 0,0.000000 0.000000 0,0.000000 0.000000 0,-1.000000 0.000000 0,-4.000000 0.000000 0,-2.000000 0.000000 0,-4.000000 0.000000 0,-1.000000 0.000000 0,0.000000 0.000000 0,-1.000000 0.000000 0,1.000000 0.000000 0,3.000000 0.000000 0,6.000000 0.000000 0,6.000000 0.000000 0,6.000000 0.000000 0,1.000000 0.000000 0,-7.000000 0.000000 0,-6.000000 0.000000 0,-6.000000 0.000000 0,0.000000 0.000000 0,6.000000 0.000000 0,6.000000 0.000000 0,6.000000 0.000000 0,0.000000 0.000000 0,-5.000000 0.000000 0,-7.000000 0.000000 0,-7.000000 0.000000 0,1.000000 0.000000 0,6.000000 0.000000 0,6.000000 0.000000 0,7.000000 0.000000 0,1.000000 0.000000 0,-4.000000 0.000000 0,-2.000000 0.000000 0,-3.000000 0.000000 0,-1.000000 0.000000 0,4.000000 0.000000 0,3.000000 0.000000 0,2.000000 0.000000 0,1.000000 0.000000 0,-3.000000 0.000000 0,-3.000000 0.000000 0,-4.000000 0.000000 0,1.000000 0.000000 0,3.000000 0.000000 0,2.000000 0.000000 0,4.000000 0.000000 0,-2.000000 0.000000 0,-6.000000 0.000000 0,-6.000000 0.000000 0,-6.000000 0.000000 0,0.000000 0.000000 0,6.000000 0.000000 0,6.000000 0.000000 0,7.000000 0.000000 0,-1.000000 0.000000 0,-6.000000 0.000000 0,-6.000000 0.000000 0,-6.000000 0.000000 0,-5.000000 1.000000 0,-3.000000 4.000000 0,-3.000000 2.000000 0,-2.000000 4.000000 0,-1.000000 0.000000 0,3.000000-3.000000 0,3.000000-4.000000 0,3.000000-2.000000 0,5.000000-2.000000 0,6.000000 0.000000 0,6.000000 0.000000 0,7.000000 0.000000 0,2.000000 0.000000 0,0.000000 0.000000 0,1.000000 0.000000 0,-1.000000 0.000000 0,-1.000000 0.000000 0,-3.000000 0.000000 0,-4.000000 0.000000 0,-2.000000 0.000000 0,-2.000000 0.000000 0,0.000000 0.000000 0,0.000000 0.000000 0,0.000000 0.000000 0,-1.000000 0.000000 0,-4.000000 0.000000 0,-2.000000 0.000000 0,-4.000000 0.000000 0,2.000000 0.000000 0,6.000000 0.000000 0,6.000000 0.000000 0,6.000000 0.000000 0,0.000000 0.000000 0,-5.000000 0.000000 0,-7.000000 0.000000 0,-7.000000 0.000000 0,-2.000000 1.000000 0,0.000000 4.000000 0,0.000000 2.000000 0,0.000000 4.000000 0,0.000000 0.000000 0,-1.000000-3.000000 0,1.000000-4.000000 0,0.000000-2.000000 0,3.000000-2.000000 0,6.000000 0.000000 0,6.000000 0.000000 0,6.000000 0.000000 0,1.000000 0.000000 0,-7.000000 0.000000 0,-6.000000 0.000000 0,-6.000000 0.000000 0,-4.000000 0.000000 0,1.000000 0.000000 0,0.000000 0.000000 0,0.000000 0.000000 0,1.000000 0.000000 0,4.000000 0.000000 0,2.000000 0.000000 0,4.000000 0.000000 0,-1.000000 0.000000 0,-2.000000 0.000000 0,-4.000000 0.000000 0,-3.000000 0.000000 0,1.000000 0.000000 0,2.000000 0.000000 0,4.000000 0.000000 0,2.000000 0.000000 0,1.000000 0.000000 0,-4.000000 0.000000 0,-3.000000 0.000000 0,-2.000000 0.000000 0,1.000000 0.000000 0,6.000000 0.000000 0,6.000000 0.000000 0,6.000000 0.000000 0,-1.000000 1.000000 0,-10.000000 4.000000 0,-8.000000 3.000000 0,-10.000000 2.000000 0,0.000000 1.000000 0,9.000000-3.000000 0,10.000000-4.000000 0,9.000000-2.000000 0,1.000000-2.000000 0,-6.000000 0.000000 0,-6.000000 0.000000 0,-6.000000 0.000000 0,0.000000 0.000000 0,6.000000 0.000000 0,6.000000 0.000000 0,6.000000 0.000000 0,2.000000 0.000000 0,-3.000000 0.000000 0,-4.000000 0.000000 0,-2.000000 0.000000 0,-2.000000 1.000000 0,0.000000 4.000000 0,0.000000 3.000000 0,0.000000 2.000000 0,-1.000000 1.000000 0,-4.000000-3.000000 0,-2.000000-4.000000 0,-4.000000-2.000000 0,-1.000000-2.000000 0,0.000000 0.000000 0,0.000000 0.000000 0,-1.000000 0.000000 0,1.000000 1.000000 0,0.000000 4.000000 0,0.000000 3.000000 0,0.000000 2.000000 0,-1.000000 1.000000 0,1.000000-3.000000 0,0.000000-4.000000 0,0.000000-2.000000 0,0.000000-2.000000 0,-1.000000 0.000000 0,1.000000 0.000000 0,0.000000 0.000000 0,-8.000000 2.000000 0,-15.000000 2.000000 0,-16.000000 4.000000 0,-14.000000 3.000000 0,-10.000000 1.000000 0,-4.000000 0.000000 0,-2.000000 0.000000 0,-3.000000 1.000000 0,-2.000000-3.000000 0,0.000000-2.000000 0,0.000000-3.000000 0,1.000000-4.000000 0,-1.000000-1.000000 0,0.000000 0.000000 0,0.000000 0.000000 0,0.000000 0.000000 0,1.000000 0.000000 0,-1.000000 0.000000 0,0.000000 0.000000 0,0.000000 0.000000 0,-1.000000 0.000000 0,-4.000000 0.000000 0,-2.000000 0.000000 0,-4.000000 0.000000 0,-2.000000 0.000000 0,-4.000000 0.000000 0,-3.000000 0.000000 0,-2.000000 0.000000 0,-6.000000 0.000000 0,-5.000000 0.000000 0,-7.000000 0.000000 0,-6.000000 0.000000 0,-3.000000 0.000000 0,0.000000 0.000000 0,0.000000 0.000000 0,1.000000 0.000000 0,-4.000000 0.000000 0,-6.000000 0.000000 0,-7.000000 0.000000 0,-5.000000 0.000000 0,-3.000000 0.000000 0,-1.000000 0.000000 0,1.000000 0.000000 0,-1.000000 0.000000 0,2.000000 2.000000 0,4.000000 2.000000 0,2.000000 4.000000 0,3.000000 3.000000 0,1.000000-1.000000 0,-4.000000-2.000000 0,-3.000000-3.000000 0,-3.000000-4.000000 0,-4.000000-1.000000 0,-7.000000 0.000000 0,-6.000000 0.000000 0,-6.000000 0.000000 0,-1.000000 0.000000 0,3.000000 0.000000 0,2.000000 0.000000 0,4.000000 0.000000 0,1.000000 0.000000 0,1.000000 0.000000 0,-1.000000 0.000000 0,0.000000 0.000000 0,1.000000 0.000000 0,-1.000000 0.000000 0,0.000000 0.000000 0,1.000000 0.000000 0,-1.000000 0.000000 0,0.000000 0.000000 0,0.000000 0.000000 0,1.000000 0.000000 0,-1.000000 0.000000 0,0.000000 0.000000 0,1.000000 0.000000 0,-1.000000 0.000000 0,2.000000 0.000000 0,3.000000 0.000000 0,3.000000 0.000000 0,3.000000 0.000000 0,3.000000 0.000000 0,3.000000 0.000000 0,3.000000 0.000000 0,4.000000 0.000000 0,1.000000 0.000000 0,-1.000000 0.000000 0,1.000000 0.000000 0,0.000000 0.000000 0,0.000000 0.000000 0,0.000000 0.000000 0,0.000000 0.000000 0,0.000000 0.000000 0,1.000000 0.000000 0,3.000000 0.000000 0,4.000000 0.000000 0,2.000000 0.000000 0,4.000000 0.000000 0,3.000000 0.000000 0,3.000000 0.000000 0,2.000000 0.000000 0,4.000000 0.000000 0,3.000000 0.000000 0,3.000000 0.000000 0,4.000000 0.000000 0,0.000000 0.000000 0,1.000000 0.000000 0,0.000000 0.000000 0,-1.000000 0.000000 0,2.000000 0.000000 0,4.000000 0.000000 0,2.000000 0.000000 0,3.000000 0.000000 0,1.000000 0.000000 0,-4.000000 0.000000 0,-3.000000 0.000000 0,-2.000000 0.000000 0,-3.000000 0.000000 0,1.000000 0.000000 0,0.000000 0.000000 0,-1.000000 0.000000 0,-1.000000 0.000000 0,-3.000000 0.000000 0,-3.000000 0.000000 0,-3.000000 0.000000 0,0.000000 0.000000 0,3.000000 0.000000 0,3.000000 0.000000 0,3.000000 0.000000 0,2.000000-1.000000 0,0.000000-4.000000 0,-1.000000-3.000000 0,1.000000-2.000000 0,-2.000000-1.000000 0,-3.000000 3.000000 0,-3.000000 4.000000 0,-3.000000 2.000000 0,0.000000 2.000000 0,3.000000 0.000000 0,3.000000 0.000000 0,3.000000 0.000000 0,2.000000 0.000000 0,-1.000000 0.000000 0,1.000000 0.000000 0,0.000000 0.000000 0,-1.000000 0.000000 0,1.000000 0.000000 0,0.000000 0.000000 0,-1.000000 0.000000 0,-2.000000 0.000000 0,-7.000000 0.000000 0,-5.000000 0.000000 0,-7.000000 0.000000 0,-1.000000 0.000000 0,2.000000 0.000000 0,4.000000 0.000000 0,3.000000 0.000000 0,1.000000 0.000000 0,1.000000 0.000000 0,-1.000000 0.000000 0,0.000000 0.000000 0,2.000000 0.000000 0,3.000000 0.000000 0,3.000000 0.000000 0,4.000000 0.000000 0,0.000000 0.000000 0,1.000000 0.000000 0,0.000000 0.000000 0,-1.000000 0.000000 0,1.000000 0.000000 0,-1.000000 0.000000 0,1.000000 0.000000 0,0.000000 0.000000 0,-1.000000 0.000000 0,1.000000 0.000000 0,0.000000 0.000000 0,-1.000000 0.000000 0,3.000000 0.000000 0,2.000000 0.000000 0,3.000000 0.000000 0,4.000000 0.000000 0,1.000000 0.000000 0,-1.000000 0.000000 0,1.000000 0.000000 0,0.000000 0.000000 0,2.000000 0.000000 0,2.000000 0.000000 0,4.000000 0.000000 0,3.000000 0.000000 0,1.000000 0.000000 0,0.000000 0.000000 0,0.000000 0.000000 0,0.000000 0.000000 0,-3.000000 0.000000 0,-6.000000 0.000000 0,-6.000000 0.000000 0,-6.000000 0.000000 0,0.000000 0.000000 0,6.000000 0.000000 0,6.000000 0.000000 0,6.000000 0.000000 0,3.000000 0.000000 0,0.000000 0.000000 0,0.000000 0.000000 0,1.000000 0.000000 0,-4.000000 0.000000 0,-6.000000 0.000000 0,-6.000000 0.000000 0,-7.000000 0.000000 0,-1.000000 0.000000 0,4.000000 0.000000 0,2.000000 0.000000 0,3.000000 0.000000 0,2.000000 2.000000 0,0.000000 2.000000 0,0.000000 4.000000 0,0.000000 3.000000 0,-2.000000-1.000000 0,-2.000000-2.000000 0,-4.000000-3.000000 0,-3.000000-4.000000 0,-3.000000-1.000000 0,-3.000000 0.000000 0,-3.000000 0.000000 0,-3.000000 0.000000 0,0.000000 0.000000 0,3.000000 0.000000 0,3.000000 0.000000 0,3.000000 0.000000 0,1.000000 0.000000 0,-4.000000 0.000000 0,-3.000000 0.000000 0,-4.000000 0.000000 0,1.000000 0.000000 0,3.000000 0.000000 0,3.000000 0.000000 0,4.000000 0.000000 0,2.000000 0.000000 0,3.000000 0.000000 0,3.000000 0.000000 0,4.000000 0.000000 0,2.000000 0.000000 0,4.000000 0.000000 0,2.000000 0.000000 0,4.000000 0.000000 0,1.000000 0.000000 0,0.000000 0.000000 0,1.000000 0.000000 0,-1.000000 0.000000 0,0.000000 0.000000 0,0.000000 0.000000 0,0.000000 0.000000 0,1.000000 0.000000 0,-1.000000 0.000000 0,0.000000 0.000000 0,0.000000 0.000000 0,0.000000 0.000000 0,0.000000 0.000000 0,1.000000 0.000000 0,-1.000000 0.000000 0,0.000000 0.000000 0,0.000000 0.000000 0,0.000000 0.000000 0,1.000000 0.000000 0,-1.000000 0.000000 0,-2.000000 0.000000 0,-2.000000 0.000000 0,-3.000000 0.000000 0,-4.000000 0.000000 0,-1.000000 0.000000 0,0.000000 0.000000 0,0.000000 0.000000 0,0.000000 0.000000 0,3.000000-1.000000 0,6.000000-4.000000 0,6.000000-3.000000 0,7.000000-2.000000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5:07"/>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43725.000000 25069.000000 1000,'-50.000000'-21.000000'0,"-4.000000"5.000000"0 ,-3.000000 7.000000 0,-3.000000 6.000000 0,1.000000 3.000000 0,2.000000 0.000000 0,3.000000 0.000000 0,4.000000 0.000000 0,0.000000 1.000000 0,1.000000 4.000000 0,0.000000 3.000000 0,0.000000 2.000000 0,-3.000000 3.000000 0,-6.000000-1.000000 0,-7.000000 0.000000 0,-5.000000 1.000000 0,-4.000000-1.000000 0,1.000000 0.000000 0,-1.000000 0.000000 0,0.000000 1.000000 0,-1.000000-3.000000 0,-3.000000-2.000000 0,-3.000000-3.000000 0,-4.000000-4.000000 0,0.000000 1.000000 0,-1.000000 2.000000 0,0.000000 4.000000 0,0.000000 3.000000 0,3.000000-1.000000 0,6.000000-2.000000 0,7.000000-3.000000 0,6.000000-4.000000 0,4.000000-1.000000 0,3.000000 0.000000 0,3.000000 0.000000 0,4.000000 0.000000 0,2.000000 2.000000 0,4.000000 2.000000 0,2.000000 4.000000 0,4.000000 3.000000 0,1.000000-1.000000 0,0.000000-2.000000 0,0.000000-3.000000 0,1.000000-4.000000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28:26"/>
    </inkml:context>
    <inkml:brush xml:id="br0">
      <inkml:brushProperty name="width" value="0.0416666641831398" units="cm"/>
      <inkml:brushProperty name="height" value="0.0416666641831398" units="cm"/>
      <inkml:brushProperty name="color" value="#F2385B"/>
      <inkml:brushProperty name="ignorePressure" value="0"/>
    </inkml:brush>
  </inkml:definitions>
  <inkml:trace contextRef="#ctx0" brushRef="#br0">1000.000000 23850.000000 1000,'-46.000000'-41.000000'0,"10.000000"19.000000"0 ,10.000000 19.000000 0,9.000000 19.000000 0,7.000000 13.000000 0,7.000000 10.000000 0,6.000000 10.000000 0,7.000000 9.000000 0,0.000000 1.000000 0,-2.000000-6.000000 0,-3.000000-6.000000 0,-3.000000-6.000000 0,-1.000000-4.000000 0,4.000000 1.000000 0,3.000000-1.000000 0,3.000000 1.000000 0,1.000000 1.000000 0,1.000000 3.000000 0,-1.000000 3.000000 0,1.000000 4.000000 0,-3.000000 1.000000 0,-2.000000 0.000000 0,-3.000000 0.000000 0,-3.000000 0.000000 0,-1.000000-2.000000 0,4.000000-3.000000 0,3.000000-3.000000 0,3.000000-2.000000 0,1.000000-3.000000 0,1.000000 1.000000 0,-1.000000-1.000000 0,1.000000 1.000000 0,-1.000000 1.000000 0,1.000000 3.000000 0,-1.000000 3.000000 0,1.000000 4.000000 0,-1.000000-9.000000 0,1.000000-18.000000 0,-1.000000-19.000000 0,1.000000-18.000000 0,-3.000000-12.000000 0,-2.000000-3.000000 0,-3.000000-3.000000 0,-3.000000-2.000000 0,-4.000000-3.000000 0,-3.000000 1.000000 0,-3.000000-1.000000 0,-2.000000 1.000000 0,-3.000000-1.000000 0,1.000000 1.000000 0,-1.000000-1.000000 0,1.000000 1.000000 0,-1.000000-3.000000 0,1.000000-2.000000 0,-1.000000-3.000000 0,1.000000-3.000000 0,1.000000-1.000000 0,3.000000 4.000000 0,3.000000 3.000000 0,4.000000 3.000000 0,-1.000000-1.000000 0,-3.000000-2.000000 0,-3.000000-3.000000 0,-2.000000-3.000000 0,-5.000000-2.000000 0,-2.000000 0.000000 0,-3.000000 0.000000 0,-3.000000 0.000000 0,-1.000000 1.000000 0,4.000000 4.000000 0,3.000000 3.000000 0,3.000000 3.000000 0,1.000000 3.000000 0,1.000000 3.000000 0,-1.000000 3.000000 0,1.000000 4.000000 0,1.000000-1.000000 0,3.000000-3.000000 0,3.000000-3.000000 0,4.000000-2.000000 0,-1.000000-3.000000 0,-3.000000 1.000000 0,-3.000000-1.000000 0,-2.000000 1.000000 0,-1.000000-1.000000 0,3.000000 1.000000 0,3.000000-1.000000 0,4.000000 1.000000 0,4.000000 1.000000 0,6.000000 3.000000 0,7.000000 3.000000 0,6.000000 4.000000 0,1.000000 1.000000 0,-3.000000 0.000000 0,-3.000000 0.000000 0,-2.000000 0.000000 0,-1.000000 0.000000 0,3.000000 0.000000 0,3.000000 0.000000 0,4.000000 0.000000 0,2.000000 0.000000 0,4.000000 0.000000 0,3.000000 0.000000 0,3.000000 0.000000 0,1.000000 0.000000 0,1.000000 0.000000 0,-1.000000 0.000000 0,1.000000 0.000000 0,-1.000000 0.000000 0,1.000000 0.000000 0,-1.000000 0.000000 0,1.000000 0.000000 0,1.000000 1.000000 0,3.000000 4.000000 0,3.000000 3.000000 0,4.000000 3.000000 0,-1.000000-1.000000 0,-3.000000-2.000000 0,-3.000000-3.000000 0,-2.000000-3.000000 0,-1.000000-1.000000 0,3.000000 4.000000 0,3.000000 3.000000 0,4.000000 3.000000 0,1.000000 3.000000 0,0.000000 3.000000 0,0.000000 3.000000 0,0.000000 4.000000 0,-4.000000 4.000000 0,-5.000000 6.000000 0,-7.000000 7.000000 0,-5.000000 6.000000 0,-8.000000 4.000000 0,-5.000000 4.000000 0,-7.000000 3.000000 0,-5.000000 3.000000 0,-6.000000 1.000000 0,-3.000000 1.000000 0,-3.000000-1.000000 0,-2.000000 1.000000 0,-6.000000 1.000000 0,-6.000000 3.000000 0,-6.000000 3.000000 0,-6.000000 4.000000 0,-2.000000 2.000000 0,3.000000 4.000000 0,3.000000 3.000000 0,4.000000 3.000000 0,-1.000000-1.000000 0,-3.000000-2.000000 0,-3.000000-3.000000 0,-2.000000-3.000000 0,-5.000000-2.000000 0,-2.000000 0.000000 0,-3.000000 0.000000 0,-3.000000 0.000000 0,-1.000000-2.000000 0,4.000000-3.000000 0,3.000000-3.000000 0,3.000000-2.000000 0,1.000000-1.000000 0,1.000000 3.000000 0,-1.000000 3.000000 0,1.000000 4.000000 0,-3.000000-1.000000 0,-2.000000-3.000000 0,-3.000000-3.000000 0,-3.000000-2.000000 0,-1.000000-3.000000 0,4.000000 1.000000 0,3.000000-1.000000 0,3.000000 1.000000 0,1.000000-1.000000 0,1.000000 1.000000 0,-1.000000-1.000000 0,1.000000 1.000000 0,-1.000000-3.000000 0,1.000000-2.000000 0,-1.000000-3.000000 0,1.000000-3.000000 0,1.000000-4.000000 0,3.000000-3.000000 0,3.000000-3.000000 0,4.000000-2.000000 0,2.000000-8.000000 0,4.000000-8.000000 0,3.000000-10.000000 0,3.000000-9.000000 0,4.000000-7.000000 0,7.000000-3.000000 0,6.000000-3.000000 0,7.000000-2.000000 0,4.000000-6.000000 0,3.000000-6.000000 0,3.000000-6.000000 0,4.000000-6.000000 0,2.000000-4.000000 0,4.000000 1.000000 0,3.000000-1.000000 0,3.000000 1.000000 0,1.000000-4.000000 0,1.000000-6.000000 0,-1.000000-6.000000 0,1.000000-6.000000 0,-1.000000-2.000000 0,1.000000 3.000000 0,-1.000000 3.000000 0,1.000000 4.000000 0,-1.000000-3.000000 0,1.000000-5.000000 0,-1.000000-7.000000 0,1.000000-5.000000 0,1.000000-9.000000 0,3.000000-9.000000 0,3.000000-10.000000 0,4.000000-8.000000 0,-1.000000-4.000000 0,-3.000000 3.000000 0,-3.000000 3.000000 0,-2.000000 4.000000 0,-3.000000 4.000000 0,1.000000 6.000000 0,-1.000000 7.000000 0,1.000000 6.000000 0,1.000000 4.000000 0,3.000000 4.000000 0,3.000000 3.000000 0,4.000000 3.000000 0,-3.000000 7.000000 0,-5.000000 14.000000 0,-7.000000 11.000000 0,-5.000000 14.000000 0,-4.000000 5.000000 0,0.000000 1.000000 0,0.000000-1.000000 0,0.000000 1.000000 0,0.000000 2.000000 0,0.000000 7.000000 0,0.000000 6.000000 0,0.000000 7.000000 0,-5.000000 11.000000 0,-9.000000 20.000000 0,-10.000000 18.000000 0,-8.000000 20.000000 0,-8.000000 6.000000 0,-2.000000-2.000000 0,-3.000000-3.000000 0,-3.000000-3.000000 0,-2.000000-1.000000 0,0.000000 4.000000 0,0.000000 3.000000 0,0.000000 3.000000 0,0.000000 3.000000 0,0.000000 3.000000 0,0.000000 3.000000 0,0.000000 4.000000 0,0.000000 1.000000 0,0.000000 0.000000 0,0.000000 0.000000 0,0.000000 0.000000 0,-2.000000 3.000000 0,-3.000000 6.000000 0,-3.000000 7.000000 0,-2.000000 6.000000 0,-1.000000 4.000000 0,3.000000 4.000000 0,3.000000 3.000000 0,4.000000 3.000000 0,1.000000 1.000000 0,0.000000 1.000000 0,0.000000-1.000000 0,0.000000 1.000000 0,0.000000-3.000000 0,0.000000-2.000000 0,0.000000-3.000000 0,0.000000-3.000000 0,1.000000-6.000000 0,4.000000-5.000000 0,3.000000-7.000000 0,3.000000-5.000000 0,1.000000-6.000000 0,1.000000-3.000000 0,-1.000000-3.000000 0,1.000000-2.000000 0,-1.000000-3.000000 0,1.000000 1.000000 0,-1.000000-1.000000 0,1.000000 1.000000 0,-1.000000-3.000000 0,1.000000-2.000000 0,-1.000000-3.000000 0,1.000000-3.000000 0,-1.000000-2.000000 0,1.000000 0.000000 0,-1.000000 0.000000 0,1.000000 0.000000 0,1.000000-2.000000 0,3.000000-3.000000 0,3.000000-3.000000 0,4.000000-2.000000 0,1.000000-3.000000 0,0.000000 1.000000 0,0.000000-1.000000 0,0.000000 1.000000 0,3.000000-4.000000 0,6.000000-6.000000 0,7.000000-6.000000 0,6.000000-6.000000 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5:09"/>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41468.000000 25363.000000 1000,'47.000000'-21.000000'0,"-2.000000"6.000000"0 ,-4.000000 5.000000 0,-2.000000 7.000000 0,0.000000 3.000000 0,7.000000 0.000000 0,7.000000 0.000000 0,5.000000 0.000000 0,0.000000 0.000000 0,-6.000000 0.000000 0,-6.000000 0.000000 0,-6.000000 0.000000 0,-3.000000 0.000000 0,0.000000 0.000000 0,0.000000 0.000000 0,-1.000000 0.000000 0,3.000000 2.000000 0,2.000000 2.000000 0,4.000000 4.000000 0,2.000000 3.000000 0,2.000000 0.000000 0,0.000000-4.000000 0,0.000000-2.000000 0,0.000000-4.000000 0,0.000000-1.000000 0,1.000000 0.000000 0,-1.000000 0.000000 0,0.000000 0.000000 0,1.000000 0.000000 0,4.000000 0.000000 0,3.000000 0.000000 0,3.000000 0.000000 0,-1.000000 0.000000 0,-2.000000 0.000000 0,-3.000000 0.000000 0,-4.000000 0.000000 0,1.000000 0.000000 0,3.000000 0.000000 0,2.000000 0.000000 0,4.000000 0.000000 0,2.000000 0.000000 0,-1.000000 0.000000 0,0.000000 0.000000 0,1.000000 0.000000 0,1.000000 0.000000 0,2.000000 0.000000 0,5.000000 0.000000 0,2.000000 0.000000 0,1.000000 0.000000 0,1.000000 0.000000 0,-1.000000 0.000000 0,1.000000 0.000000 0,-2.000000 0.000000 0,-3.000000 0.000000 0,-3.000000 0.000000 0,-3.000000 0.000000 0,-2.000000 0.000000 0,1.000000 0.000000 0,-1.000000 0.000000 0,0.000000 0.000000 0,-1.000000 0.000000 0,-3.000000 0.000000 0,-4.000000 0.000000 0,-2.000000 0.000000 0,-2.000000 0.000000 0,0.000000 0.000000 0,0.000000 0.000000 0,0.000000 0.000000 0,1.000000 0.000000 0,-1.000000 0.000000 0,0.000000 0.000000 0,0.000000 0.000000 0,-2.000000 0.000000 0,-2.000000 0.000000 0,-4.000000 0.000000 0,-3.000000 0.000000 0,1.000000 0.000000 0,2.000000 0.000000 0,4.000000 0.000000 0,2.000000 0.000000 0,2.000000 0.000000 0,0.000000 0.000000 0,0.000000 0.000000 0,1.000000 0.000000 0,-1.000000 0.000000 0,0.000000 0.000000 0,0.000000 0.000000 0,0.000000 0.000000 0,0.000000 0.000000 0,0.000000 0.000000 0,0.000000 0.000000 0,0.000000 0.000000 0,0.000000 0.000000 0,0.000000 0.000000 0,0.000000 0.000000 0,0.000000 0.000000 0,2.000000 0.000000 0,3.000000 0.000000 0,2.000000 0.000000 0,4.000000 0.000000 0,0.000000 0.000000 0,-3.000000 0.000000 0,-3.000000 0.000000 0,-4.000000 0.000000 0,-1.000000 0.000000 0,0.000000 0.000000 0,0.000000 0.000000 0,0.000000 0.000000 0,2.000000 0.000000 0,3.000000 0.000000 0,2.000000 0.000000 0,4.000000 0.000000 0,0.000000 0.000000 0,-3.000000 0.000000 0,-3.000000 0.000000 0,-4.000000 0.000000 0,-1.000000-1.000000 0,0.000000-4.000000 0,0.000000-2.000000 0,0.000000-4.000000 0,2.000000 0.000000 0,3.000000 3.000000 0,2.000000 4.000000 0,4.000000 2.000000 0,2.000000 2.000000 0,-1.000000 0.000000 0,0.000000 0.000000 0,1.000000 0.000000 0,-1.000000 0.000000 0,0.000000 0.000000 0,1.000000 0.000000 0,-1.000000 0.000000 0,0.000000 0.000000 0,1.000000 0.000000 0,-1.000000 0.000000 0,0.000000 0.000000 0,-1.000000 0.000000 0,-3.000000 0.000000 0,-4.000000 0.000000 0,-2.000000 0.000000 0,-2.000000 0.000000 0,0.000000 0.000000 0,0.000000 0.000000 0,0.000000 0.000000 0,1.000000-1.000000 0,-1.000000-4.000000 0,0.000000-2.000000 0,0.000000-4.000000 0,-2.000000 0.000000 0,-2.000000 3.000000 0,-4.000000 4.000000 0,-3.000000 2.000000 0,1.000000 2.000000 0,2.000000 0.000000 0,4.000000 0.000000 0,2.000000 0.000000 0,4.000000 0.000000 0,3.000000 0.000000 0,2.000000 0.000000 0,4.000000 0.000000 0,1.000000-1.000000 0,1.000000-4.000000 0,-1.000000-3.000000 0,0.000000-2.000000 0,1.000000-1.000000 0,-1.000000 3.000000 0,1.000000 4.000000 0,-1.000000 2.000000 0,-1.000000 2.000000 0,-4.000000 0.000000 0,-2.000000 0.000000 0,-3.000000 0.000000 0,-1.000000 0.000000 0,4.000000 0.000000 0,3.000000 0.000000 0,3.000000 0.000000 0,-2.000000 0.000000 0,-6.000000 0.000000 0,-6.000000 0.000000 0,-6.000000 0.000000 0,-2.000000 0.000000 0,4.000000 0.000000 0,2.000000 0.000000 0,4.000000 0.000000 0,-1.000000 0.000000 0,-2.000000 0.000000 0,-4.000000 0.000000 0,-3.000000 0.000000 0,-1.000000 0.000000 0,0.000000 0.000000 0,0.000000 0.000000 0,0.000000 0.000000 0,-1.000000 0.000000 0,1.000000 0.000000 0,0.000000 0.000000 0,0.000000 0.000000 0,0.000000-1.000000 0,-1.000000-4.000000 0,1.000000-3.000000 0,0.000000-2.000000 0,1.000000-1.000000 0,4.000000 3.000000 0,2.000000 4.000000 0,4.000000 2.000000 0,-1.000000 2.000000 0,-2.000000 0.000000 0,-4.000000 0.000000 0,-2.000000 0.000000 0,-3.000000 0.000000 0,1.000000 0.000000 0,0.000000 0.000000 0,0.000000 0.000000 0,1.000000 0.000000 0,4.000000 0.000000 0,2.000000 0.000000 0,4.000000 0.000000 0,-1.000000 0.000000 0,-2.000000 0.000000 0,-4.000000 0.000000 0,-3.000000 0.000000 0,2.000000 0.000000 0,6.000000 0.000000 0,6.000000 0.000000 0,7.000000 0.000000 0,-1.000000 0.000000 0,-6.000000 0.000000 0,-6.000000 0.000000 0,-6.000000 0.000000 0,-2.000000 0.000000 0,4.000000 0.000000 0,2.000000 0.000000 0,4.000000 0.000000 0,-1.000000 0.000000 0,-2.000000 0.000000 0,-4.000000 0.000000 0,-3.000000 0.000000 0,1.000000 0.000000 0,2.000000 0.000000 0,4.000000 0.000000 0,2.000000 0.000000 0,1.000000 0.000000 0,-4.000000 0.000000 0,-2.000000 0.000000 0,-4.000000 0.000000 0,-1.000000 0.000000 0,0.000000 0.000000 0,-1.000000 0.000000 0,1.000000 0.000000 0,0.000000 0.000000 0,0.000000 0.000000 0,0.000000 0.000000 0,-1.000000 0.000000 0,-6.000000-1.000000 0,-17.000000-4.000000 0,-14.000000-3.000000 0,-16.000000-2.000000 0,-11.000000-1.000000 0,-5.000000 3.000000 0,-7.000000 4.000000 0,-6.000000 2.000000 0,-2.000000 2.000000 0,4.000000 0.000000 0,2.000000 0.000000 0,4.000000 0.000000 0,0.000000 0.000000 0,-4.000000 0.000000 0,-2.000000 0.000000 0,-4.000000 0.000000 0,1.000000 0.000000 0,2.000000 0.000000 0,4.000000 0.000000 0,2.000000 0.000000 0,3.000000 0.000000 0,-1.000000 0.000000 0,0.000000 0.000000 0,0.000000 0.000000 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5:54"/>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8489.000000 35277.000000 1000,'46.000000'-23.000000'0,"-6.000000"3.000000"0 ,-6.000000 3.000000 0,-6.000000 3.000000 0,-2.000000 3.000000 0,3.000000 4.000000 0,3.000000 2.000000 0,3.000000 3.000000 0,2.000000 1.000000 0,0.000000-4.000000 0,0.000000-2.000000 0,0.000000-4.000000 0,1.000000 0.000000 0,3.000000 3.000000 0,4.000000 4.000000 0,2.000000 2.000000 0,2.000000 2.000000 0,0.000000 0.000000 0,1.000000 0.000000 0,-1.000000 0.000000 0,-2.000000 0.000000 0,-2.000000 0.000000 0,-4.000000 0.000000 0,-3.000000 0.000000 0,-1.000000 0.000000 0,0.000000 0.000000 0,0.000000 0.000000 0,0.000000 0.000000 0,-1.000000 0.000000 0,1.000000 0.000000 0,0.000000 0.000000 0,0.000000 0.000000 0,0.000000 0.000000 0,-1.000000 0.000000 0,1.000000 0.000000 0,0.000000 0.000000 0,0.000000 0.000000 0,0.000000 0.000000 0,0.000000 0.000000 0,-1.000000 0.000000 0,0.000000 2.000000 0,-4.000000 2.000000 0,-3.000000 4.000000 0,-3.000000 3.000000 0,0.000000 0.000000 0,3.000000-4.000000 0,3.000000-2.000000 0,4.000000-4.000000 0,0.000000-1.000000 0,1.000000 0.000000 0,0.000000 0.000000 0,0.000000 0.000000 0,0.000000 0.000000 0,0.000000 0.000000 0,-1.000000 0.000000 0,1.000000 0.000000 0,0.000000 2.000000 0,0.000000 3.000000 0,0.000000 2.000000 0,-1.000000 4.000000 0,1.000000 0.000000 0,0.000000-4.000000 0,0.000000-2.000000 0,0.000000-4.000000 0,-1.000000-1.000000 0,1.000000 0.000000 0,0.000000 0.000000 0,0.000000 0.000000 0,1.000000 0.000000 0,4.000000 0.000000 0,2.000000 0.000000 0,4.000000 0.000000 0,-2.000000-1.000000 0,-6.000000-4.000000 0,-7.000000-2.000000 0,-5.000000-4.000000 0,-2.000000 0.000000 0,3.000000 4.000000 0,3.000000 2.000000 0,3.000000 3.000000 0,2.000000 2.000000 0,0.000000 0.000000 0,0.000000 0.000000 0,0.000000 0.000000 0,-2.000000-1.000000 0,-3.000000-4.000000 0,-3.000000-2.000000 0,-3.000000-4.000000 0,0.000000 0.000000 0,4.000000 3.000000 0,2.000000 4.000000 0,3.000000 2.000000 0,0.000000 4.000000 0,-2.000000 2.000000 0,-4.000000 4.000000 0,-3.000000 3.000000 0,0.000000 1.000000 0,3.000000 0.000000 0,3.000000 1.000000 0,3.000000-1.000000 0,4.000000 0.000000 0,2.000000 0.000000 0,4.000000 1.000000 0,2.000000-1.000000 0,1.000000 0.000000 0,-4.000000 1.000000 0,-2.000000-1.000000 0,-4.000000 0.000000 0,-1.000000 0.000000 0,0.000000 1.000000 0,-1.000000-1.000000 0,1.000000 0.000000 0,2.000000-1.000000 0,2.000000-3.000000 0,3.000000-4.000000 0,4.000000-2.000000 0,0.000000-2.000000 0,-4.000000 0.000000 0,-3.000000 0.000000 0,-2.000000 0.000000 0,-1.000000 0.000000 0,4.000000 0.000000 0,2.000000 0.000000 0,4.000000 0.000000 0,-1.000000 0.000000 0,-2.000000 0.000000 0,-4.000000 0.000000 0,-3.000000 0.000000 0,1.000000-2.000000 0,2.000000-2.000000 0,4.000000-4.000000 0,2.000000-3.000000 0,2.000000 0.000000 0,0.000000 4.000000 0,0.000000 2.000000 0,0.000000 4.000000 0,-3.000000-1.000000 0,-6.000000-2.000000 0,-6.000000-4.000000 0,-6.000000-3.000000 0,-2.000000 0.000000 0,3.000000 4.000000 0,3.000000 2.000000 0,3.000000 4.000000 0,2.000000 1.000000 0,0.000000 0.000000 0,0.000000 0.000000 0,-1.000000 0.000000 0,0.000000-2.000000 0,-4.000000-3.000000 0,-3.000000-2.000000 0,-3.000000-4.000000 0,0.000000 0.000000 0,3.000000 4.000000 0,4.000000 2.000000 0,2.000000 3.000000 0,3.000000 2.000000 0,4.000000 0.000000 0,2.000000 0.000000 0,4.000000 0.000000 0,-1.000000 0.000000 0,-2.000000 0.000000 0,-4.000000 0.000000 0,-3.000000 0.000000 0,-1.000000 2.000000 0,0.000000 3.000000 0,0.000000 2.000000 0,0.000000 4.000000 0,-1.000000 0.000000 0,1.000000-4.000000 0,0.000000-2.000000 0,0.000000-3.000000 0,0.000000-1.000000 0,-1.000000 4.000000 0,1.000000 2.000000 0,0.000000 4.000000 0,0.000000 0.000000 0,0.000000-3.000000 0,-1.000000-4.000000 0,1.000000-2.000000 0,2.000000-2.000000 0,2.000000 0.000000 0,3.000000 0.000000 0,4.000000 0.000000 0,0.000000 0.000000 0,-4.000000 0.000000 0,-3.000000 0.000000 0,-2.000000 0.000000 0,-1.000000 0.000000 0,4.000000 0.000000 0,2.000000 0.000000 0,4.000000 0.000000 0,-1.000000 0.000000 0,-2.000000 0.000000 0,-4.000000 0.000000 0,-3.000000 0.000000 0,1.000000 0.000000 0,2.000000 0.000000 0,4.000000 0.000000 0,2.000000 0.000000 0,1.000000 0.000000 0,-4.000000 0.000000 0,-2.000000 0.000000 0,-4.000000 0.000000 0,-1.000000 0.000000 0,-1.000000 0.000000 0,1.000000 0.000000 0,0.000000 0.000000 0,0.000000 0.000000 0,0.000000 0.000000 0,-1.000000 0.000000 0,1.000000 0.000000 0,0.000000 0.000000 0,0.000000 0.000000 0,0.000000 0.000000 0,-1.000000 0.000000 0,3.000000-2.000000 0,2.000000-2.000000 0,4.000000-4.000000 0,2.000000-3.000000 0,4.000000 0.000000 0,3.000000 4.000000 0,2.000000 2.000000 0,4.000000 4.000000 0,1.000000-1.000000 0,1.000000-3.000000 0,-1.000000-2.000000 0,0.000000-4.000000 0,-2.000000 0.000000 0,-7.000000 4.000000 0,-6.000000 2.000000 0,-6.000000 3.000000 0,-2.000000 2.000000 0,4.000000 0.000000 0,2.000000 0.000000 0,4.000000 0.000000 0,1.000000 0.000000 0,0.000000 0.000000 0,0.000000 0.000000 0,0.000000 0.000000 0,-2.000000 0.000000 0,-2.000000 0.000000 0,-4.000000 0.000000 0,-2.000000 0.000000 0,-3.000000 0.000000 0,1.000000 0.000000 0,0.000000 0.000000 0,0.000000 0.000000 0,-2.000000 4.000000 0,-3.000000 5.000000 0,-3.000000 6.000000 0,-2.000000 7.000000 0,-3.000000 1.000000 0,1.000000-3.000000 0,-1.000000-4.000000 0,1.000000-2.000000 0,-1.000000-2.000000 0,1.000000 1.000000 0,-1.000000-1.000000 0,1.000000 0.000000 0,1.000000 1.000000 0,3.000000-1.000000 0,3.000000 0.000000 0,4.000000 0.000000 0,0.000000-1.000000 0,1.000000-3.000000 0,0.000000-4.000000 0,0.000000-2.000000 0,0.000000-1.000000 0,-1.000000 4.000000 0,1.000000 3.000000 0,0.000000 2.000000 0,1.000000 1.000000 0,4.000000-3.000000 0,2.000000-4.000000 0,4.000000-2.000000 0,1.000000-2.000000 0,0.000000 0.000000 0,0.000000 0.000000 0,0.000000 0.000000 0,0.000000 0.000000 0,0.000000 0.000000 0,0.000000 0.000000 0,0.000000 0.000000 0,0.000000 0.000000 0,0.000000 0.000000 0,1.000000 0.000000 0,-1.000000 0.000000 0,-2.000000-2.000000 0,-2.000000-2.000000 0,-4.000000-4.000000 0,-3.000000-3.000000 0,-1.000000 1.000000 0,0.000000 2.000000 0,0.000000 3.000000 0,0.000000 4.000000 0,-1.000000 1.000000 0,1.000000 0.000000 0,0.000000 0.000000 0,0.000000 0.000000 0,0.000000 0.000000 0,-1.000000 0.000000 0,1.000000 0.000000 0,0.000000 0.000000 0,1.000000 0.000000 0,4.000000 0.000000 0,2.000000 0.000000 0,4.000000 0.000000 0,-1.000000 0.000000 0,-2.000000 0.000000 0,-4.000000 0.000000 0,-2.000000 0.000000 0,-3.000000-2.000000 0,1.000000-2.000000 0,0.000000-4.000000 0,0.000000-3.000000 0,4.000000 1.000000 0,10.000000 2.000000 0,9.000000 3.000000 0,9.000000 4.000000 0,0.000000-1.000000 0,-10.000000-2.000000 0,-8.000000-4.000000 0,-10.000000-3.000000 0,-4.000000 1.000000 0,0.000000 2.000000 0,0.000000 3.000000 0,0.000000 4.000000 0,1.000000 1.000000 0,3.000000 0.000000 0,4.000000 0.000000 0,2.000000 0.000000 0,-1.000000-2.000000 0,-6.000000-2.000000 0,-6.000000-4.000000 0,-6.000000-3.000000 0,-2.000000 0.000000 0,3.000000 4.000000 0,3.000000 2.000000 0,3.000000 4.000000 0,2.000000-1.000000 0,0.000000-2.000000 0,0.000000-4.000000 0,0.000000-3.000000 0,1.000000 0.000000 0,3.000000 4.000000 0,4.000000 2.000000 0,2.000000 4.000000 0,1.000000 1.000000 0,-4.000000 0.000000 0,-2.000000 0.000000 0,-4.000000 0.000000 0,-1.000000-2.000000 0,0.000000-3.000000 0,0.000000-2.000000 0,-1.000000-4.000000 0,1.000000 0.000000 0,0.000000 4.000000 0,0.000000 2.000000 0,0.000000 3.000000 0,-1.000000 2.000000 0,1.000000 0.000000 0,0.000000 0.000000 0,0.000000 0.000000 0,0.000000 0.000000 0,-1.000000 0.000000 0,1.000000 0.000000 0,0.000000 0.000000 0,-2.000000-1.000000 0,-3.000000-4.000000 0,-2.000000-2.000000 0,-4.000000-4.000000 0,0.000000 0.000000 0,3.000000 4.000000 0,3.000000 2.000000 0,3.000000 3.000000 0,2.000000 2.000000 0,0.000000 0.000000 0,0.000000 0.000000 0,0.000000 0.000000 0,1.000000 0.000000 0,3.000000 0.000000 0,4.000000 0.000000 0,2.000000 0.000000 0,2.000000 0.000000 0,0.000000 0.000000 0,1.000000 0.000000 0,-1.000000 0.000000 0,-2.000000 0.000000 0,-2.000000 0.000000 0,-4.000000 0.000000 0,-3.000000 0.000000 0,-1.000000 0.000000 0,0.000000 0.000000 0,0.000000 0.000000 0,0.000000 0.000000 0,-2.000000 2.000000 0,-3.000000 3.000000 0,-3.000000 2.000000 0,-3.000000 4.000000 0,0.000000 0.000000 0,4.000000-4.000000 0,2.000000-2.000000 0,3.000000-4.000000 0,0.000000 1.000000 0,-3.000000 3.000000 0,-2.000000 2.000000 0,-4.000000 4.000000 0,0.000000 0.000000 0,3.000000-4.000000 0,3.000000-2.000000 0,3.000000-3.000000 0,2.000000-2.000000 0,0.000000 0.000000 0,0.000000 0.000000 0,0.000000 0.000000 0,-1.000000 0.000000 0,1.000000 0.000000 0,0.000000 0.000000 0,0.000000 0.000000 0,0.000000 0.000000 0,-1.000000 0.000000 0,1.000000 0.000000 0,0.000000 0.000000 0,1.000000 0.000000 0,4.000000 0.000000 0,2.000000 0.000000 0,4.000000 0.000000 0,-2.000000-2.000000 0,-6.000000-3.000000 0,-7.000000-2.000000 0,-5.000000-4.000000 0,-2.000000 0.000000 0,3.000000 4.000000 0,3.000000 2.000000 0,4.000000 3.000000 0,1.000000 2.000000 0,-1.000000 0.000000 0,1.000000 0.000000 0,0.000000 0.000000 0,0.000000 0.000000 0,0.000000 0.000000 0,-1.000000 0.000000 0,1.000000 0.000000 0,-11.000000 0.000000 0,-21.000000 0.000000 0,-22.000000 0.000000 0,-21.000000 0.000000 0,-11.000000 0.000000 0,0.000000 0.000000 0,-1.000000 0.000000 0,1.000000 0.000000 0,0.000000 0.000000 0,0.000000 0.000000 0,0.000000 0.000000 0,0.000000 0.000000 0,0.000000 0.000000 0,0.000000 0.000000 0,0.000000 0.000000 0,0.000000 0.000000 0,1.000000 0.000000 0,4.000000 0.000000 0,2.000000 0.000000 0,4.000000 0.000000 0,1.000000 0.000000 0,0.000000 0.000000 0,1.000000 0.000000 0,-1.000000 0.000000 0,0.000000 0.000000 0,0.000000 0.000000 0,0.000000 0.000000 0,1.000000 0.000000 0,0.000000-1.000000 0,4.000000-4.000000 0,3.000000-2.000000 0,3.000000-4.000000 0,0.000000-1.000000 0,-3.000000-1.000000 0,-4.000000 1.000000 0,-2.000000 0.000000 0,-2.000000 0.000000 0,1.000000-1.000000 0,-1.000000 1.000000 0,0.000000 0.000000 0,0.000000 1.000000 0,0.000000 3.000000 0,1.000000 4.000000 0,-1.000000 2.000000 0,-3.000000 2.000000 0,-6.000000 0.000000 0,-6.000000 0.000000 0,-7.000000 0.000000 0,0.000000 0.000000 0,2.000000 0.000000 0,3.000000 0.000000 0,4.000000 0.000000 0,2.000000 0.000000 0,4.000000 0.000000 0,2.000000 0.000000 0,4.000000 0.000000 0,1.000000 0.000000 0,0.000000 0.000000 0,0.000000 0.000000 0,1.000000 0.000000 0,-1.000000 0.000000 0,0.000000 0.000000 0,0.000000 0.000000 0,0.000000 0.000000 0,1.000000 0.000000 0,-1.000000 0.000000 0,0.000000 0.000000 0,0.000000 0.000000 0,2.000000 2.000000 0,3.000000 2.000000 0,3.000000 4.000000 0,2.000000 3.000000 0,0.000000 0.000000 0,-7.000000-4.000000 0,-6.000000-2.000000 0,-6.000000-4.000000 0,-3.000000 1.000000 0,0.000000 2.000000 0,0.000000 4.000000 0,0.000000 3.000000 0,1.000000 0.000000 0,4.000000-4.000000 0,3.000000-2.000000 0,2.000000-4.000000 0,1.000000-1.000000 0,-4.000000 0.000000 0,-2.000000 0.000000 0,-4.000000 0.000000 0,-1.000000 0.000000 0,0.000000 0.000000 0,0.000000 0.000000 0,0.000000 0.000000 0,0.000000 0.000000 0,0.000000 0.000000 0,0.000000 0.000000 0,0.000000 0.000000 0,1.000000 0.000000 0,4.000000 0.000000 0,2.000000 0.000000 0,4.000000 0.000000 0,1.000000 0.000000 0,0.000000 0.000000 0,1.000000 0.000000 0,-1.000000 0.000000 0,-2.000000 0.000000 0,-2.000000 0.000000 0,-3.000000 0.000000 0,-4.000000 0.000000 0,1.000000 0.000000 0,2.000000 0.000000 0,4.000000 0.000000 0,2.000000 0.000000 0,2.000000 0.000000 0,1.000000 0.000000 0,-1.000000 0.000000 0,0.000000 0.000000 0,0.000000 0.000000 0,0.000000 0.000000 0,1.000000 0.000000 0,-1.000000 0.000000 0,-2.000000 0.000000 0,-2.000000 0.000000 0,-3.000000 0.000000 0,-4.000000 0.000000 0,-1.000000 0.000000 0,0.000000 0.000000 0,0.000000 0.000000 0,0.000000 0.000000 0,1.000000 2.000000 0,4.000000 3.000000 0,2.000000 2.000000 0,4.000000 4.000000 0,0.000000 0.000000 0,-4.000000-4.000000 0,-2.000000-2.000000 0,-4.000000-4.000000 0,1.000000-1.000000 0,2.000000 0.000000 0,4.000000 0.000000 0,3.000000 0.000000 0,1.000000 0.000000 0,0.000000 0.000000 0,0.000000 0.000000 0,0.000000 0.000000 0,0.000000 0.000000 0,1.000000 0.000000 0,-1.000000 0.000000 0,0.000000 0.000000 0,0.000000 0.000000 0,0.000000 0.000000 0,1.000000 0.000000 0,-1.000000 0.000000 0,-2.000000 0.000000 0,-2.000000 0.000000 0,-3.000000 0.000000 0,-4.000000 0.000000 0,1.000000 0.000000 0,2.000000 0.000000 0,4.000000 0.000000 0,2.000000 0.000000 0,2.000000 0.000000 0,1.000000 0.000000 0,-1.000000 0.000000 0,0.000000 0.000000 0,2.000000 2.000000 0,3.000000 3.000000 0,2.000000 2.000000 0,4.000000 4.000000 0,0.000000 0.000000 0,-3.000000-4.000000 0,-3.000000-2.000000 0,-3.000000-3.000000 0,-2.000000-2.000000 0,0.000000 0.000000 0,0.000000 0.000000 0,1.000000 0.000000 0,-1.000000 0.000000 0,0.000000 0.000000 0,0.000000 0.000000 0,0.000000 0.000000 0,0.000000 0.000000 0,1.000000 0.000000 0,-1.000000 0.000000 0,0.000000 0.000000 0,0.000000 0.000000 0,0.000000 0.000000 0,1.000000 0.000000 0,-1.000000 0.000000 0,0.000000 0.000000 0,0.000000 0.000000 0,0.000000 0.000000 0,1.000000 0.000000 0,0.000000 1.000000 0,4.000000 4.000000 0,3.000000 2.000000 0,3.000000 4.000000 0,0.000000 0.000000 0,-3.000000-3.000000 0,-3.000000-4.000000 0,-4.000000-2.000000 0,-1.000000-2.000000 0,1.000000 0.000000 0,-1.000000 0.000000 0,0.000000 0.000000 0,0.000000 0.000000 0,0.000000 0.000000 0,1.000000 0.000000 0,-1.000000 0.000000 0,0.000000 0.000000 0,0.000000 0.000000 0,0.000000 0.000000 0,1.000000 0.000000 0,-1.000000 0.000000 0,0.000000 0.000000 0,0.000000 0.000000 0,0.000000 0.000000 0,0.000000 0.000000 0,1.000000 0.000000 0,-1.000000 0.000000 0,0.000000 0.000000 0,0.000000 0.000000 0,1.000000 0.000000 0,-1.000000 0.000000 0,0.000000 0.000000 0,-2.000000 0.000000 0,-2.000000 0.000000 0,-3.000000 0.000000 0,-4.000000 0.000000 0,2.000000-2.000000 0,6.000000-2.000000 0,7.000000-4.000000 0,5.000000-3.000000 0,0.000000 0.000000 0,-5.000000 4.000000 0,-7.000000 2.000000 0,-6.000000 4.000000 0,-2.000000 1.000000 0,4.000000 0.000000 0,2.000000 0.000000 0,4.000000 0.000000 0,3.000000-2.000000 0,2.000000-3.000000 0,4.000000-2.000000 0,3.000000-4.000000 0,0.000000-1.000000 0,-3.000000-1.000000 0,-3.000000 1.000000 0,-3.000000 0.000000 0,-1.000000 0.000000 0,4.000000-1.000000 0,3.000000 1.000000 0,3.000000 0.000000 0,0.000000 1.000000 0,-3.000000 3.000000 0,-4.000000 4.000000 0,-2.000000 2.000000 0,-2.000000 2.000000 0,1.000000 0.000000 0,-1.000000 0.000000 0,0.000000 0.000000 0,0.000000-1.000000 0,0.000000-4.000000 0,1.000000-2.000000 0,-1.000000-4.000000 0,-3.000000 0.000000 0,-6.000000 3.000000 0,-6.000000 4.000000 0,-7.000000 2.000000 0,0.000000 2.000000 0,2.000000 0.000000 0,3.000000 0.000000 0,4.000000 0.000000 0,2.000000 0.000000 0,4.000000 0.000000 0,2.000000 0.000000 0,4.000000 0.000000 0,3.000000-1.000000 0,2.000000-4.000000 0,4.000000-3.000000 0,3.000000-2.000000 0,0.000000-1.000000 0,-3.000000 3.000000 0,-3.000000 4.000000 0,-4.000000 2.000000 0,0.000000 2.000000 0,-1.000000 0.000000 0,0.000000 0.000000 0,0.000000 0.000000 0,0.000000 0.000000 0,1.000000 0.000000 0,-1.000000 0.000000 0,0.000000 0.000000 0,0.000000 0.000000 0,0.000000 0.000000 0,1.000000 0.000000 0,-1.000000 0.000000 0,-2.000000 0.000000 0,-2.000000 0.000000 0,-3.000000 0.000000 0,-4.000000 0.000000 0,0.000000 0.000000 0,4.000000 0.000000 0,2.000000 0.000000 0,4.000000 0.000000 0,0.000000 0.000000 0,-3.000000 0.000000 0,-4.000000 0.000000 0,-2.000000 0.000000 0,-1.000000 0.000000 0,3.000000 0.000000 0,4.000000 0.000000 0,3.000000 0.000000 0,-1.000000 0.000000 0,-2.000000 0.000000 0,-3.000000 0.000000 0,-4.000000 0.000000 0,0.000000 0.000000 0,4.000000 0.000000 0,3.000000 0.000000 0,2.000000 0.000000 0,2.000000 0.000000 0,1.000000 0.000000 0,-1.000000 0.000000 0,0.000000 0.000000 0,0.000000 0.000000 0,0.000000 0.000000 0,1.000000 0.000000 0,-1.000000 0.000000 0,0.000000 0.000000 0,0.000000 0.000000 0,0.000000 0.000000 0,0.000000 0.000000 0,1.000000 0.000000 0,-1.000000 0.000000 0,0.000000 0.000000 0,0.000000 0.000000 0,1.000000 0.000000 0,-1.000000 0.000000 0,0.000000 0.000000 0,0.000000 0.000000 0,0.000000 0.000000 0,1.000000 0.000000 0,-1.000000 0.000000 0,0.000000 0.000000 0,0.000000 2.000000 0,0.000000 2.000000 0,0.000000 4.000000 0,1.000000 3.000000 0,-1.000000-1.000000 0,0.000000-2.000000 0,0.000000-3.000000 0,0.000000-4.000000 0,2.000000 1.000000 0,3.000000 2.000000 0,3.000000 4.000000 0,3.000000 3.000000 0,0.000000 0.000000 0,-3.000000-4.000000 0,-4.000000-2.000000 0,-2.000000-4.000000 0,-3.000000-1.000000 0,-4.000000 0.000000 0,-2.000000 0.000000 0,-4.000000 0.000000 0,-1.000000 0.000000 0,0.000000 0.000000 0,0.000000 0.000000 0,0.000000 0.000000 0,1.000000 0.000000 0,4.000000 0.000000 0,2.000000 0.000000 0,4.000000 0.000000 0,1.000000 2.000000 0,1.000000 2.000000 0,-1.000000 4.000000 0,0.000000 3.000000 0,0.000000 0.000000 0,0.000000-4.000000 0,1.000000-2.000000 0,-1.000000-4.000000 0,0.000000-1.000000 0,0.000000 0.000000 0,0.000000 0.000000 0,0.000000 0.000000 0,1.000000 0.000000 0,-1.000000 0.000000 0,0.000000 0.000000 0,0.000000 0.000000 0,1.000000 0.000000 0,-1.000000 0.000000 0,0.000000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 0.000000 0,0.000000 0.000000 0,0.000000 0.000000 0,1.000000 0.000000 0,-1.000000 0.000000 0,0.000000-1.000000 0,0.000000-4.000000 0,0.000000-2.000000 0,0.000000-4.000000 0,2.000000-1.000000 0,3.000000-1.000000 0,3.000000 1.000000 0,3.000000 0.000000 0,0.000000 1.000000 0,-3.000000 3.000000 0,-4.000000 4.000000 0,-2.000000 2.000000 0,-2.000000 2.000000 0,1.000000 0.000000 0,-1.000000 0.000000 0,0.000000 0.000000 0,0.000000 0.000000 0,0.000000 0.000000 0,0.000000 0.000000 0,1.000000 0.000000 0,0.000000 2.000000 0,4.000000 2.000000 0,3.000000 4.000000 0,3.000000 3.000000 0,0.000000 0.000000 0,-3.000000-4.000000 0,-3.000000-2.000000 0,-4.000000-4.000000 0,0.000000-1.000000 0,-1.000000 0.000000 0,0.000000 0.000000 0,0.000000 0.000000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6:13"/>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9177.000000 38614.000000 1000,'46.000000'-23.000000'0,"-7.000000"3.000000"0 ,-5.000000 3.000000 0,-6.000000 3.000000 0,-4.000000 2.000000 0,1.000000 0.000000 0,-1.000000-1.000000 0,1.000000 1.000000 0,1.000000 0.000000 0,3.000000-1.000000 0,3.000000 1.000000 0,4.000000 0.000000 0,2.000000 0.000000 0,3.000000-1.000000 0,4.000000 1.000000 0,2.000000 0.000000 0,2.000000 0.000000 0,0.000000-1.000000 0,1.000000 1.000000 0,-1.000000 0.000000 0,1.000000-1.000000 0,4.000000 1.000000 0,3.000000 0.000000 0,2.000000 0.000000 0,0.000000-1.000000 0,-7.000000 1.000000 0,-6.000000 0.000000 0,-6.000000 0.000000 0,-3.000000 1.000000 0,-1.000000 3.000000 0,1.000000 4.000000 0,0.000000 2.000000 0,0.000000 1.000000 0,0.000000-4.000000 0,-1.000000-3.000000 0,1.000000-2.000000 0,3.000000-1.000000 0,6.000000 3.000000 0,6.000000 4.000000 0,6.000000 2.000000 0,1.000000 2.000000 0,-7.000000 0.000000 0,-6.000000 0.000000 0,-6.000000 0.000000 0,-3.000000 0.000000 0,-1.000000 0.000000 0,1.000000 0.000000 0,0.000000 0.000000 0,3.000000 0.000000 0,6.000000 0.000000 0,6.000000 0.000000 0,6.000000 0.000000 0,2.000000 0.000000 0,-3.000000 0.000000 0,-3.000000 0.000000 0,-4.000000 0.000000 0,1.000000 2.000000 0,2.000000 2.000000 0,4.000000 4.000000 0,3.000000 3.000000 0,0.000000-1.000000 0,-3.000000-2.000000 0,-4.000000-3.000000 0,-2.000000-4.000000 0,-2.000000-1.000000 0,0.000000 0.000000 0,0.000000 0.000000 0,0.000000 0.000000 0,2.000000 0.000000 0,2.000000 0.000000 0,4.000000 0.000000 0,3.000000 0.000000 0,0.000000 0.000000 0,-3.000000 0.000000 0,-4.000000 0.000000 0,-2.000000 0.000000 0,-4.000000 0.000000 0,-2.000000 0.000000 0,-4.000000 0.000000 0,-2.000000 0.000000 0,0.000000 0.000000 0,7.000000 0.000000 0,7.000000 0.000000 0,5.000000 0.000000 0,0.000000 0.000000 0,-6.000000 0.000000 0,-6.000000 0.000000 0,-6.000000 0.000000 0,-3.000000 0.000000 0,0.000000 0.000000 0,0.000000 0.000000 0,-1.000000 0.000000 0,1.000000 0.000000 0,0.000000 0.000000 0,0.000000 0.000000 0,0.000000 0.000000 0,-1.000000 0.000000 0,1.000000 0.000000 0,0.000000 0.000000 0,0.000000 0.000000 0,0.000000-1.000000 0,0.000000-4.000000 0,-1.000000-3.000000 0,1.000000-2.000000 0,0.000000-1.000000 0,0.000000 3.000000 0,0.000000 4.000000 0,-1.000000 2.000000 0,1.000000 2.000000 0,0.000000 0.000000 0,0.000000 0.000000 0,0.000000 0.000000 0,-1.000000 0.000000 0,1.000000 0.000000 0,0.000000 0.000000 0,0.000000 0.000000 0,3.000000 0.000000 0,6.000000 0.000000 0,6.000000 0.000000 0,6.000000 0.000000 0,3.000000 0.000000 0,1.000000 0.000000 0,-1.000000 0.000000 0,0.000000 0.000000 0,-2.000000 0.000000 0,-7.000000 0.000000 0,-6.000000 0.000000 0,-6.000000 0.000000 0,0.000000 0.000000 0,6.000000 0.000000 0,6.000000 0.000000 0,6.000000 0.000000 0,0.000000 0.000000 0,-6.000000 0.000000 0,-6.000000 0.000000 0,-6.000000 0.000000 0,0.000000 0.000000 0,6.000000 0.000000 0,6.000000 0.000000 0,7.000000 0.000000 0,-1.000000 0.000000 0,-6.000000 0.000000 0,-6.000000 0.000000 0,-6.000000 0.000000 0,-5.000000 2.000000 0,-3.000000 2.000000 0,-2.000000 4.000000 0,-4.000000 3.000000 0,0.000000-1.000000 0,3.000000-2.000000 0,3.000000-3.000000 0,3.000000-4.000000 0,4.000000-1.000000 0,2.000000 0.000000 0,4.000000 0.000000 0,2.000000 0.000000 0,-1.000000 2.000000 0,-6.000000 2.000000 0,-6.000000 4.000000 0,-7.000000 3.000000 0,-1.000000-1.000000 0,4.000000-2.000000 0,2.000000-3.000000 0,3.000000-4.000000 0,0.000000 1.000000 0,-3.000000 2.000000 0,-2.000000 4.000000 0,-4.000000 3.000000 0,1.000000 1.000000 0,7.000000 0.000000 0,6.000000 0.000000 0,6.000000 1.000000 0,1.000000-3.000000 0,-2.000000-2.000000 0,-4.000000-3.000000 0,-2.000000-4.000000 0,-3.000000 1.000000 0,1.000000 2.000000 0,0.000000 4.000000 0,0.000000 3.000000 0,1.000000 0.000000 0,4.000000-4.000000 0,2.000000-2.000000 0,4.000000-4.000000 0,-1.000000 1.000000 0,-2.000000 2.000000 0,-4.000000 4.000000 0,-3.000000 3.000000 0,1.000000 0.000000 0,2.000000-4.000000 0,4.000000-2.000000 0,2.000000-4.000000 0,4.000000 1.000000 0,3.000000 3.000000 0,2.000000 2.000000 0,4.000000 4.000000 0,-2.000000 1.000000 0,-6.000000 1.000000 0,-6.000000-1.000000 0,-6.000000 0.000000 0,-1.000000-1.000000 0,2.000000-4.000000 0,4.000000-2.000000 0,2.000000-3.000000 0,2.000000-1.000000 0,0.000000 4.000000 0,0.000000 2.000000 0,0.000000 4.000000 0,-1.000000 0.000000 0,-4.000000-3.000000 0,-2.000000-4.000000 0,-4.000000-2.000000 0,-1.000000-1.000000 0,0.000000 4.000000 0,0.000000 2.000000 0,-1.000000 4.000000 0,1.000000 1.000000 0,0.000000 1.000000 0,0.000000-1.000000 0,0.000000 0.000000 0,-1.000000-1.000000 0,1.000000-3.000000 0,0.000000-4.000000 0,0.000000-2.000000 0,-2.000000-1.000000 0,-3.000000 4.000000 0,-3.000000 3.000000 0,-3.000000 2.000000 0,1.000000 1.000000 0,2.000000-3.000000 0,3.000000-4.000000 0,3.000000-2.000000 0,0.000000-1.000000 0,-2.000000 4.000000 0,-4.000000 3.000000 0,-3.000000 2.000000 0,0.000000 1.000000 0,3.000000-3.000000 0,3.000000-4.000000 0,4.000000-2.000000 0,4.000000-2.000000 0,5.000000 0.000000 0,8.000000 0.000000 0,5.000000 0.000000 0,-1.000000 1.000000 0,-10.000000 4.000000 0,-8.000000 3.000000 0,-10.000000 2.000000 0,-3.000000 1.000000 0,3.000000-3.000000 0,3.000000-4.000000 0,3.000000-2.000000 0,4.000000-2.000000 0,2.000000 0.000000 0,4.000000 0.000000 0,2.000000 0.000000 0,2.000000 0.000000 0,0.000000 0.000000 0,0.000000 0.000000 0,0.000000 0.000000 0,2.000000 0.000000 0,3.000000 0.000000 0,2.000000 0.000000 0,4.000000 0.000000 0,1.000000 2.000000 0,1.000000 2.000000 0,-1.000000 4.000000 0,1.000000 3.000000 0,-4.000000-1.000000 0,-6.000000-2.000000 0,-6.000000-3.000000 0,-6.000000-4.000000 0,-2.000000-1.000000 0,4.000000 0.000000 0,2.000000 0.000000 0,4.000000 0.000000 0,-1.000000 0.000000 0,-2.000000 0.000000 0,-4.000000 0.000000 0,-3.000000 0.000000 0,1.000000 0.000000 0,2.000000 0.000000 0,4.000000 0.000000 0,2.000000 0.000000 0,4.000000 0.000000 0,2.000000 0.000000 0,4.000000 0.000000 0,3.000000 0.000000 0,0.000000 0.000000 0,-4.000000 0.000000 0,-2.000000 0.000000 0,-3.000000 0.000000 0,-1.000000 0.000000 0,4.000000 0.000000 0,3.000000 0.000000 0,3.000000 0.000000 0,-1.000000 0.000000 0,-2.000000 0.000000 0,-3.000000 0.000000 0,-4.000000 0.000000 0,0.000000 0.000000 0,-1.000000 0.000000 0,0.000000 0.000000 0,0.000000 0.000000 0,0.000000 0.000000 0,0.000000 0.000000 0,0.000000 0.000000 0,0.000000 0.000000 0,0.000000 0.000000 0,0.000000 0.000000 0,0.000000 0.000000 0,0.000000 0.000000 0,0.000000 0.000000 0,1.000000 0.000000 0,-1.000000 0.000000 0,0.000000 0.000000 0,1.000000 0.000000 0,4.000000 0.000000 0,3.000000 0.000000 0,3.000000 0.000000 0,1.000000 0.000000 0,0.000000 0.000000 0,1.000000 0.000000 0,-1.000000 0.000000 0,0.000000 0.000000 0,1.000000 0.000000 0,-1.000000 0.000000 0,0.000000 0.000000 0,1.000000-1.000000 0,-1.000000-4.000000 0,0.000000-3.000000 0,1.000000-2.000000 0,-3.000000-1.000000 0,-2.000000 3.000000 0,-3.000000 4.000000 0,-4.000000 2.000000 0,0.000000 2.000000 0,-1.000000 0.000000 0,0.000000 0.000000 0,0.000000 0.000000 0,0.000000 0.000000 0,0.000000 0.000000 0,0.000000 0.000000 0,0.000000 0.000000 0,-1.000000 0.000000 0,-4.000000 0.000000 0,-3.000000 0.000000 0,-2.000000 0.000000 0,-1.000000 0.000000 0,4.000000 0.000000 0,2.000000 0.000000 0,4.000000 0.000000 0,1.000000 0.000000 0,0.000000 0.000000 0,0.000000 0.000000 0,0.000000 0.000000 0,0.000000-2.000000 0,0.000000-2.000000 0,0.000000-4.000000 0,0.000000-3.000000 0,0.000000 1.000000 0,0.000000 2.000000 0,0.000000 3.000000 0,1.000000 4.000000 0,0.000000 1.000000 0,4.000000 0.000000 0,3.000000 0.000000 0,2.000000 0.000000 0,1.000000 0.000000 0,-3.000000 0.000000 0,-4.000000 0.000000 0,-2.000000 0.000000 0,-3.000000 0.000000 0,-4.000000 0.000000 0,-2.000000 0.000000 0,-4.000000 0.000000 0,0.000000 0.000000 0,4.000000 0.000000 0,2.000000 0.000000 0,4.000000 0.000000 0,1.000000 0.000000 0,0.000000 0.000000 0,0.000000 0.000000 0,0.000000 0.000000 0,0.000000 0.000000 0,0.000000 0.000000 0,0.000000 0.000000 0,0.000000 0.000000 0,-1.000000-2.000000 0,-4.000000-2.000000 0,-2.000000-4.000000 0,-4.000000-3.000000 0,-1.000000 1.000000 0,0.000000 2.000000 0,0.000000 3.000000 0,-1.000000 4.000000 0,3.000000 1.000000 0,2.000000 0.000000 0,4.000000 0.000000 0,2.000000 0.000000 0,2.000000 0.000000 0,0.000000 0.000000 0,0.000000 0.000000 0,0.000000 0.000000 0,2.000000 0.000000 0,3.000000 0.000000 0,2.000000 0.000000 0,4.000000 0.000000 0,0.000000 0.000000 0,-3.000000 0.000000 0,-4.000000 0.000000 0,-2.000000 0.000000 0,-2.000000-2.000000 0,0.000000-2.000000 0,0.000000-4.000000 0,0.000000-3.000000 0,0.000000 1.000000 0,0.000000 2.000000 0,1.000000 3.000000 0,-1.000000 4.000000 0,0.000000 1.000000 0,0.000000 0.000000 0,0.000000 0.000000 0,0.000000 0.000000 0,-2.000000 0.000000 0,-2.000000 0.000000 0,-4.000000 0.000000 0,-2.000000 0.000000 0,-1.000000 0.000000 0,3.000000 0.000000 0,4.000000 0.000000 0,2.000000 0.000000 0,1.000000-2.000000 0,-3.000000-2.000000 0,-4.000000-4.000000 0,-3.000000-3.000000 0,1.000000 1.000000 0,2.000000 2.000000 0,3.000000 3.000000 0,4.000000 4.000000 0,0.000000 1.000000 0,-4.000000 0.000000 0,-3.000000 0.000000 0,-2.000000 0.000000 0,-1.000000 0.000000 0,4.000000 0.000000 0,2.000000 0.000000 0,4.000000 0.000000 0,1.000000 0.000000 0,0.000000 0.000000 0,0.000000 0.000000 0,0.000000 0.000000 0,0.000000 0.000000 0,0.000000 0.000000 0,0.000000 0.000000 0,0.000000 0.000000 0,0.000000 0.000000 0,0.000000 0.000000 0,0.000000 0.000000 0,0.000000 0.000000 0,-1.000000 0.000000 0,-4.000000 0.000000 0,-2.000000 0.000000 0,-4.000000 0.000000 0,-1.000000 0.000000 0,0.000000 0.000000 0,0.000000 0.000000 0,-1.000000 0.000000 0,3.000000 0.000000 0,2.000000 0.000000 0,4.000000 0.000000 0,2.000000 0.000000 0,1.000000 0.000000 0,-4.000000 0.000000 0,-2.000000 0.000000 0,-4.000000 0.000000 0,-1.000000 0.000000 0,0.000000 0.000000 0,-1.000000 0.000000 0,1.000000 0.000000 0,0.000000-2.000000 0,0.000000-2.000000 0,0.000000-4.000000 0,-1.000000-3.000000 0,1.000000 0.000000 0,0.000000 4.000000 0,0.000000 2.000000 0,0.000000 4.000000 0,1.000000-1.000000 0,3.000000-2.000000 0,4.000000-4.000000 0,2.000000-3.000000 0,1.000000 0.000000 0,-4.000000 4.000000 0,-2.000000 2.000000 0,-4.000000 4.000000 0,0.000000 1.000000 0,4.000000 0.000000 0,2.000000 0.000000 0,4.000000 0.000000 0,1.000000-2.000000 0,0.000000-3.000000 0,0.000000-2.000000 0,0.000000-4.000000 0,0.000000 0.000000 0,0.000000 4.000000 0,0.000000 2.000000 0,1.000000 4.000000 0,-1.000000 1.000000 0,0.000000 0.000000 0,0.000000 0.000000 0,0.000000 0.000000 0,0.000000 0.000000 0,0.000000 0.000000 0,0.000000 0.000000 0,0.000000 0.000000 0,0.000000-2.000000 0,0.000000-3.000000 0,0.000000-2.000000 0,0.000000-4.000000 0,0.000000 0.000000 0,1.000000 4.000000 0,-1.000000 2.000000 0,0.000000 3.000000 0,-2.000000 1.000000 0,-2.000000-4.000000 0,-4.000000-2.000000 0,-3.000000-4.000000 0,2.000000 0.000000 0,6.000000 3.000000 0,7.000000 4.000000 0,5.000000 2.000000 0,0.000000 2.000000 0,-6.000000 0.000000 0,-6.000000 0.000000 0,-6.000000 0.000000 0,-2.000000-1.000000 0,4.000000-4.000000 0,2.000000-2.000000 0,4.000000-4.000000 0,1.000000 0.000000 0,0.000000 3.000000 0,0.000000 4.000000 0,0.000000 2.000000 0,0.000000 2.000000 0,0.000000 0.000000 0,0.000000 0.000000 0,0.000000 0.000000 0,2.000000 0.000000 0,3.000000 0.000000 0,2.000000 0.000000 0,4.000000 0.000000 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6:16"/>
    </inkml:context>
    <inkml:brush xml:id="br0">
      <inkml:brushProperty name="width" value="0.0416666641831398" units="cm"/>
      <inkml:brushProperty name="height" value="0.0416666641831398" units="cm"/>
      <inkml:brushProperty name="color" value="#FED406"/>
      <inkml:brushProperty name="ignorePressure" value="0"/>
    </inkml:brush>
  </inkml:definitions>
  <inkml:trace contextRef="#ctx0" brushRef="#br0">8931.000000 42441.000000 1000,'28.000000'-42.000000'0,"5.000000"11.000000"0 ,7.000000 12.000000 0,6.000000 13.000000 0,0.000000 8.000000 0,-6.000000 2.000000 0,-6.000000 4.000000 0,-6.000000 3.000000 0,1.000000 0.000000 0,9.000000-4.000000 0,10.000000-2.000000 0,8.000000-4.000000 0,4.000000-1.000000 0,-3.000000 0.000000 0,-3.000000 0.000000 0,-4.000000 0.000000 0,-1.000000 0.000000 0,0.000000 0.000000 0,0.000000 0.000000 0,0.000000 0.000000 0,0.000000 0.000000 0,1.000000 0.000000 0,-1.000000 0.000000 0,0.000000 0.000000 0,0.000000-1.000000 0,0.000000-4.000000 0,0.000000-2.000000 0,0.000000-4.000000 0,2.000000 0.000000 0,2.000000 3.000000 0,4.000000 4.000000 0,3.000000 2.000000 0,0.000000 1.000000 0,-4.000000-4.000000 0,-2.000000-2.000000 0,-3.000000-4.000000 0,-1.000000-1.000000 0,4.000000-1.000000 0,3.000000 1.000000 0,3.000000 0.000000 0,3.000000 1.000000 0,2.000000 3.000000 0,4.000000 4.000000 0,4.000000 2.000000 0,-1.000000 2.000000 0,-3.000000 0.000000 0,-3.000000 0.000000 0,-4.000000 0.000000 0,0.000000 0.000000 0,-1.000000 0.000000 0,0.000000 0.000000 0,1.000000 0.000000 0,-2.000000 0.000000 0,-4.000000 0.000000 0,-2.000000 0.000000 0,-3.000000 0.000000 0,-1.000000 0.000000 0,4.000000 0.000000 0,3.000000 0.000000 0,2.000000 0.000000 0,1.000000 0.000000 0,-3.000000 0.000000 0,-3.000000 0.000000 0,-4.000000 0.000000 0,-1.000000 0.000000 0,0.000000 0.000000 0,1.000000 0.000000 0,-1.000000 0.000000 0,0.000000 0.000000 0,0.000000 0.000000 0,0.000000 0.000000 0,0.000000 0.000000 0,0.000000 0.000000 0,0.000000 0.000000 0,0.000000 0.000000 0,0.000000 0.000000 0,0.000000-1.000000 0,0.000000-4.000000 0,0.000000-3.000000 0,1.000000-2.000000 0,-1.000000-1.000000 0,0.000000 3.000000 0,0.000000 4.000000 0,0.000000 2.000000 0,1.000000 1.000000 0,4.000000-4.000000 0,3.000000-3.000000 0,3.000000-2.000000 0,-1.000000-1.000000 0,-2.000000 3.000000 0,-3.000000 4.000000 0,-3.000000 2.000000 0,-4.000000 2.000000 0,-2.000000 0.000000 0,-4.000000 0.000000 0,-3.000000 0.000000 0,1.000000-1.000000 0,2.000000-4.000000 0,3.000000-3.000000 0,4.000000-2.000000 0,1.000000-1.000000 0,0.000000 3.000000 0,0.000000 4.000000 0,0.000000 2.000000 0,-1.000000 2.000000 0,-4.000000 0.000000 0,-2.000000 0.000000 0,-4.000000 0.000000 0,0.000000 0.000000 0,4.000000 0.000000 0,2.000000 0.000000 0,4.000000 0.000000 0,-1.000000 0.000000 0,-2.000000 0.000000 0,-4.000000 0.000000 0,-2.000000 0.000000 0,-1.000000 0.000000 0,3.000000 0.000000 0,4.000000 0.000000 0,2.000000 0.000000 0,4.000000 0.000000 0,3.000000 0.000000 0,2.000000 0.000000 0,4.000000 0.000000 0,0.000000 0.000000 0,-3.000000 0.000000 0,-4.000000 0.000000 0,-2.000000 0.000000 0,0.000000 0.000000 0,2.000000 0.000000 0,4.000000 0.000000 0,3.000000 0.000000 0,0.000000 0.000000 0,-4.000000 0.000000 0,-2.000000 0.000000 0,-3.000000 0.000000 0,-2.000000 0.000000 0,0.000000 0.000000 0,0.000000 0.000000 0,0.000000 0.000000 0,-1.000000-2.000000 0,-4.000000-2.000000 0,-3.000000-4.000000 0,-2.000000-3.000000 0,-2.000000 1.000000 0,-1.000000 2.000000 0,1.000000 3.000000 0,0.000000 4.000000 0,0.000000 1.000000 0,0.000000 0.000000 0,-1.000000 0.000000 0,1.000000 0.000000 0,0.000000 0.000000 0,0.000000 0.000000 0,0.000000 0.000000 0,-1.000000 0.000000 0,1.000000 0.000000 0,0.000000 0.000000 0,0.000000 0.000000 0,0.000000 0.000000 0,1.000000 0.000000 0,3.000000 0.000000 0,4.000000 0.000000 0,2.000000 0.000000 0,4.000000 0.000000 0,3.000000 0.000000 0,2.000000 0.000000 0,4.000000 0.000000 0,0.000000 0.000000 0,-3.000000 0.000000 0,-4.000000 0.000000 0,-2.000000 0.000000 0,0.000000 0.000000 0,2.000000 0.000000 0,4.000000 0.000000 0,3.000000 0.000000 0,0.000000 0.000000 0,-4.000000 0.000000 0,-2.000000 0.000000 0,-3.000000 0.000000 0,-4.000000 1.000000 0,-2.000000 4.000000 0,-4.000000 3.000000 0,-2.000000 2.000000 0,-1.000000 1.000000 0,3.000000-3.000000 0,4.000000-4.000000 0,2.000000-2.000000 0,2.000000-2.000000 0,0.000000 0.000000 0,1.000000 0.000000 0,-1.000000 0.000000 0,-2.000000 0.000000 0,-2.000000 0.000000 0,-4.000000 0.000000 0,-3.000000 0.000000 0,1.000000 0.000000 0,2.000000 0.000000 0,4.000000 0.000000 0,2.000000 0.000000 0,1.000000 0.000000 0,-4.000000 0.000000 0,-2.000000 0.000000 0,-4.000000 0.000000 0,-1.000000 0.000000 0,-1.000000 0.000000 0,1.000000 0.000000 0,0.000000 0.000000 0,-2.000000 2.000000 0,-2.000000 2.000000 0,-4.000000 4.000000 0,-3.000000 3.000000 0,0.000000-1.000000 0,3.000000-2.000000 0,3.000000-3.000000 0,3.000000-4.000000 0,4.000000-1.000000 0,2.000000 0.000000 0,4.000000 0.000000 0,2.000000 0.000000 0,1.000000 2.000000 0,-4.000000 2.000000 0,-2.000000 4.000000 0,-4.000000 3.000000 0,0.000000-1.000000 0,4.000000-2.000000 0,2.000000-3.000000 0,4.000000-4.000000 0,-1.000000 1.000000 0,-2.000000 2.000000 0,-4.000000 4.000000 0,-2.000000 3.000000 0,-1.000000-1.000000 0,3.000000-2.000000 0,4.000000-3.000000 0,2.000000-4.000000 0,1.000000-1.000000 0,-4.000000 0.000000 0,-2.000000 0.000000 0,-4.000000 0.000000 0,-1.000000 0.000000 0,0.000000 0.000000 0,-1.000000 0.000000 0,1.000000 0.000000 0,2.000000 0.000000 0,2.000000 0.000000 0,3.000000 0.000000 0,4.000000 0.000000 0,0.000000 2.000000 0,-4.000000 2.000000 0,-3.000000 4.000000 0,-2.000000 3.000000 0,-1.000000-1.000000 0,4.000000-2.000000 0,2.000000-3.000000 0,4.000000-4.000000 0,-1.000000-1.000000 0,-2.000000 0.000000 0,-4.000000 0.000000 0,-3.000000 0.000000 0,2.000000 0.000000 0,6.000000 0.000000 0,6.000000 0.000000 0,7.000000 0.000000 0,0.000000 0.000000 0,-2.000000 0.000000 0,-3.000000 0.000000 0,-4.000000 0.000000 0,0.000000 0.000000 0,-1.000000 0.000000 0,0.000000 0.000000 0,0.000000 0.000000 0,0.000000 0.000000 0,0.000000 0.000000 0,0.000000 0.000000 0,0.000000 0.000000 0,0.000000 0.000000 0,0.000000 0.000000 0,0.000000 0.000000 0,0.000000 0.000000 0,0.000000 0.000000 0,0.000000 0.000000 0,1.000000 0.000000 0,-1.000000 0.000000 0,0.000000 0.000000 0,0.000000 0.000000 0,0.000000 0.000000 0,0.000000 0.000000 0,0.000000 0.000000 0,0.000000 0.000000 0,0.000000 0.000000 0,0.000000 0.000000 0,-1.000000 0.000000 0,-4.000000 0.000000 0,-2.000000 0.000000 0,-4.000000 0.000000 0,0.000000 0.000000 0,4.000000 0.000000 0,2.000000 0.000000 0,4.000000 0.000000 0,1.000000 0.000000 0,0.000000 0.000000 0,0.000000 0.000000 0,0.000000 0.000000 0,0.000000-1.000000 0,0.000000-4.000000 0,0.000000-3.000000 0,0.000000-2.000000 0,0.000000-1.000000 0,0.000000 3.000000 0,1.000000 4.000000 0,-1.000000 2.000000 0,0.000000 2.000000 0,0.000000 0.000000 0,0.000000 0.000000 0,0.000000 0.000000 0,-1.000000 0.000000 0,-4.000000 0.000000 0,-3.000000 0.000000 0,-2.000000 0.000000 0,-1.000000 0.000000 0,3.000000 0.000000 0,4.000000 0.000000 0,2.000000 0.000000 0,1.000000 0.000000 0,-4.000000 0.000000 0,-2.000000 0.000000 0,-4.000000 0.000000 0,-1.000000 0.000000 0,0.000000 0.000000 0,0.000000 0.000000 0,0.000000 0.000000 0,-1.000000 0.000000 0,1.000000 0.000000 0,0.000000 0.000000 0,0.000000 0.000000 0,-1.000000 2.000000 0,1.000000 2.000000 0,0.000000 4.000000 0,0.000000 3.000000 0,1.000000-1.000000 0,4.000000-2.000000 0,2.000000-3.000000 0,4.000000-4.000000 0,-1.000000 1.000000 0,-2.000000 2.000000 0,-4.000000 4.000000 0,-2.000000 3.000000 0,-1.000000 0.000000 0,3.000000-4.000000 0,4.000000-2.000000 0,2.000000-4.000000 0,2.000000-1.000000 0,0.000000 0.000000 0,0.000000 0.000000 0,1.000000 0.000000 0,-1.000000 0.000000 0,0.000000 0.000000 0,0.000000 0.000000 0,0.000000 0.000000 0,0.000000 0.000000 0,0.000000 0.000000 0,0.000000 0.000000 0,0.000000 0.000000 0,-1.000000 0.000000 0,-4.000000 0.000000 0,-2.000000 0.000000 0,-4.000000 0.000000 0,0.000000 0.000000 0,4.000000 0.000000 0,2.000000 0.000000 0,4.000000 0.000000 0,-1.000000 0.000000 0,-2.000000 0.000000 0,-4.000000 0.000000 0,-3.000000 0.000000 0,-1.000000-1.000000 0,0.000000-4.000000 0,0.000000-2.000000 0,0.000000-4.000000 0,-1.000000 0.000000 0,1.000000 3.000000 0,0.000000 4.000000 0,0.000000 2.000000 0,1.000000 2.000000 0,4.000000 0.000000 0,2.000000 0.000000 0,4.000000 0.000000 0,-1.000000 0.000000 0,-2.000000 0.000000 0,-4.000000 0.000000 0,-3.000000 0.000000 0,-1.000000 0.000000 0,0.000000 0.000000 0,0.000000 0.000000 0,0.000000 0.000000 0,1.000000 0.000000 0,3.000000 0.000000 0,4.000000 0.000000 0,2.000000 0.000000 0,1.000000 0.000000 0,-4.000000 0.000000 0,-2.000000 0.000000 0,-4.000000 0.000000 0,0.000000 0.000000 0,4.000000 0.000000 0,2.000000 0.000000 0,4.000000 0.000000 0,1.000000 0.000000 0,0.000000 0.000000 0,0.000000 0.000000 0,0.000000 0.000000 0,-1.000000 0.000000 0,-4.000000 0.000000 0,-2.000000 0.000000 0,-4.000000 0.000000 0,-1.000000 0.000000 0,0.000000 0.000000 0,-1.000000 0.000000 0,1.000000 0.000000 0,0.000000 0.000000 0,0.000000 0.000000 0,0.000000 0.000000 0,-1.000000 0.000000 0,4.000000 0.000000 0,6.000000 0.000000 0,6.000000 0.000000 0,7.000000 0.000000 0,-1.000000 0.000000 0,-6.000000 0.000000 0,-6.000000 0.000000 0,-6.000000 0.000000 0,-3.000000 0.000000 0,0.000000 0.000000 0,-1.000000 0.000000 0,1.000000 0.000000 0,5.000000 0.000000 0,8.000000 0.000000 0,10.000000 0.000000 0,9.000000 0.000000 0,0.000000 0.000000 0,-9.000000 0.000000 0,-9.000000 0.000000 0,-10.000000 0.000000 0,-4.000000 0.000000 0,0.000000 0.000000 0,-1.000000 0.000000 0,1.000000 0.000000 0,1.000000 0.000000 0,4.000000 0.000000 0,2.000000 0.000000 0,4.000000 0.000000 0,1.000000 0.000000 0,0.000000 0.000000 0,0.000000 0.000000 0,0.000000 0.000000 0,-1.000000 0.000000 0,-4.000000 0.000000 0,-2.000000 0.000000 0,-4.000000 0.000000 0,0.000000 0.000000 0,4.000000 0.000000 0,2.000000 0.000000 0,4.000000 0.000000 0,-1.000000 0.000000 0,-2.000000 0.000000 0,-4.000000 0.000000 0,-3.000000 0.000000 0,-1.000000 0.000000 0,0.000000 0.000000 0,0.000000 0.000000 0,0.000000 0.000000 0,1.000000 0.000000 0,3.000000 0.000000 0,4.000000 0.000000 0,2.000000 0.000000 0,1.000000 0.000000 0,-4.000000 0.000000 0,-2.000000 0.000000 0,-4.000000 0.000000 0,1.000000 0.000000 0,2.000000 0.000000 0,3.000000 0.000000 0,4.000000 0.000000 0,1.000000-1.000000 0,0.000000-4.000000 0,0.000000-3.000000 0,0.000000-2.000000 0,2.000000-1.000000 0,3.000000 3.000000 0,2.000000 4.000000 0,4.000000 2.000000 0,1.000000 1.000000 0,1.000000-4.000000 0,-1.000000-3.000000 0,0.000000-2.000000 0,1.000000-1.000000 0,-1.000000 3.000000 0,0.000000 4.000000 0,1.000000 2.000000 0,-2.000000 1.000000 0,-4.000000-4.000000 0,-2.000000-3.000000 0,-3.000000-2.000000 0,-1.000000-3.000000 0,4.000000 1.000000 0,3.000000 0.000000 0,3.000000 0.000000 0,1.000000 1.000000 0,0.000000 3.000000 0,1.000000 4.000000 0,-1.000000 2.000000 0,-1.000000 0.000000 0,-3.000000-2.000000 0,-4.000000-4.000000 0,-2.000000-3.000000 0,-2.000000 1.000000 0,0.000000 2.000000 0,0.000000 3.000000 0,0.000000 4.000000 0,2.000000-1.000000 0,2.000000-2.000000 0,4.000000-4.000000 0,3.000000-3.000000 0,1.000000 1.000000 0,1.000000 2.000000 0,-1.000000 3.000000 0,0.000000 4.000000 0,2.000000-1.000000 0,3.000000-2.000000 0,3.000000-4.000000 0,3.000000-3.000000 0,0.000000 1.000000 0,-3.000000 2.000000 0,-3.000000 3.000000 0,-3.000000 4.000000 0,-3.000000 1.000000 0,-3.000000 0.000000 0,-4.000000 0.000000 0,-2.000000 0.000000 0,0.000000-2.000000 0,2.000000-2.000000 0,4.000000-4.000000 0,3.000000-3.000000 0,1.000000 0.000000 0,0.000000 4.000000 0,1.000000 2.000000 0,-1.000000 4.000000 0,-3.000000 1.000000 0,-5.000000 0.000000 0,-7.000000 0.000000 0,-7.000000 0.000000 0,1.000000 0.000000 0,6.000000 0.000000 0,6.000000 0.000000 0,7.000000 0.000000 0,0.000000 0.000000 0,-2.000000 0.000000 0,-3.000000 0.000000 0,-3.000000 0.000000 0,-1.000000-2.000000 0,4.000000-2.000000 0,3.000000-4.000000 0,2.000000-3.000000 0,3.000000 0.000000 0,-1.000000 4.000000 0,0.000000 2.000000 0,1.000000 4.000000 0,-1.000000 1.000000 0,0.000000 0.000000 0,1.000000 0.000000 0,-1.000000 0.000000 0,2.000000 0.000000 0,3.000000 0.000000 0,3.000000 0.000000 0,3.000000 0.000000 0,0.000000 0.000000 0,-3.000000 0.000000 0,-3.000000 0.000000 0,-3.000000 0.000000 0,-2.000000 0.000000 0,1.000000 0.000000 0,-1.000000 0.000000 0,0.000000 0.000000 0,1.000000 1.000000 0,-1.000000 4.000000 0,0.000000 2.000000 0,1.000000 4.000000 0,1.000000 0.000000 0,3.000000-3.000000 0,3.000000-4.000000 0,3.000000-2.000000 0,0.000000-1.000000 0,-3.000000 4.000000 0,-3.000000 2.000000 0,-3.000000 4.000000 0,-1.000000 1.000000 0,4.000000 1.000000 0,3.000000-1.000000 0,3.000000 0.000000 0,2.000000 1.000000 0,0.000000-1.000000 0,-1.000000 0.000000 0,1.000000 0.000000 0,-2.000000-1.000000 0,-3.000000-3.000000 0,-3.000000-4.000000 0,-3.000000-2.000000 0,-2.000000-1.000000 0,0.000000 4.000000 0,1.000000 3.000000 0,-1.000000 2.000000 0,-1.000000 1.000000 0,-3.000000-3.000000 0,-4.000000-4.000000 0,-2.000000-2.000000 0,-2.000000-2.000000 0,0.000000 0.000000 0,0.000000 0.000000 0,0.000000 0.000000 0,0.000000 0.000000 0,0.000000 0.000000 0,1.000000 0.000000 0,-1.000000 0.000000 0,1.000000 2.000000 0,4.000000 2.000000 0,3.000000 4.000000 0,3.000000 3.000000 0,-1.000000-1.000000 0,-2.000000-2.000000 0,-3.000000-3.000000 0,-4.000000-4.000000 0,1.000000-1.000000 0,3.000000 0.000000 0,2.000000 0.000000 0,4.000000 0.000000 0,2.000000 0.000000 0,-1.000000 0.000000 0,0.000000 0.000000 0,1.000000 0.000000 0,-3.000000 0.000000 0,-2.000000 0.000000 0,-3.000000 0.000000 0,-4.000000 0.000000 0,-2.000000 0.000000 0,-4.000000 0.000000 0,-2.000000 0.000000 0,-4.000000 0.000000 0,0.000000 0.000000 0,4.000000 0.000000 0,2.000000 0.000000 0,4.000000 0.000000 0,-1.000000 2.000000 0,-2.000000 2.000000 0,-4.000000 4.000000 0,-2.000000 3.000000 0,-3.000000-1.000000 0,1.000000-2.000000 0,0.000000-3.000000 0,0.000000-4.000000 0,0.000000-1.000000 0,-1.000000 0.000000 0,1.000000 0.000000 0,0.000000 0.000000 0,0.000000 0.000000 0,0.000000 0.000000 0,0.000000 0.000000 0,-1.000000 0.000000 0,1.000000 2.000000 0,0.000000 2.000000 0,0.000000 4.000000 0,0.000000 3.000000 0,-1.000000-1.000000 0,1.000000-2.000000 0,0.000000-3.000000 0,0.000000-4.000000 0,0.000000 1.000000 0,-1.000000 2.000000 0,1.000000 4.000000 0,0.000000 3.000000 0,0.000000-1.000000 0,0.000000-2.000000 0,-1.000000-3.000000 0,1.000000-4.000000 0,2.000000-1.000000 0,2.000000 0.000000 0,3.000000 0.000000 0,4.000000 0.000000 0,3.000000 2.000000 0,2.000000 2.000000 0,4.000000 4.000000 0,3.000000 3.000000 0,0.000000 0.000000 0,-4.000000-4.000000 0,-2.000000-2.000000 0,-3.000000-4.000000 0,-2.000000-1.000000 0,0.000000 0.000000 0,0.000000 0.000000 0,0.000000 0.000000 0,0.000000 0.000000 0,0.000000 0.000000 0,0.000000 0.000000 0,0.000000 0.000000 0,-1.000000 0.000000 0,-4.000000 0.000000 0,-2.000000 0.000000 0,-4.000000 0.000000 0,-1.000000 0.000000 0,0.000000 0.000000 0,-1.000000 0.000000 0,1.000000 0.000000 0,0.000000 0.000000 0,0.000000 0.000000 0,0.000000 0.000000 0,0.000000 0.000000 0,1.000000 0.000000 0,3.000000 0.000000 0,4.000000 0.000000 0,2.000000 0.000000 0,1.000000 0.000000 0,-4.000000 0.000000 0,-2.000000 0.000000 0,-4.000000 0.000000 0,-1.000000 0.000000 0,0.000000 0.000000 0,-1.000000 0.000000 0,1.000000 0.000000 0,0.000000-1.000000 0,0.000000-4.000000 0,0.000000-2.000000 0,-1.000000-4.000000 0,3.000000 0.000000 0,2.000000 3.000000 0,4.000000 4.000000 0,2.000000 2.000000 0,1.000000 1.000000 0,-4.000000-4.000000 0,-2.000000-3.000000 0,-4.000000-2.000000 0,-1.000000-1.000000 0,0.000000 3.000000 0,-1.000000 4.000000 0,1.000000 2.000000 0,0.000000 2.000000 0,0.000000 0.000000 0,0.000000 0.000000 0,-1.000000 0.000000 0,1.000000 0.000000 0,0.000000 0.000000 0,0.000000 0.000000 0,0.000000 0.000000 0,0.000000 0.000000 0,-1.000000 0.000000 0,1.000000 0.000000 0,0.000000 0.000000 0,0.000000 0.000000 0,-1.000000 0.000000 0,1.000000 0.000000 0,0.000000 0.000000 0,0.000000 0.000000 0,0.000000 0.000000 0,0.000000 0.000000 0,-1.000000 0.000000 0,0.000000-1.000000 0,-4.000000-4.000000 0,-3.000000-3.000000 0,-3.000000-2.000000 0,-1.000000-3.000000 0,-1.000000 1.000000 0,1.000000 0.000000 0,-1.000000 0.000000 0,2.000000 1.000000 0,3.000000 3.000000 0,4.000000 4.000000 0,2.000000 2.000000 0,2.000000 2.000000 0,-1.000000 0.000000 0,1.000000 0.000000 0,0.000000 0.000000 0,0.000000 0.000000 0,0.000000 0.000000 0,0.000000 0.000000 0,-1.000000 0.000000 0,-2.000000 3.000000 0,-6.000000 6.000000 0,-7.000000 7.000000 0,-6.000000 5.000000 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30"/>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31439.000000 13169.000000 1000,'-18.000000'-9.000000'0,"1.000000"1.000000"0 ,4.000000 1.000000 0,1.000000 1.000000 0,2.000000 2.000000 0,1.000000 1.000000 0,-1.000000 1.000000 0,-1.000000 2.000000 0,1.000000 0.000000 0,1.000000 0.000000 0,-1.000000 0.000000 0,0.000000 0.000000 0,1.000000 1.000000 0,2.000000 3.000000 0,4.000000 2.000000 0,1.000000 3.000000 0,2.000000 0.000000 0,0.000000 1.000000 0,0.000000 0.000000 0,0.000000 0.000000 0,0.000000 1.000000 0,0.000000-1.000000 0,0.000000 0.000000 0,0.000000 0.000000 0,1.000000 0.000000 0,1.000000 0.000000 0,1.000000-1.000000 0,1.000000 1.000000 0,2.000000 1.000000 0,1.000000-2.000000 0,1.000000 2.000000 0,2.000000-1.000000 0,-1.000000 0.000000 0,-1.000000 0.000000 0,-1.000000-1.000000 0,-1.000000 2.000000 0,-1.000000-1.000000 0,2.000000 2.000000 0,1.000000 1.000000 0,1.000000 2.000000 0,1.000000-1.000000 0,-2.000000-1.000000 0,-1.000000-1.000000 0,-1.000000-1.000000 0,-1.000000-1.000000 0,2.000000 2.000000 0,1.000000 1.000000 0,1.000000 2.000000 0,1.000000-1.000000 0,-2.000000-1.000000 0,-1.000000-1.000000 0,-1.000000-1.000000 0,-1.000000-2.000000 0,2.000000-1.000000 0,1.000000-1.000000 0,2.000000-1.000000 0,-1.000000-1.000000 0,-1.000000 2.000000 0,-1.000000 1.000000 0,-2.000000 2.000000 0,0.000000-3.000000 0,-2.000000-4.000000 0,-1.000000-6.000000 0,-2.000000-4.000000 0,-1.000000-4.000000 0,-3.000000-1.000000 0,-2.000000-1.000000 0,-2.000000-1.000000 0,-3.000000-1.000000 0,2.000000 0.000000 0,-2.000000-1.000000 0,1.000000 2.000000 0,0.000000 0.000000 0,1.000000 3.000000 0,-1.000000 2.000000 0,-1.000000 3.000000 0,2.000000 0.000000 0,1.000000-1.000000 0,1.000000-1.000000 0,2.000000-1.000000 0,-2.000000-2.000000 0,-1.000000-1.000000 0,-4.000000-1.000000 0,-1.000000-1.000000 0,-2.000000-1.000000 0,2.000000 2.000000 0,1.000000 1.000000 0,2.000000 2.000000 0,-1.000000-1.000000 0,-1.000000-1.000000 0,-1.000000-1.000000 0,-1.000000-1.000000 0,-1.000000-1.000000 0,2.000000 0.000000 0,1.000000-1.000000 0,2.000000 1.000000 0,-1.000000 2.000000 0,2.000000 1.000000 0,-2.000000 4.000000 0,1.000000 2.000000 0,1.000000 0.000000 0,1.000000-1.000000 0,1.000000-1.000000 0,2.000000-1.000000 0,1.000000 0.000000 0,5.000000 3.000000 0,3.000000 2.000000 0,5.000000 3.000000 0,1.000000 0.000000 0,2.000000-1.000000 0,1.000000-1.000000 0,2.000000-2.000000 0,0.000000 1.000000 0,0.000000 1.000000 0,-1.000000 1.000000 0,2.000000 2.000000 0,-2.000000 0.000000 0,-1.000000 0.000000 0,-1.000000 0.000000 0,-1.000000 0.000000 0,-1.000000-1.000000 0,-1.000000-1.000000 0,2.000000-1.000000 0,-1.000000-1.000000 0,0.000000-1.000000 0,-1.000000 2.000000 0,1.000000 1.000000 0,1.000000 1.000000 0,-1.000000 1.000000 0,0.000000 0.000000 0,-1.000000 0.000000 0,1.000000 0.000000 0,1.000000 0.000000 0,-2.000000 0.000000 0,2.000000 0.000000 0,-2.000000 0.000000 0,2.000000 0.000000 0,-1.000000 0.000000 0,0.000000 0.000000 0,0.000000 0.000000 0,0.000000 0.000000 0,-1.000000-2.000000 0,2.000000-1.000000 0,-1.000000-1.000000 0,0.000000-1.000000 0,-1.000000 2.000000 0,1.000000 1.000000 0,1.000000 1.000000 0,-1.000000 1.000000 0,0.000000 0.000000 0,-1.000000 0.000000 0,1.000000 0.000000 0,1.000000 0.000000 0,-2.000000-2.000000 0,2.000000-1.000000 0,-2.000000-1.000000 0,2.000000-1.000000 0,-1.000000 2.000000 0,0.000000 1.000000 0,0.000000 2.000000 0,0.000000 0.000000 0,-1.000000 0.000000 0,2.000000 0.000000 0,-1.000000 0.000000 0,0.000000 0.000000 0,-1.000000 0.000000 0,1.000000 0.000000 0,1.000000 0.000000 0,-1.000000 0.000000 0,0.000000 0.000000 0,-1.000000 0.000000 0,1.000000 0.000000 0,-1.000000 1.000000 0,-3.000000 3.000000 0,-2.000000 2.000000 0,-2.000000 2.000000 0,-4.000000 2.000000 0,-1.000000-2.000000 0,-4.000000-1.000000 0,-2.000000-1.000000 0,0.000000-1.000000 0,1.000000 2.000000 0,1.000000 1.000000 0,2.000000 2.000000 0,-1.000000 0.000000 0,-1.000000 2.000000 0,-1.000000 1.000000 0,-2.000000 2.000000 0,1.000000-1.000000 0,1.000000-1.000000 0,1.000000-1.000000 0,2.000000-1.000000 0,-1.000000-1.000000 0,2.000000 0.000000 0,-2.000000-1.000000 0,1.000000 1.000000 0,1.000000 1.000000 0,-2.000000-2.000000 0,2.000000 2.000000 0,-1.000000-1.000000 0,-1.000000 0.000000 0,-1.000000 2.000000 0,-1.000000 1.000000 0,-2.000000 2.000000 0,1.000000-1.000000 0,1.000000-1.000000 0,1.000000-1.000000 0,2.000000-1.000000 0,-1.000000-1.000000 0,2.000000 2.000000 0,-2.000000 1.000000 0,1.000000 2.000000 0,1.000000-1.000000 0,-2.000000-1.000000 0,2.000000-1.000000 0,-1.000000-1.000000 0,-1.000000-1.000000 0,-1.000000 0.000000 0,-1.000000-1.000000 0,-2.000000 2.000000 0,2.000000-2.000000 0,1.000000 1.000000 0,4.000000 0.000000 0,2.000000 0.000000 0,1.000000-3.000000 0,0.000000-6.000000 0,0.000000-7.000000 0,0.000000-5.000000 0,0.000000-4.000000 0,2.000000 0.000000 0,1.000000-1.000000 0,2.000000 1.000000 0,0.000000 1.000000 0,2.000000-2.000000 0,1.000000 2.000000 0,2.000000-1.000000 0,-2.000000 0.000000 0,-1.000000 2.000000 0,-4.000000 1.000000 0,-1.000000 2.000000 0,-2.000000 0.000000 0,2.000000-1.000000 0,1.000000 1.000000 0,1.000000 0.000000 0,1.000000 0.000000 0,0.000000 1.000000 0,1.000000-1.000000 0,-1.000000 0.000000 0,-1.000000-1.000000 0,-1.000000 2.000000 0,-1.000000-1.000000 0,-1.000000-1.000000 0,-1.000000 1.000000 0,2.000000 0.000000 0,1.000000 1.000000 0,2.000000-1.000000 0,-1.000000 0.000000 0,2.000000 0.000000 0,-2.000000 0.000000 0,1.000000 0.000000 0,0.000000 2.000000 0,-2.000000 6.000000 0,-1.000000 4.000000 0,-1.000000 6.000000 0,-2.000000 2.000000 0,-1.000000 0.000000 0,-1.000000-1.000000 0,-2.000000 2.000000 0,0.000000-2.000000 0,0.000000 1.000000 0,1.000000 0.000000 0,-1.000000 0.000000 0,0.000000 1.000000 0,0.000000-1.000000 0,-1.000000 0.000000 0,2.000000 0.000000 0,-2.000000 0.000000 0,2.000000 0.000000 0,-2.000000-1.000000 0,1.000000 1.000000 0,1.000000 1.000000 0,-2.000000-2.000000 0,2.000000 2.000000 0,-1.000000-1.000000 0,0.000000 0.000000 0,0.000000 0.000000 0,0.000000-1.000000 0,-1.000000 2.000000 0,1.000000-1.000000 0,-2.000000 2.000000 0,-1.000000 1.000000 0,-1.000000 2.000000 0,-1.000000-1.000000 0,0.000000-1.000000 0,-1.000000-1.000000 0,2.000000-1.000000 0,-2.000000-3.000000 0,2.000000-2.000000 0,-2.000000-2.000000 0,1.000000-3.000000 0,2.000000-2.000000 0,1.000000-5.000000 0,4.000000-3.000000 0,2.000000-5.000000 0,1.000000 0.000000 0,0.000000 1.000000 0,0.000000 1.000000 0,0.000000 1.000000 0,0.000000 1.000000 0,2.000000 0.000000 0,1.000000 1.000000 0,2.000000-1.000000 0,-1.000000-1.000000 0,-1.000000-1.000000 0,-1.000000-1.000000 0,-2.000000-1.000000 0,1.000000-1.000000 0,1.000000 2.000000 0,1.000000 1.000000 0,1.000000 2.000000 0,1.000000 0.000000 0,1.000000 0.000000 0,-2.000000 0.000000 0,2.000000 0.000000 0,-1.000000-1.000000 0,0.000000-1.000000 0,0.000000-1.000000 0,-1.000000-1.000000 0,2.000000-1.000000 0,1.000000 2.000000 0,1.000000 1.000000 0,2.000000 2.000000 0,-2.000000 2.000000 0,-1.000000 6.000000 0,-4.000000 4.000000 0,-2.000000 6.000000 0,-1.000000 2.000000 0,-2.000000 0.000000 0,-1.000000-1.000000 0,-1.000000 2.000000 0,-1.000000-2.000000 0,0.000000 1.000000 0,-1.000000 0.000000 0,2.000000 0.000000 0,-2.000000 1.000000 0,2.000000 1.000000 0,-2.000000 1.000000 0,1.000000 1.000000 0,1.000000 1.000000 0,-2.000000-2.000000 0,2.000000-1.000000 0,-1.000000-2.000000 0,0.000000-3.000000 0,2.000000-6.000000 0,1.000000-7.000000 0,2.000000-5.000000 0,0.000000-4.000000 0,0.000000 2.000000 0,0.000000 1.000000 0,0.000000 2.000000 0,0.000000-1.000000 0,2.000000 2.000000 0,1.000000-1.000000 0,2.000000-1.000000 0,0.000000 1.000000 0,0.000000 0.000000 0,0.000000 1.000000 0,-1.000000-1.000000 0,1.000000 0.000000 0,0.000000 0.000000 0,1.000000 0.000000 0,-1.000000 0.000000 0,-1.000000 2.000000 0,-1.000000 6.000000 0,-1.000000 4.000000 0,-1.000000 6.000000 0,-3.000000 2.000000 0,-1.000000 0.000000 0,-4.000000-1.000000 0,-2.000000 2.000000 0,0.000000-2.000000 0,1.000000 1.000000 0,1.000000 0.000000 0,2.000000 0.000000 0,-1.000000 1.000000 0,-1.000000-1.000000 0,-1.000000 0.000000 0,-2.000000 0.000000 0,1.000000 0.000000 0,1.000000 0.000000 0,1.000000-1.000000 0,2.000000 1.000000 0,-1.000000-2.000000-21,-1.000000-5.000000-39,-1.000000-6.000000-39,-1.000000-5.000000-41</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32"/>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31500.000000 13369.000000 1000,'0.000000'-18.000000'0,"0.000000"2.000000"0 ,0.000000 2.000000 0,0.000000 3.000000 0,-2.000000 1.000000 0,-1.000000 2.000000 0,-4.000000 1.000000 0,-2.000000 2.000000 0,-1.000000 0.000000 0,1.000000 2.000000 0,-1.000000 1.000000 0,-1.000000 1.000000 0,3.000000 3.000000 0,4.000000 2.000000 0,3.000000 2.000000 0,4.000000 2.000000 0,2.000000 3.000000 0,0.000000-1.000000 0,1.000000 0.000000 0,-1.000000 0.000000 0,-2.000000-2.000000 0,-4.000000-4.000000 0,-3.000000-3.000000 0,-5.000000-5.000000 0,0.000000-1.000000 0,1.000000-2.000000 0,1.000000-1.000000 0,2.000000-1.000000 0,0.000000-1.000000 0,0.000000-1.000000 0,0.000000 1.000000 0,-1.000000 0.000000 0,3.000000 2.000000 0,4.000000 4.000000 0,3.000000 3.000000 0,5.000000 5.000000 0,0.000000 1.000000 0,-1.000000 2.000000 0,-1.000000 1.000000 0,-2.000000 1.000000 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39"/>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30000.000000 25989.000000 1000,'-2.000000'19.000000'0,"-1.000000"-5.000000"0 ,-4.000000-3.000000 0,-2.000000-5.000000 0,2.000000-1.000000 0,5.000000 1.000000 0,4.000000-1.000000 0,5.000000 0.000000 0,4.000000-2.000000 0,-1.000000-4.000000 0,0.000000-3.000000 0,0.000000-4.000000 0,0.000000-2.000000 0,-1.000000 2.000000 0,2.000000 1.000000 0,-1.000000 2.000000 0,0.000000 0.000000 0,-1.000000 0.000000 0,1.000000-1.000000 0,1.000000 2.000000 0,-1.000000-2.000000 0,0.000000 1.000000 0,-1.000000 0.000000 0,1.000000 0.000000 0,1.000000 1.000000 0,-2.000000-1.000000 0,2.000000 0.000000 0,-2.000000 0.000000 0,2.000000 0.000000 0,-1.000000 0.000000 0,0.000000-1.000000 0,0.000000 1.000000 0,0.000000 1.000000 0,-1.000000-2.000000 0,2.000000 2.000000 0,-1.000000-1.000000 0,0.000000 0.000000 0,-1.000000 0.000000 0,1.000000-1.000000 0,1.000000 2.000000 0,-2.000000 0.000000 0,-1.000000 5.000000 0,-1.000000 3.000000 0,-2.000000 5.000000 0,0.000000 1.000000 0,-2.000000-1.000000 0,-1.000000 1.000000 0,-2.000000 1.000000 0,0.000000-1.000000 0,0.000000 2.000000 0,0.000000 1.000000 0,0.000000 2.000000 0,0.000000-1.000000 0,0.000000 1.000000 0,0.000000 1.000000 0,0.000000-1.000000 0,0.000000 0.000000 0,0.000000 0.000000 0,0.000000-1.000000 0,0.000000 2.000000 0,0.000000-2.000000 0,0.000000-1.000000 0,0.000000-1.000000 0,0.000000-1.000000 0,0.000000-2.000000 0,0.000000 1.000000 0,0.000000 1.000000 0,0.000000-1.000000 0,0.000000 0.000000 0,0.000000-1.000000 0,0.000000 1.000000 0,0.000000 1.000000 0,0.000000-1.000000 0,0.000000 0.000000 0,0.000000-1.000000 0,0.000000 1.000000 0,0.000000 1.000000 0,0.000000-2.000000 0,0.000000 2.000000 0,0.000000-2.000000 0,0.000000 1.000000 0,0.000000 1.000000 0,0.000000-1.000000 0,0.000000 0.000000 0,0.000000-1.000000 0,0.000000 1.000000 0,0.000000 1.000000 0,0.000000-1.000000 0,-1.000000-1.000000 0,-3.000000-1.000000 0,-2.000000-1.000000 0,-2.000000-2.000000 0,-3.000000 0.000000 0,2.000000-2.000000 0,-2.000000-1.000000 0,1.000000-1.000000 0,0.000000-1.000000 0,1.000000 0.000000 0,-1.000000 0.000000 0,-1.000000 0.000000 0,1.000000-1.000000 0,1.000000-1.000000 0,-1.000000-1.000000 0,0.000000-2.000000 0,-1.000000 1.000000 0,1.000000-2.000000 0,1.000000 2.000000 0,-1.000000-1.000000 0,0.000000-1.000000 0,0.000000-1.000000 0,-1.000000-1.000000 0,2.000000-2.000000 0,-2.000000 1.000000 0,2.000000 1.000000 0,-2.000000 1.000000 0,1.000000 2.000000 0,1.000000-1.000000 0,1.000000-1.000000 0,1.000000-1.000000 0,2.000000-2.000000 0,-1.000000 1.000000 0,2.000000-1.000000 0,-2.000000 0.000000 0,1.000000-1.000000 0,1.000000 1.000000 0,-2.000000 1.000000 0,2.000000-1.000000 0,-1.000000 0.000000 0,0.000000-1.000000 0,2.000000 1.000000 0,1.000000 1.000000 0,2.000000-1.000000 0,0.000000 2.000000 0,2.000000 6.000000 0,1.000000 4.000000 0,2.000000 6.000000 0,0.000000 2.000000 0,2.000000-1.000000 0,1.000000 1.000000 0,1.000000 1.000000 0,1.000000-1.000000 0,-2.000000 0.000000 0,-1.000000-1.000000 0,-1.000000 1.000000 0,-1.000000 1.000000 0,2.000000-2.000000 0,1.000000 2.000000 0,2.000000-2.000000 0,0.000000 1.000000 0,0.000000 1.000000 0,-1.000000-1.000000 0,1.000000 0.000000 0,-1.000000-3.000000 0,-3.000000-5.000000 0,-2.000000-4.000000 0,-2.000000-5.000000 0,-3.000000-4.000000 0,-1.000000-1.000000 0,-1.000000-1.000000 0,-1.000000-1.000000 0,-1.000000-1.000000 0,2.000000 2.000000 0,1.000000 1.000000 0,1.000000 2.000000 0,1.000000 0.000000 0,-2.000000 0.000000 0,-1.000000-1.000000 0,-2.000000 1.000000 0,1.000000 1.000000 0,1.000000-1.000000 0,1.000000 0.000000 0,2.000000-1.000000 0,0.000000 1.000000 0,0.000000 1.000000 0,0.000000-1.000000 0,0.000000 0.000000 0,1.000000 1.000000 0,3.000000 5.000000 0,2.000000 3.000000 0,2.000000 4.000000 0,2.000000 3.000000 0,-2.000000 1.000000 0,-1.000000 1.000000 0,-1.000000 2.000000 0,-2.000000-1.000000 0,2.000000 1.000000 0,-2.000000 1.000000 0,1.000000-1.000000 0,0.000000 0.000000 0,-2.000000-1.000000 0,-1.000000 1.000000 0,-1.000000 1.000000 0,-1.000000-1.000000 0,2.000000 0.000000 0,1.000000-1.000000 0,2.000000 1.000000 0,-1.000000-2.000000 0,-1.000000-5.000000 0,-1.000000-6.000000 0,-1.000000-5.000000 0,-2.000000-2.000000 0,-1.000000 1.000000 0,-1.000000-1.000000 0,-1.000000 0.000000 0,-1.000000-1.000000 0,2.000000 1.000000 0,1.000000 1.000000 0,2.000000-1.000000 0,0.000000 0.000000 0,0.000000 0.000000 0,0.000000-1.000000 0,0.000000 2.000000 0,-2.000000 0.000000 0,-1.000000 5.000000 0,-4.000000 3.000000 0,-2.000000 5.000000 0,0.000000 1.000000 0,1.000000 2.000000 0,1.000000 1.000000 0,2.000000 1.000000 0,-1.000000 2.000000 0,2.000000-2.000000 0,-2.000000 2.000000 0,1.000000-2.000000 0,0.000000 1.000000 0,-2.000000-2.000000 0,-1.000000-1.000000 0,-1.000000-1.000000 0,0.000000-3.000000 0,2.000000-4.000000 0,4.000000-3.000000 0,1.000000-4.000000 0,2.000000-3.000000 0,0.000000 1.000000 0,0.000000 1.000000 0,0.000000-1.000000 0,0.000000 0.000000 0,0.000000 0.000000 0,0.000000-1.000000 0,0.000000 2.000000 0,1.000000-1.000000 0,1.000000 0.000000 0,1.000000-1.000000 0,1.000000 1.000000 0,2.000000 2.000000 0,1.000000 1.000000 0,1.000000 4.000000 0,2.000000 2.000000 0,0.000000 1.000000 0,-1.000000 2.000000 0,2.000000 1.000000 0,-1.000000 2.000000 0,-1.000000 0.000000 0,-1.000000 2.000000 0,-1.000000 1.000000 0,-2.000000 2.000000 0,0.000000 0.000000 0,-2.000000 0.000000 0,-1.000000-1.000000 0,-1.000000 1.000000 0,-1.000000 1.000000 0,0.000000-2.000000 0,0.000000 2.000000 0,0.000000-2.000000 0,-1.000000 1.000000 0,-1.000000 1.000000 0,-1.000000-1.000000 0,-2.000000 0.000000 0,0.000000-2.000000 0,-2.000000-4.000000 0,-1.000000-3.000000 0,-1.000000-5.000000 0,-1.000000-1.000000 0,2.000000-2.000000 0,1.000000-1.000000 0,1.000000-1.000000 0,2.000000-2.000000 0,-2.000000 1.000000 0,2.000000 1.000000 0,-1.000000-1.000000 0,0.000000 0.000000 0,0.000000 0.000000 0,0.000000-1.000000 0,-1.000000 2.000000 0,2.000000-1.000000 0,1.000000 0.000000 0,1.000000-1.000000 0,1.000000 1.000000 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46"/>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30239.000000 26250.000000 1000,'0.000000'-19.000000'0,"-2.000000"2.000000"0 ,-1.000000 4.000000 0,-2.000000 1.000000 0,1.000000 2.000000 0,-2.000000 1.000000 0,2.000000-1.000000 0,-1.000000 0.000000 0,0.000000-1.000000 0,2.000000 1.000000 0,1.000000 1.000000 0,2.000000-1.000000 0,0.000000 2.000000 0,0.000000 6.000000 0,0.000000 4.000000 0,0.000000 6.000000 0,0.000000-1.000000 0,0.000000-5.000000 0,0.000000-4.000000 0,0.000000-5.000000 0,0.000000-1.000000 0,2.000000 6.000000 0,1.000000 4.000000 0,2.000000 6.000000 0,0.000000 2.000000 0,0.000000-1.000000 0,0.000000 1.000000 0,-1.000000 1.000000 0,1.000000-1.000000 0,-2.000000 0.000000 0,-1.000000-1.000000 0,-2.000000 1.000000 0,1.000000 1.000000 0,1.000000-2.000000 0,1.000000 2.000000 0,2.000000-2.000000 0,-2.000000 0.000000 0,-4.000000-2.000000 0,-3.000000-4.000000 0,-5.000000-1.000000 0,-1.000000-4.000000 0,1.000000-1.000000 0,-1.000000-4.000000 0,0.000000-2.000000 0,-1.000000 0.000000 0,1.000000 1.000000 0,1.000000 1.000000 0,-1.000000 2.000000 0,0.000000-1.000000 0,0.000000-1.000000 0,-1.000000-1.000000 0,2.000000-1.000000 0,-2.000000-1.000000 0,2.000000 2.000000 0,-2.000000 1.000000 0,1.000000 1.000000 0,2.000000 3.000000 0,1.000000 4.000000 0,4.000000 3.000000 0,2.000000 5.000000 0,1.000000 1.000000 0,0.000000 0.000000 0,0.000000-1.000000 0,0.000000 1.000000 0,0.000000 1.000000 0,2.000000-2.000000 0,1.000000 2.000000 0,2.000000-2.000000 0,-1.000000 1.000000 0,-1.000000 1.000000 0,-1.000000-1.000000 0,-2.000000 0.000000 0,0.000000-1.000000 0,0.000000 1.000000 0,0.000000 1.000000 0,0.000000-1.000000 0,1.000000 0.000000 0,1.000000-1.000000 0,1.000000 1.000000 0,1.000000 1.000000 0,0.000000-3.000000 0,-5.000000-1.000000 0,-3.000000-4.000000 0,-5.000000-1.000000 0,-1.000000-4.000000 0,1.000000-1.000000 0,-1.000000-4.000000 0,-1.000000-1.000000 0,2.000000-3.000000 0,1.000000 1.000000 0,1.000000 1.000000 0,2.000000-1.000000 0,0.000000 0.000000 0,0.000000 0.000000 0,0.000000-1.000000 0,-1.000000 2.000000 0,1.000000-1.000000 0,0.000000 0.000000 0,1.000000-1.000000 0,-1.000000 1.000000 0,0.000000 1.000000 0,0.000000-1.000000 0,-1.000000 0.000000 0,2.000000-1.000000 0,0.000000 4.000000 0,5.000000 5.000000 0,3.000000 4.000000 0,5.000000 5.000000 0,0.000000 4.000000 0,-1.000000-2.000000 0,-1.000000 2.000000 0,-2.000000-2.000000 0,0.000000 1.000000 0,1.000000 1.000000 0,-2.000000-1.000000 0,2.000000 0.000000 0,-1.000000-1.000000 0,0.000000 1.000000 0,0.000000 1.000000 0,-1.000000-1.000000 0,1.000000 0.000000 0,0.000000-1.000000 0,1.000000 1.000000 0,-1.000000 1.000000 0,-2.000000-4.000000 0,-4.000000-4.000000 0,-3.000000-6.000000 0,-5.000000-4.000000 0,0.000000-4.000000 0,1.000000 1.000000 0,1.000000 1.000000 0,2.000000-1.000000 0,0.000000 0.000000 0,0.000000 0.000000 0,0.000000-1.000000 0,-1.000000 2.000000 0,1.000000-1.000000 0,0.000000 0.000000 0,1.000000-1.000000 0,-1.000000 1.000000 0,0.000000 1.000000 0,2.000000-1.000000 0,1.000000 0.000000 0,2.000000-1.000000 0,0.000000 4.000000 0,2.000000 5.000000 0,1.000000 4.000000 0,2.000000 5.000000 0,-1.000000 4.000000 0,2.000000-2.000000 0,-2.000000 2.000000 0,1.000000-2.000000 0,0.000000 1.000000 0,1.000000 1.000000 0,-2.000000-1.000000 0,2.000000 0.000000 0,-1.000000-1.000000 0,0.000000 1.000000 0,0.000000 1.000000 0,-1.000000-1.000000 0,1.000000 0.000000 0,0.000000-1.000000 0,1.000000 1.000000 0,-1.000000 1.000000 0,-2.000000-5.000000 0,-4.000000-5.000000 0,-3.000000-7.000000 0,-5.000000-6.000000 0,-1.000000-2.000000 0,1.000000 1.000000 0,-1.000000 1.000000 0,0.000000 1.000000 0,0.000000 1.000000 0,2.000000 1.000000 0,1.000000-1.000000 0,2.000000 0.000000 0,-1.000000-1.000000 0,-1.000000-1.000000 0,-1.000000-1.000000 0,-2.000000-1.000000 0,1.000000-1.000000 0,1.000000 2.000000 0,1.000000 1.000000 0,2.000000 2.000000 0,0.000000-1.000000 0,0.000000 1.000000 0,0.000000 1.000000 0,-1.000000-1.000000 0,1.000000 0.000000 0,0.000000 0.000000 0,1.000000-1.000000 0,-1.000000 2.000000 0,0.000000-1.000000 0,0.000000 0.000000 0,-1.000000-1.000000 0,2.000000 1.000000 0,-1.000000 3.000000 0,2.000000 5.000000 0,1.000000 4.000000 0,1.000000 5.000000 0,3.000000 3.000000 0,1.000000 1.000000 0,4.000000-1.000000 0,2.000000 0.000000 0,-1.000000-1.000000 0,-1.000000 1.000000 0,-4.000000 1.000000 0,-2.000000-1.000000 0,1.000000 0.000000 0,1.000000 2.000000 0,4.000000 1.000000 0,2.000000 2.000000 0,0.000000-1.000000 0,-1.000000-1.000000 0,-1.000000-1.000000 0,-2.000000-1.000000 0,0.000000-1.000000 0,0.000000-1.000000 0,1.000000 1.000000 0,-1.000000 1.000000 0,0.000000-1.000000 0,-1.000000 0.000000 0,2.000000-1.000000 0,-1.000000 1.000000 0,0.000000 1.000000 0,2.000000-2.000000 0,1.000000 2.000000 0,2.000000-2.000000 0,-1.000000 1.000000 0,-1.000000 1.000000 0,-1.000000-1.000000 0,-2.000000 0.000000 0,0.000000-3.000000 0,-2.000000-5.000000 0,-1.000000-4.000000 0,-2.000000-5.000000 0,0.000000-3.000000 0,-2.000000 0.000000 0,-1.000000-1.000000 0,-2.000000 1.000000 0,1.000000 1.000000 0,1.000000-1.000000 0,1.000000 0.000000 0,2.000000-1.000000 0,-1.000000 1.000000 0,-1.000000 1.000000 0,-1.000000-1.000000 0,-1.000000 0.000000 0,-1.000000-1.000000 0,2.000000 1.000000 0,1.000000 1.000000 0,2.000000-1.000000 0,0.000000 0.000000 0,0.000000 0.000000 0,0.000000-1.000000 0,0.000000 2.000000 0,1.000000-1.000000 0,2.000000 2.000000 0,4.000000 1.000000 0,2.000000 1.000000 0,1.000000 2.000000 0,-1.000000 1.000000 0,2.000000 1.000000 0,-1.000000 1.000000 0,0.000000 2.000000 0,-1.000000 1.000000 0,1.000000 1.000000 0,1.000000 1.000000 0,-1.000000 1.000000 0,0.000000 1.000000 0,-1.000000-1.000000 0,1.000000 0.000000 0,1.000000-1.000000 0,-2.000000 2.000000 0,2.000000-1.000000 0,-2.000000-1.000000 0,2.000000 1.000000 0,-1.000000-2.000000 0,0.000000-1.000000 0,0.000000-2.000000 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50"/>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19979.000000 26950.000000 1000,'2.000000'-17.000000'0,"1.000000"6.000000"0 ,4.000000 7.000000 0,2.000000 6.000000 0,1.000000 2.000000 0,2.000000-1.000000 0,1.000000-1.000000 0,2.000000-2.000000 0,-1.000000 1.000000 0,-1.000000 1.000000 0,-1.000000 1.000000 0,-1.000000 1.000000 0,-1.000000 1.000000 0,0.000000-2.000000 0,-1.000000-1.000000 0,1.000000-1.000000 0,1.000000-1.000000 0,1.000000 0.000000 0,1.000000 0.000000 0,1.000000 0.000000 0,1.000000 0.000000 0,1.000000 2.000000 0,-1.000000 1.000000 0,0.000000 2.000000 0,-1.000000-1.000000 0,-1.000000-1.000000 0,-1.000000-1.000000 0,-1.000000-1.000000 0,-1.000000-1.000000 0,0.000000 0.000000 0,-1.000000 0.000000 0,1.000000 0.000000 0,1.000000 0.000000 0,-2.000000 2.000000 0,2.000000 1.000000 0,-2.000000 1.000000 0,2.000000 1.000000 0,-1.000000-2.000000 0,0.000000-1.000000 0,0.000000-2.000000 0,-2.000000 2.000000 0,-1.000000 1.000000 0,-4.000000 4.000000 0,-2.000000 2.000000 0,-1.000000 1.000000 0,-2.000000-1.000000 0,-1.000000 1.000000 0,-2.000000 1.000000 0,0.000000-1.000000 0,-2.000000 0.000000 0,-1.000000-1.000000 0,-1.000000 1.000000 0,-2.000000 1.000000 0,1.000000 1.000000 0,1.000000 1.000000 0,-1.000000 1.000000 0,0.000000 0.000000 0,0.000000-2.000000 0,-1.000000-4.000000 0,2.000000-2.000000 0,-1.000000 0.000000 0,2.000000 1.000000 0,1.000000 1.000000 0,1.000000 2.000000 0,1.000000 0.000000 0,-2.000000-1.000000 0,-1.000000 1.000000 0,-1.000000 1.000000 0,-1.000000-2.000000 0,0.000000-1.000000 0,-1.000000-1.000000 0,2.000000-2.000000 0,-1.000000 1.000000 0,2.000000 1.000000 0,1.000000 1.000000 0,1.000000 2.000000 0,1.000000 0.000000 0,-2.000000-1.000000 0,-1.000000 1.000000 0,-1.000000 1.000000 0,-1.000000-2.000000 0,0.000000-1.000000 0,-1.000000-1.000000 0,2.000000-2.000000 0,-2.000000 2.000000 0,2.000000 2.000000 0,-2.000000 2.000000 0,1.000000 3.000000 0,0.000000 0.000000 0,1.000000-1.000000 0,-1.000000-1.000000 0,-1.000000-1.000000 0,1.000000-1.000000 0,1.000000-1.000000 0,-1.000000 2.000000 0,0.000000-1.000000 0,-1.000000-1.000000 0,1.000000-1.000000 0,1.000000-1.000000 0,-1.000000-2.000000 0,1.000000-1.000000 0,3.000000-5.000000 0,2.000000-3.000000 0,2.000000-5.000000 0,2.000000-1.000000 0,-2.000000-2.000000 0,-1.000000-1.000000 0,-2.000000-2.000000 0,1.000000 1.000000 0,1.000000 1.000000 0,1.000000 1.000000 0,2.000000 1.000000 0,0.000000 1.000000 0,0.000000 1.000000 0,0.000000-1.000000 0,0.000000-1.000000 0,0.000000 1.000000 0,0.000000-2.000000 0,0.000000-1.000000 0,0.000000-2.000000 0,0.000000 1.000000 0,0.000000 1.000000 0,0.000000 1.000000 0,0.000000 1.000000 0,0.000000 1.000000 0,0.000000-2.000000 0,0.000000-1.000000 0,0.000000-2.000000 0,0.000000 1.000000 0,0.000000 1.000000 0,0.000000 1.000000 0,0.000000 1.000000 0,0.000000 1.000000 0,0.000000-2.000000 0,0.000000-1.000000 0,0.000000-2.000000 0,0.000000 1.000000 0,0.000000 1.000000 0,0.000000 1.000000 0,0.000000 1.000000 0,0.000000 1.000000 0,2.000000 1.000000 0,1.000000-1.000000 0,1.000000 0.000000 0,1.000000-1.000000 0,-2.000000-1.000000 0,-1.000000-1.000000 0,-2.000000-1.000000 0,1.000000-1.000000 0,1.000000 2.000000 0,1.000000 1.000000 0,2.000000 2.000000 0,-1.000000 2.000000 0,-1.000000 5.000000 0,-1.000000 6.000000 0,-1.000000 5.000000 0,-1.000000 2.000000 0,0.000000 0.000000 0,0.000000-1.000000 0,0.000000 1.000000 0,0.000000 1.000000 0,0.000000 1.000000 0,0.000000 1.000000 0,0.000000 1.000000 0,0.000000 1.000000 0,0.000000-2.000000 0,0.000000-1.000000 0,0.000000-2.000000 0,0.000000 1.000000 0,0.000000-2.000000 0,0.000000 2.000000 0,0.000000-2.000000 0,0.000000 2.000000 0,2.000000 1.000000 0,1.000000 1.000000 0,2.000000 1.000000 0,-1.000000 1.000000 0,-1.000000-2.000000 0,-1.000000-1.000000 0,-2.000000-2.000000 0,0.000000 0.000000 0,0.000000 1.000000 0,0.000000-1.000000 0,0.000000 0.000000 0,0.000000 0.000000 0,0.000000 2.000000 0,0.000000 1.000000 0,0.000000 2.000000 0,0.000000-1.000000 0,-2.000000-1.000000 0,-1.000000-1.000000 0,-1.000000-1.000000 0,-1.000000-5.000000 0,2.000000-5.000000 0,1.000000-7.000000 0,2.000000-5.000000 0,1.000000-4.000000 0,3.000000-1.000000 0,2.000000 1.000000 0,2.000000 1.000000 0,2.000000-1.000000 0,-2.000000 2.000000 0,-1.000000 1.000000 0,-1.000000 2.000000 0,-1.000000-1.000000 0,2.000000-1.000000 0,1.000000-1.000000 0,1.000000-1.000000 0,1.000000-1.000000 0,-2.000000 2.000000 0,-1.000000 1.000000 0,-1.000000 2.000000 0,-2.000000 2.000000 0,2.000000 5.000000 0,-2.000000 6.000000 0,1.000000 5.000000 0,0.000000 2.000000 0,-2.000000 0.000000 0,-1.000000-1.000000 0,-1.000000 1.000000 0,-3.000000 1.000000 0,-1.000000 1.000000 0,-4.000000 1.000000 0,-2.000000 1.000000 0,0.000000 1.000000 0,1.000000-2.000000 0,1.000000-1.000000 0,2.000000-2.000000 0,-1.000000 1.000000 0,2.000000-2.000000 0,-2.000000 2.000000 0,1.000000-2.000000 0,2.000000-1.000000 0,4.000000-6.000000 0,3.000000-4.000000 0,4.000000-6.000000 0,2.000000-2.000000 0,-2.000000 1.000000 0,-1.000000-1.000000 0,-1.000000-1.000000 0,-1.000000 1.000000 0,2.000000-2.000000 0,1.000000-1.000000 0,2.000000-2.000000 0,-1.000000 1.000000 0,-1.000000 1.000000 0,-1.000000 1.000000 0,-2.000000 1.000000 0,0.000000 1.000000 0,0.000000 1.000000 0,1.000000-1.000000 0,-1.000000 0.000000 0,-2.000000 3.000000 0,-4.000000 6.000000 0,-3.000000 7.000000 0,-5.000000 6.000000 0,-1.000000 2.000000 0,1.000000-1.000000 0,-1.000000-1.000000 0,0.000000-1.000000 0,0.000000-1.000000 0,2.000000-1.000000 0,1.000000 1.000000 0,2.000000 1.000000 0,1.000000-4.000000 0,5.000000-4.000000 0,3.000000-6.000000 0,4.000000-4.000000 0,3.000000-4.000000 0,-1.000000 1.000000 0,0.000000 1.000000 0,0.000000-1.000000 0,0.000000 0.000000 0,-1.000000 0.000000 0,2.000000-1.000000 0,-1.000000 2.000000 0,0.000000-1.000000 0,-1.000000 2.000000 0,1.000000 1.000000 0,1.000000 1.000000 0,-1.000000 2.000000 0,0.000000-2.000000 0,-1.000000 2.000000 0,1.000000-1.000000 0,-1.000000 1.000000 0,-5.000000 5.000000 0,-3.000000 3.000000 0,-4.000000 4.000000 0,-3.000000 2.000000 0,2.000000 1.000000 0,-2.000000-1.000000 0,1.000000 0.000000 0,0.000000-1.000000 0,-2.000000-1.000000 0,-1.000000-1.000000 0,-1.000000-1.000000 0,-2.000000-1.000000 0,1.000000 0.000000 0,1.000000 0.000000 0,-1.000000 0.000000 0,0.000000 0.000000 0,0.000000-1.000000 0,-1.000000 1.000000 0,2.000000 0.000000 0,0.000000-1.000000 0,2.000000-5.000000 0,4.000000-3.000000 0,2.000000-5.000000 0,2.000000 0.000000 0,2.000000-1.000000 0,4.000000 0.000000 0,2.000000-1.000000 0,0.000000 1.000000 0,-1.000000 1.000000 0,-1.000000-1.000000 0,-1.000000 0.000000 0,-1.000000-1.000000 0,2.000000 1.000000 0,1.000000 1.000000 0,1.000000-1.000000 0,2.000000 1.000000 0,-1.000000 3.000000 0,0.000000 2.000000 0,0.000000 2.000000 0,-2.000000 4.000000 0,-4.000000 4.000000 0,-3.000000 3.000000 0,-5.000000 5.000000 0,-1.000000 1.000000 0,-2.000000 0.000000 0,-1.000000-1.000000 0,-1.000000 1.000000 0,-2.000000 0.000000 0,1.000000-2.000000 0,1.000000-1.000000 0,-1.000000-2.000000 0,0.000000 0.000000 0,0.000000 1.000000 0,-1.000000-1.000000 0,2.000000 0.000000 0,-2.000000-1.000000 0,-1.000000-1.000000 0,-1.000000-1.000000 0,-1.000000-1.000000 0,-1.000000-2.000000 0,2.000000-1.000000 0,1.000000-1.000000 0,2.000000-1.000000 0,1.000000-3.000000 0,2.000000-1.000000 0,4.000000-4.000000 0,2.000000-2.000000 0,1.000000-1.000000 0,0.000000 1.000000 0,0.000000-1.000000 0,0.000000 0.000000 0,0.000000-1.000000 0,2.000000 1.000000 0,1.000000 1.000000 0,2.000000-1.000000 0,0.000000 0.000000 0,2.000000 2.000000 0,1.000000 1.000000 0,1.000000 1.000000 0,2.000000 2.000000 0,-2.000000-1.000000 0,2.000000 0.000000 0,-2.000000 0.000000 0,2.000000 0.000000 0,-1.000000 2.000000 0,0.000000 1.000000 0,0.000000 2.000000 0,-1.000000 1.000000 0,-1.000000 2.000000 0,-1.000000 4.000000 0,-1.000000 2.000000 0,-3.000000 0.000000 0,-4.000000-1.000000 0,-3.000000-1.000000 0,-5.000000-1.000000 0,0.000000-3.000000 0,1.000000-4.000000 0,1.000000-3.000000 0,2.000000-5.000000 0,0.000000-1.000000 0,2.000000 1.000000 0,1.000000-1.000000 0,2.000000 0.000000 0,0.000000-1.000000 0,0.000000 1.000000 0,0.000000 1.000000 0,0.000000-1.000000 0,1.000000 0.000000 0,2.000000 2.000000 0,4.000000 1.000000 0,2.000000 1.000000 0,1.000000 2.000000 0,-1.000000 1.000000 0,2.000000 1.000000 0,-1.000000 2.000000 0,-1.000000 1.000000 0,-1.000000 3.000000 0,-1.000000 2.000000 0,-2.000000 2.000000 0,0.000000 3.000000 0,1.000000-2.000000 0,-2.000000 2.000000 0,2.000000-2.000000 0,-2.000000 1.000000 0,-1.000000 1.000000 0,-1.000000-1.000000 0,-1.000000 0.000000 0,-3.000000-1.000000 0,-1.000000 1.000000 0,-4.000000 1.000000 0,-1.000000-1.000000 0,-3.000000-1.000000 0,1.000000-1.000000 0,1.000000-1.000000 0,-1.000000-2.000000 0,0.000000-1.000000 0,2.000000-5.000000 0,1.000000-3.000000 0,1.000000-5.000000 0,2.000000 0.000000 0,1.000000-1.000000 0,1.000000 0.000000 0,2.000000-1.000000 0,1.000000 2.000000 0,3.000000 1.000000 0,2.000000 1.000000 0,2.000000 2.000000 0,1.000000 1.000000 0,-3.000000 5.000000 0,-2.000000 3.000000 0,-2.000000 5.000000 0,-4.000000 0.000000 0,-1.000000 1.000000 0,-4.000000 1.000000 0,-2.000000-1.000000 0,-1.000000-1.000000 0,1.000000-1.000000 0,-1.000000-1.000000 0,0.000000-2.000000 0,-1.000000 0.000000 0,1.000000 1.000000 0,1.000000-1.000000 0,-1.000000 0.000000 0,0.000000-1.000000 0,0.000000-1.000000 0,-1.000000-1.000000 0,2.000000-1.000000 0,-1.000000-3.000000 0,2.000000-1.000000 0,1.000000-4.000000 0,1.000000-1.000000 0,3.000000-3.000000 0,4.000000 1.000000 0,3.000000 1.000000 0,5.000000-1.000000 0,1.000000 1.000000 0,0.000000 3.000000 0,-1.000000 2.000000 0,1.000000 2.000000 0,1.000000 2.000000 0,1.000000 0.000000 0,1.000000 0.000000 0,1.000000 0.000000 0,1.000000 0.000000 0,-2.000000 0.000000 0,-1.000000 0.000000 0,-2.000000 0.000000 0,1.000000 0.000000 0,-2.000000 0.000000 0,2.000000 0.000000 0,-2.000000 0.000000 0,1.000000 2.000000 0,-2.000000 1.000000 0,-1.000000 4.000000 0,-1.000000 2.000000 0,-3.000000 1.000000 0,-4.000000-1.000000 0,-3.000000 1.000000 0,-4.000000 1.000000 0,-3.000000-1.000000 0,1.000000 0.000000 0,1.000000-1.000000 0,-1.000000 1.000000 0,0.000000-1.000000 0,0.000000-3.000000 0,-1.000000-2.000000 0,2.000000-2.000000 0,-2.000000-2.000000 0,2.000000 0.000000 0,-2.000000 0.000000 0,1.000000 0.000000 0,2.000000-2.000000 0,1.000000-1.000000 0,4.000000-4.000000 0,2.000000-2.000000 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1-11-13T09:38:55"/>
    </inkml:context>
    <inkml:brush xml:id="br0">
      <inkml:brushProperty name="width" value="0.0416666604578495" units="cm"/>
      <inkml:brushProperty name="height" value="0.0416666604578495" units="cm"/>
      <inkml:brushProperty name="color" value="#FED406"/>
      <inkml:brushProperty name="ignorePressure" value="0"/>
    </inkml:brush>
  </inkml:definitions>
  <inkml:trace contextRef="#ctx0" brushRef="#br0">12760.000000 23750.000000 1000,'0.000000'-19.000000'0,"0.000000"2.000000"0 ,0.000000 4.000000 0,0.000000 1.000000 0,0.000000 5.000000 0,0.000000 4.000000 0,0.000000 6.000000 0,0.000000 4.000000 0,1.000000 4.000000 0,3.000000 1.000000 0,2.000000 1.000000 0,2.000000 1.000000 0,2.000000 1.000000 0,-2.000000-2.000000 0,-1.000000-1.000000 0,-1.000000-2.000000 0,-1.000000 1.000000 0,0.000000-2.000000 0,0.000000 2.000000 0,-1.000000-1.000000 0,1.000000-1.000000 0,0.000000 2.000000 0,1.000000-1.000000 0,-1.000000-1.000000 0,0.000000 2.000000 0,2.000000-2.000000 0,1.000000 2.000000 0,1.000000-1.000000 0,1.000000 0.000000 0,-2.000000 0.000000 0,-1.000000-1.000000 0,-1.000000 2.000000 0,-1.000000-1.000000 0,0.000000 2.000000 0,0.000000 1.000000 0,-1.000000 2.000000 0,1.000000-1.000000 0,0.000000-1.000000 0,1.000000-1.000000 0,-1.000000-1.000000 0,0.000000-2.000000 0,-1.000000 2.000000 0,2.000000-2.000000 0,-1.000000 1.000000 0,0.000000 1.000000 0,2.000000 1.000000 0,1.000000 1.000000 0,2.000000 1.000000 0,-1.000000 1.000000 0,-1.000000-2.000000 0,-1.000000-1.000000 0,-2.000000-2.000000 0,-1.000000-1.000000 0,-5.000000-3.000000 0,-3.000000-2.000000 0,-4.000000-2.000000 0,-3.000000-3.000000 0,2.000000-1.000000 0,-2.000000-1.000000 0,1.000000-1.000000 0,0.000000-1.000000 0,1.000000 2.000000 0,-1.000000 1.000000 0,-1.000000 1.000000 0,1.000000 1.000000 0,1.000000 0.000000 0,-1.000000 0.000000 0,0.000000 0.000000 0,-1.000000 0.000000 0,-1.000000 0.000000 0,-1.000000 0.000000 0,-1.000000 0.000000 0,-1.000000 0.000000 0,2.000000 0.000000 0,1.000000 0.000000 0,2.000000 0.000000 0,-1.000000 0.000000 0,1.000000 0.000000 0,1.000000 0.000000 0,-1.000000 0.000000 0,-1.000000 0.000000 0,-1.000000 0.000000 0,-1.000000 0.000000 0,-1.000000 0.000000 0,-1.000000 1.000000 0,2.000000 1.000000 0,1.000000 1.000000 0,2.000000 2.000000 0,0.000000-1.000000 0,0.000000-1.000000 0,-1.000000-1.000000 0,2.000000-1.000000 0,-2.000000-1.000000 0,2.000000 0.000000 0,-2.000000 0.000000 0,1.000000 0.000000 0,1.000000-2.000000 0,1.000000-1.000000 0,1.000000-4.000000 0,2.000000-2.000000 0,1.000000-1.000000 0,3.000000 0.000000 0,2.000000 1.000000 0,3.000000-1.000000 0,1.000000-1.000000 0,2.000000-1.000000 0,1.000000-1.000000 0,1.000000-1.000000 0,1.000000-2.000000 0,-2.000000 2.000000 0,-1.000000-2.000000 0,-1.000000 1.000000 0,-1.000000 1.000000 0,0.000000 1.000000 0,0.000000 1.000000 0,-1.000000 1.000000 0,1.000000 1.000000 0,0.000000 0.000000 0,1.000000 1.000000 0,-1.000000-1.000000 0,0.000000 0.000000 0,-1.000000-1.000000 0,2.000000 2.000000 0,-1.000000-1.000000 0,-1.000000 0.000000 0,-1.000000 0.000000 0,-1.000000-1.000000 0,-2.000000 1.000000 0,1.000000 1.000000 0,1.000000-1.000000 0,1.000000-1.000000 0,1.000000 2.000000 0,1.000000-2.000000 0,1.000000 2.000000 0,-2.000000-1.000000 0,2.000000-1.000000 0,-2.000000 4.000000 0,-1.000000 4.000000 0,-1.000000 6.000000 0,-1.000000 4.000000 0,-1.000000 4.000000 0,0.000000-2.000000 0,0.000000 2.000000 0,0.000000-1.000000 0,0.000000 0.000000 0,2.000000 2.000000 0,1.000000 1.000000 0,1.000000 2.000000 0,1.000000-1.000000 0,-2.000000-1.000000 0,-1.000000-1.000000 0,-2.000000-1.000000 0,1.000000-2.000000 0,1.000000 2.000000 0,1.000000-1.000000 0,2.000000-1.000000 0,-1.000000 2.000000 0,-1.000000-2.000000 0,-1.000000 2.000000 0,-1.000000-1.000000 0,-1.000000 0.000000 0,0.000000 0.000000 0,0.000000-1.000000 0,0.000000 2.000000 0,0.000000-1.000000 0,2.000000 2.000000 0,1.000000 1.000000 0,2.000000 2.000000 0,-1.000000-1.000000 0,-1.000000-1.000000 0,-1.000000-1.000000 0,-2.000000-1.000000 0,0.000000-2.000000 0,0.000000 2.000000 0,0.000000-2.000000 0,0.000000 1.000000 0,0.000000-2.000000 0,0.000000-5.000000 0,0.000000-6.000000 0,0.000000-5.000000 0,0.000000-2.000000 0,0.000000 0.000000 0,0.000000 1.000000 0,0.000000-1.000000 0,0.000000 0.000000 0,0.000000-1.000000 0,0.000000 2.000000 0,0.000000-1.000000 0,0.000000 0.000000 0,0.000000 0.000000 0,0.000000-1.000000 0,0.000000 1.000000 0,0.000000 1.000000 0,0.000000-1.000000 0,0.000000-1.000000 0,0.000000 2.000000 0,0.000000-2.000000 0,0.000000-1.000000 0,0.000000-1.000000 0,0.000000-1.000000 0,0.000000-1.000000 0,0.000000 2.000000 0,0.000000 1.000000 0,0.000000 2.000000 0,1.000000 2.000000 0,1.000000 5.000000 0,1.000000 6.000000 0,1.000000 5.000000 0,1.000000 1.000000 0,-2.000000 2.000000 0,-1.000000-1.000000 0,-1.000000-1.000000 0,-1.000000 2.000000 0,0.000000-2.000000 0,0.000000 2.000000 0,0.000000-1.000000 0,0.000000 0.000000 0,2.000000 0.000000 0,1.000000-1.000000 0,2.000000 2.000000 0,-1.000000-2.000000 0,-1.000000 2.000000 0,-1.000000-2.000000 0,-1.000000 1.000000 0,-1.000000-3.000000 0,0.000000-6.000000 0,0.000000-7.000000 0,0.000000-5.000000 0,0.000000-4.000000 0,0.000000 2.000000 0,0.000000 1.000000 0,0.000000 2.000000 0,0.000000-1.000000 0,2.000000 2.000000 0,1.000000-1.000000 0,1.000000-1.000000 0,2.000000 4.000000 0,1.000000 4.000000 0,1.000000 6.000000 0,2.000000 4.000000 0,-2.000000 4.000000 0,-1.000000-2.000000 0,-4.000000 2.000000 0,-2.000000-1.000000 0,-2.000000-2.000000 0,-3.000000-2.000000 0,-2.000000-2.000000 0,-2.000000-2.000000 0,-2.000000-4.000000 0,2.000000-2.000000 0,1.000000-2.000000 0,1.000000-2.000000 0,2.000000-3.000000 0,-2.000000 2.000000 0,2.000000-1.000000 0,-1.000000-1.000000 0,0.000000 1.000000 0,2.000000 0.000000 0,1.000000 1.000000 0,2.000000-1.000000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59F05-D59D-314E-926D-27380AF01C93}" type="datetimeFigureOut">
              <a:rPr lang="en-US" smtClean="0"/>
            </a:fld>
            <a:endParaRPr lang="en-US"/>
          </a:p>
        </p:txBody>
      </p:sp>
      <p:sp>
        <p:nvSpPr>
          <p:cNvPr id="4" name="Slide Image Placeholder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04C92-BB38-604E-82C3-7D6CE1E9FF2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0" kern="1200" dirty="0">
                <a:solidFill>
                  <a:schemeClr val="tx1"/>
                </a:solidFill>
                <a:effectLst/>
                <a:latin typeface="+mn-lt"/>
                <a:ea typeface="+mn-ea"/>
                <a:cs typeface="+mn-cs"/>
              </a:rPr>
              <a:t>In each turn of the cycle, one acetyl group (two carbons) enters as acetyl-CoA and two molecules of CO2 leave </a:t>
            </a:r>
            <a:endParaRPr lang="en-US" dirty="0"/>
          </a:p>
          <a:p>
            <a:endParaRPr lang="en-US" dirty="0"/>
          </a:p>
        </p:txBody>
      </p:sp>
      <p:sp>
        <p:nvSpPr>
          <p:cNvPr id="4" name="Slide Number Placeholder 3"/>
          <p:cNvSpPr/>
          <p:nvPr>
            <p:ph type="sldNum" sz="quarter" idx="5"/>
          </p:nvPr>
        </p:nvSpPr>
        <p:spPr/>
        <p:txBody>
          <a:bodyPr/>
          <a:lstStyle/>
          <a:p>
            <a:fld id="{6ABF4C93-6561-DF47-9CDF-1E7B9F7BCC7A}"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F0 is anchored in the membrane and F1 sticks out of the membrane into the mitochondrial matrix. </a:t>
            </a:r>
            <a:endParaRPr lang="en-US"/>
          </a:p>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a:t>ATP Synthesized in matrix, has to be used by other parts of the cell--&gt; translocate into cytosol</a:t>
            </a:r>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a:solidFill>
                  <a:schemeClr val="tx1"/>
                </a:solidFill>
                <a:effectLst/>
                <a:latin typeface="+mn-lt"/>
                <a:ea typeface="+mn-ea"/>
                <a:cs typeface="+mn-cs"/>
              </a:rPr>
              <a:t>Anaplerosis is </a:t>
            </a:r>
            <a:r>
              <a:rPr lang="en-US" sz="1200" b="1" i="0" u="none" strike="noStrike" kern="1200">
                <a:solidFill>
                  <a:schemeClr val="tx1"/>
                </a:solidFill>
                <a:effectLst/>
                <a:latin typeface="+mn-lt"/>
                <a:ea typeface="+mn-ea"/>
                <a:cs typeface="+mn-cs"/>
              </a:rPr>
              <a:t>the act of replenishing TCA cycle intermediates</a:t>
            </a:r>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0" kern="1200">
                <a:solidFill>
                  <a:schemeClr val="tx1"/>
                </a:solidFill>
                <a:effectLst/>
                <a:latin typeface="+mn-lt"/>
                <a:ea typeface="+mn-ea"/>
                <a:cs typeface="+mn-cs"/>
              </a:rPr>
              <a:t>Ca+2, the signal for contraction and for a concomitant increase in demand for ATP, activates both isocitrate dehydrogenase and alpha-ketoglutarate dehydrogenase, as well as the PDH complex </a:t>
            </a:r>
            <a:endParaRPr lang="en-US"/>
          </a:p>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a:solidFill>
                  <a:schemeClr val="tx1"/>
                </a:solidFill>
                <a:effectLst/>
                <a:latin typeface="+mn-lt"/>
                <a:ea typeface="+mn-ea"/>
                <a:cs typeface="+mn-cs"/>
              </a:rPr>
              <a:t>pairs of compounds that have the most negative redox potentials have the weakest affinity for electrons and therefore contain carriers with the strongest tendency to donate electrons. Conversely, those pairs that have the most positive redox potentials have the strongest affinity for electrons and therefore contain carriers with the strongest tendency to accept electrons</a:t>
            </a:r>
            <a:endParaRPr lang="en-US"/>
          </a:p>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a:solidFill>
                  <a:schemeClr val="tx1"/>
                </a:solidFill>
                <a:effectLst/>
                <a:latin typeface="+mn-lt"/>
                <a:ea typeface="+mn-ea"/>
                <a:cs typeface="+mn-cs"/>
              </a:rPr>
              <a:t> The electrochemical energy built through the difference in proton concentration and separation of charge across inner mitochondrial membrane translates to the proton motive force (PMF).</a:t>
            </a:r>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a:t>Gradient ? ETC?</a:t>
            </a:r>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a:p>
        </p:txBody>
      </p:sp>
      <p:sp>
        <p:nvSpPr>
          <p:cNvPr id="4" name="Slide Number Placeholder 3"/>
          <p:cNvSpPr/>
          <p:nvPr>
            <p:ph type="sldNum" sz="quarter" idx="5"/>
          </p:nvPr>
        </p:nvSpPr>
        <p:spPr/>
        <p:txBody>
          <a:bodyPr/>
          <a:lstStyle/>
          <a:p>
            <a:fld id="{1C004C92-BB38-604E-82C3-7D6CE1E9FF2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p:nvPr>
            <p:ph type="dt" sz="half" idx="10"/>
          </p:nvPr>
        </p:nvSpPr>
        <p:spPr/>
        <p:txBody>
          <a:bodyPr/>
          <a:lstStyle/>
          <a:p>
            <a:fld id="{A8601AF2-35F5-0241-8A51-9A9AC0FA40BF}"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a:p>
        </p:txBody>
      </p:sp>
      <p:sp>
        <p:nvSpPr>
          <p:cNvPr id="3" name="Vertical Text Placeholder 2"/>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10"/>
          </p:nvPr>
        </p:nvSpPr>
        <p:spPr/>
        <p:txBody>
          <a:bodyPr/>
          <a:lstStyle/>
          <a:p>
            <a:fld id="{A8601AF2-35F5-0241-8A51-9A9AC0FA40BF}"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p:nvPr>
            <p:ph type="body" orient="vert" idx="1" hasCustomPrompt="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10"/>
          </p:nvPr>
        </p:nvSpPr>
        <p:spPr/>
        <p:txBody>
          <a:bodyPr/>
          <a:lstStyle/>
          <a:p>
            <a:fld id="{A8601AF2-35F5-0241-8A51-9A9AC0FA40BF}"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a:p>
        </p:txBody>
      </p:sp>
      <p:sp>
        <p:nvSpPr>
          <p:cNvPr id="3" name="Content Placeholder 2"/>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10"/>
          </p:nvPr>
        </p:nvSpPr>
        <p:spPr/>
        <p:txBody>
          <a:bodyPr/>
          <a:lstStyle/>
          <a:p>
            <a:fld id="{A8601AF2-35F5-0241-8A51-9A9AC0FA40BF}"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p:nvPr>
            <p:ph type="dt" sz="half" idx="10"/>
          </p:nvPr>
        </p:nvSpPr>
        <p:spPr/>
        <p:txBody>
          <a:bodyPr/>
          <a:lstStyle/>
          <a:p>
            <a:fld id="{A8601AF2-35F5-0241-8A51-9A9AC0FA40BF}"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a:p>
        </p:txBody>
      </p:sp>
      <p:sp>
        <p:nvSpPr>
          <p:cNvPr id="3" name="Content Placeholder 2"/>
          <p:cNvSpPr/>
          <p:nvPr>
            <p:ph sz="half" idx="1" hasCustomPrompt="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p:nvPr>
            <p:ph sz="half" idx="2" hasCustomPrompt="1"/>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p:nvPr>
            <p:ph type="dt" sz="half" idx="10"/>
          </p:nvPr>
        </p:nvSpPr>
        <p:spPr/>
        <p:txBody>
          <a:bodyPr/>
          <a:lstStyle/>
          <a:p>
            <a:fld id="{A8601AF2-35F5-0241-8A51-9A9AC0FA40BF}" type="datetimeFigureOut">
              <a:rPr lang="en-US" smtClean="0"/>
            </a:fld>
            <a:endParaRPr lang="en-US"/>
          </a:p>
        </p:txBody>
      </p:sp>
      <p:sp>
        <p:nvSpPr>
          <p:cNvPr id="6" name="Footer Placeholder 5"/>
          <p:cNvSpPr/>
          <p:nvPr>
            <p:ph type="ftr" sz="quarter" idx="11"/>
          </p:nvPr>
        </p:nvSpPr>
        <p:spPr/>
        <p:txBody>
          <a:bodyPr/>
          <a:lstStyle/>
          <a:p>
            <a:endParaRPr lang="en-US"/>
          </a:p>
        </p:txBody>
      </p:sp>
      <p:sp>
        <p:nvSpPr>
          <p:cNvPr id="7" name="Slide Number Placeholder 6"/>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p:nvPr>
            <p:ph sz="half" idx="2" hasCustomPrompt="1"/>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p:nvPr>
            <p:ph sz="quarter" idx="4" hasCustomPrompt="1"/>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p:nvPr>
            <p:ph type="dt" sz="half" idx="10"/>
          </p:nvPr>
        </p:nvSpPr>
        <p:spPr/>
        <p:txBody>
          <a:bodyPr/>
          <a:lstStyle/>
          <a:p>
            <a:fld id="{A8601AF2-35F5-0241-8A51-9A9AC0FA40BF}"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a:p>
        </p:txBody>
      </p:sp>
      <p:sp>
        <p:nvSpPr>
          <p:cNvPr id="3" name="Date Placeholder 2"/>
          <p:cNvSpPr/>
          <p:nvPr>
            <p:ph type="dt" sz="half" idx="10"/>
          </p:nvPr>
        </p:nvSpPr>
        <p:spPr/>
        <p:txBody>
          <a:bodyPr/>
          <a:lstStyle/>
          <a:p>
            <a:fld id="{A8601AF2-35F5-0241-8A51-9A9AC0FA40BF}" type="datetimeFigureOut">
              <a:rPr lang="en-US" smtClean="0"/>
            </a:fld>
            <a:endParaRPr lang="en-US"/>
          </a:p>
        </p:txBody>
      </p:sp>
      <p:sp>
        <p:nvSpPr>
          <p:cNvPr id="4" name="Footer Placeholder 3"/>
          <p:cNvSpPr/>
          <p:nvPr>
            <p:ph type="ftr" sz="quarter" idx="11"/>
          </p:nvPr>
        </p:nvSpPr>
        <p:spPr/>
        <p:txBody>
          <a:bodyPr/>
          <a:lstStyle/>
          <a:p>
            <a:endParaRPr lang="en-US"/>
          </a:p>
        </p:txBody>
      </p:sp>
      <p:sp>
        <p:nvSpPr>
          <p:cNvPr id="5" name="Slide Number Placeholder 4"/>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A8601AF2-35F5-0241-8A51-9A9AC0FA40BF}" type="datetimeFigureOut">
              <a:rPr lang="en-US" smtClean="0"/>
            </a:fld>
            <a:endParaRPr lang="en-US"/>
          </a:p>
        </p:txBody>
      </p:sp>
      <p:sp>
        <p:nvSpPr>
          <p:cNvPr id="3" name="Footer Placeholder 2"/>
          <p:cNvSpPr/>
          <p:nvPr>
            <p:ph type="ftr" sz="quarter" idx="11"/>
          </p:nvPr>
        </p:nvSpPr>
        <p:spPr/>
        <p:txBody>
          <a:bodyPr/>
          <a:lstStyle/>
          <a:p>
            <a:endParaRPr lang="en-US"/>
          </a:p>
        </p:txBody>
      </p:sp>
      <p:sp>
        <p:nvSpPr>
          <p:cNvPr id="4" name="Slide Number Placeholder 3"/>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p:nvPr>
            <p:ph type="dt" sz="half" idx="10"/>
          </p:nvPr>
        </p:nvSpPr>
        <p:spPr/>
        <p:txBody>
          <a:bodyPr/>
          <a:lstStyle/>
          <a:p>
            <a:fld id="{A8601AF2-35F5-0241-8A51-9A9AC0FA40BF}" type="datetimeFigureOut">
              <a:rPr lang="en-US" smtClean="0"/>
            </a:fld>
            <a:endParaRPr lang="en-US"/>
          </a:p>
        </p:txBody>
      </p:sp>
      <p:sp>
        <p:nvSpPr>
          <p:cNvPr id="6" name="Footer Placeholder 5"/>
          <p:cNvSpPr/>
          <p:nvPr>
            <p:ph type="ftr" sz="quarter" idx="11"/>
          </p:nvPr>
        </p:nvSpPr>
        <p:spPr/>
        <p:txBody>
          <a:bodyPr/>
          <a:lstStyle/>
          <a:p>
            <a:endParaRPr lang="en-US"/>
          </a:p>
        </p:txBody>
      </p:sp>
      <p:sp>
        <p:nvSpPr>
          <p:cNvPr id="7" name="Slide Number Placeholder 6"/>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p:nvPr>
            <p:ph type="dt" sz="half" idx="10"/>
          </p:nvPr>
        </p:nvSpPr>
        <p:spPr/>
        <p:txBody>
          <a:bodyPr/>
          <a:lstStyle/>
          <a:p>
            <a:fld id="{A8601AF2-35F5-0241-8A51-9A9AC0FA40BF}" type="datetimeFigureOut">
              <a:rPr lang="en-US" smtClean="0"/>
            </a:fld>
            <a:endParaRPr lang="en-US"/>
          </a:p>
        </p:txBody>
      </p:sp>
      <p:sp>
        <p:nvSpPr>
          <p:cNvPr id="6" name="Footer Placeholder 5"/>
          <p:cNvSpPr/>
          <p:nvPr>
            <p:ph type="ftr" sz="quarter" idx="11"/>
          </p:nvPr>
        </p:nvSpPr>
        <p:spPr/>
        <p:txBody>
          <a:bodyPr/>
          <a:lstStyle/>
          <a:p>
            <a:endParaRPr lang="en-US"/>
          </a:p>
        </p:txBody>
      </p:sp>
      <p:sp>
        <p:nvSpPr>
          <p:cNvPr id="7" name="Slide Number Placeholder 6"/>
          <p:cNvSpPr/>
          <p:nvPr>
            <p:ph type="sldNum" sz="quarter" idx="12"/>
          </p:nvPr>
        </p:nvSpPr>
        <p:spPr/>
        <p:txBody>
          <a:bodyPr/>
          <a:lstStyle/>
          <a:p>
            <a:fld id="{D2034300-366A-5A46-8AC6-6DCAC23181B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01AF2-35F5-0241-8A51-9A9AC0FA40BF}" type="datetimeFigureOut">
              <a:rPr lang="en-US" smtClean="0"/>
            </a:fld>
            <a:endParaRPr lang="en-US"/>
          </a:p>
        </p:txBody>
      </p:sp>
      <p:sp>
        <p:nvSpPr>
          <p:cNvPr id="5"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34300-366A-5A46-8AC6-6DCAC23181B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customXml" Target="../ink/ink36.xml"/><Relationship Id="rId8" Type="http://schemas.openxmlformats.org/officeDocument/2006/relationships/customXml" Target="../ink/ink35.xml"/><Relationship Id="rId7" Type="http://schemas.openxmlformats.org/officeDocument/2006/relationships/customXml" Target="../ink/ink34.xml"/><Relationship Id="rId6" Type="http://schemas.openxmlformats.org/officeDocument/2006/relationships/customXml" Target="../ink/ink33.xml"/><Relationship Id="rId5" Type="http://schemas.openxmlformats.org/officeDocument/2006/relationships/customXml" Target="../ink/ink32.xml"/><Relationship Id="rId4" Type="http://schemas.openxmlformats.org/officeDocument/2006/relationships/customXml" Target="../ink/ink31.xml"/><Relationship Id="rId3" Type="http://schemas.openxmlformats.org/officeDocument/2006/relationships/customXml" Target="../ink/ink30.xml"/><Relationship Id="rId2" Type="http://schemas.openxmlformats.org/officeDocument/2006/relationships/customXml" Target="../ink/ink29.xml"/><Relationship Id="rId14" Type="http://schemas.openxmlformats.org/officeDocument/2006/relationships/slideLayout" Target="../slideLayouts/slideLayout2.xml"/><Relationship Id="rId13" Type="http://schemas.openxmlformats.org/officeDocument/2006/relationships/customXml" Target="../ink/ink40.xml"/><Relationship Id="rId12" Type="http://schemas.openxmlformats.org/officeDocument/2006/relationships/customXml" Target="../ink/ink39.xml"/><Relationship Id="rId11" Type="http://schemas.openxmlformats.org/officeDocument/2006/relationships/customXml" Target="../ink/ink38.xml"/><Relationship Id="rId10" Type="http://schemas.openxmlformats.org/officeDocument/2006/relationships/customXml" Target="../ink/ink37.xml"/><Relationship Id="rId1" Type="http://schemas.openxmlformats.org/officeDocument/2006/relationships/customXml" Target="../ink/ink28.xml"/></Relationships>
</file>

<file path=ppt/slides/_rels/slide11.xml.rels><?xml version="1.0" encoding="UTF-8" standalone="yes"?>
<Relationships xmlns="http://schemas.openxmlformats.org/package/2006/relationships"><Relationship Id="rId9" Type="http://schemas.openxmlformats.org/officeDocument/2006/relationships/customXml" Target="../ink/ink49.xml"/><Relationship Id="rId8" Type="http://schemas.openxmlformats.org/officeDocument/2006/relationships/customXml" Target="../ink/ink48.xml"/><Relationship Id="rId7" Type="http://schemas.openxmlformats.org/officeDocument/2006/relationships/customXml" Target="../ink/ink47.xml"/><Relationship Id="rId6" Type="http://schemas.openxmlformats.org/officeDocument/2006/relationships/customXml" Target="../ink/ink46.xml"/><Relationship Id="rId54" Type="http://schemas.openxmlformats.org/officeDocument/2006/relationships/slideLayout" Target="../slideLayouts/slideLayout2.xml"/><Relationship Id="rId53" Type="http://schemas.openxmlformats.org/officeDocument/2006/relationships/customXml" Target="../ink/ink93.xml"/><Relationship Id="rId52" Type="http://schemas.openxmlformats.org/officeDocument/2006/relationships/customXml" Target="../ink/ink92.xml"/><Relationship Id="rId51" Type="http://schemas.openxmlformats.org/officeDocument/2006/relationships/customXml" Target="../ink/ink91.xml"/><Relationship Id="rId50" Type="http://schemas.openxmlformats.org/officeDocument/2006/relationships/customXml" Target="../ink/ink90.xml"/><Relationship Id="rId5" Type="http://schemas.openxmlformats.org/officeDocument/2006/relationships/customXml" Target="../ink/ink45.xml"/><Relationship Id="rId49" Type="http://schemas.openxmlformats.org/officeDocument/2006/relationships/customXml" Target="../ink/ink89.xml"/><Relationship Id="rId48" Type="http://schemas.openxmlformats.org/officeDocument/2006/relationships/customXml" Target="../ink/ink88.xml"/><Relationship Id="rId47" Type="http://schemas.openxmlformats.org/officeDocument/2006/relationships/customXml" Target="../ink/ink87.xml"/><Relationship Id="rId46" Type="http://schemas.openxmlformats.org/officeDocument/2006/relationships/customXml" Target="../ink/ink86.xml"/><Relationship Id="rId45" Type="http://schemas.openxmlformats.org/officeDocument/2006/relationships/customXml" Target="../ink/ink85.xml"/><Relationship Id="rId44" Type="http://schemas.openxmlformats.org/officeDocument/2006/relationships/customXml" Target="../ink/ink84.xml"/><Relationship Id="rId43" Type="http://schemas.openxmlformats.org/officeDocument/2006/relationships/customXml" Target="../ink/ink83.xml"/><Relationship Id="rId42" Type="http://schemas.openxmlformats.org/officeDocument/2006/relationships/customXml" Target="../ink/ink82.xml"/><Relationship Id="rId41" Type="http://schemas.openxmlformats.org/officeDocument/2006/relationships/customXml" Target="../ink/ink81.xml"/><Relationship Id="rId40" Type="http://schemas.openxmlformats.org/officeDocument/2006/relationships/customXml" Target="../ink/ink80.xml"/><Relationship Id="rId4" Type="http://schemas.openxmlformats.org/officeDocument/2006/relationships/customXml" Target="../ink/ink44.xml"/><Relationship Id="rId39" Type="http://schemas.openxmlformats.org/officeDocument/2006/relationships/customXml" Target="../ink/ink79.xml"/><Relationship Id="rId38" Type="http://schemas.openxmlformats.org/officeDocument/2006/relationships/customXml" Target="../ink/ink78.xml"/><Relationship Id="rId37" Type="http://schemas.openxmlformats.org/officeDocument/2006/relationships/customXml" Target="../ink/ink77.xml"/><Relationship Id="rId36" Type="http://schemas.openxmlformats.org/officeDocument/2006/relationships/customXml" Target="../ink/ink76.xml"/><Relationship Id="rId35" Type="http://schemas.openxmlformats.org/officeDocument/2006/relationships/customXml" Target="../ink/ink75.xml"/><Relationship Id="rId34" Type="http://schemas.openxmlformats.org/officeDocument/2006/relationships/customXml" Target="../ink/ink74.xml"/><Relationship Id="rId33" Type="http://schemas.openxmlformats.org/officeDocument/2006/relationships/customXml" Target="../ink/ink73.xml"/><Relationship Id="rId32" Type="http://schemas.openxmlformats.org/officeDocument/2006/relationships/customXml" Target="../ink/ink72.xml"/><Relationship Id="rId31" Type="http://schemas.openxmlformats.org/officeDocument/2006/relationships/customXml" Target="../ink/ink71.xml"/><Relationship Id="rId30" Type="http://schemas.openxmlformats.org/officeDocument/2006/relationships/customXml" Target="../ink/ink70.xml"/><Relationship Id="rId3" Type="http://schemas.openxmlformats.org/officeDocument/2006/relationships/customXml" Target="../ink/ink43.xml"/><Relationship Id="rId29" Type="http://schemas.openxmlformats.org/officeDocument/2006/relationships/customXml" Target="../ink/ink69.xml"/><Relationship Id="rId28" Type="http://schemas.openxmlformats.org/officeDocument/2006/relationships/customXml" Target="../ink/ink68.xml"/><Relationship Id="rId27" Type="http://schemas.openxmlformats.org/officeDocument/2006/relationships/customXml" Target="../ink/ink67.xml"/><Relationship Id="rId26" Type="http://schemas.openxmlformats.org/officeDocument/2006/relationships/customXml" Target="../ink/ink66.xml"/><Relationship Id="rId25" Type="http://schemas.openxmlformats.org/officeDocument/2006/relationships/customXml" Target="../ink/ink65.xml"/><Relationship Id="rId24" Type="http://schemas.openxmlformats.org/officeDocument/2006/relationships/customXml" Target="../ink/ink64.xml"/><Relationship Id="rId23" Type="http://schemas.openxmlformats.org/officeDocument/2006/relationships/customXml" Target="../ink/ink63.xml"/><Relationship Id="rId22" Type="http://schemas.openxmlformats.org/officeDocument/2006/relationships/customXml" Target="../ink/ink62.xml"/><Relationship Id="rId21" Type="http://schemas.openxmlformats.org/officeDocument/2006/relationships/customXml" Target="../ink/ink61.xml"/><Relationship Id="rId20" Type="http://schemas.openxmlformats.org/officeDocument/2006/relationships/customXml" Target="../ink/ink60.xml"/><Relationship Id="rId2" Type="http://schemas.openxmlformats.org/officeDocument/2006/relationships/customXml" Target="../ink/ink42.xml"/><Relationship Id="rId19" Type="http://schemas.openxmlformats.org/officeDocument/2006/relationships/customXml" Target="../ink/ink59.xml"/><Relationship Id="rId18" Type="http://schemas.openxmlformats.org/officeDocument/2006/relationships/customXml" Target="../ink/ink58.xml"/><Relationship Id="rId17" Type="http://schemas.openxmlformats.org/officeDocument/2006/relationships/customXml" Target="../ink/ink57.xml"/><Relationship Id="rId16" Type="http://schemas.openxmlformats.org/officeDocument/2006/relationships/customXml" Target="../ink/ink56.xml"/><Relationship Id="rId15" Type="http://schemas.openxmlformats.org/officeDocument/2006/relationships/customXml" Target="../ink/ink55.xml"/><Relationship Id="rId14" Type="http://schemas.openxmlformats.org/officeDocument/2006/relationships/customXml" Target="../ink/ink54.xml"/><Relationship Id="rId13" Type="http://schemas.openxmlformats.org/officeDocument/2006/relationships/customXml" Target="../ink/ink53.xml"/><Relationship Id="rId12" Type="http://schemas.openxmlformats.org/officeDocument/2006/relationships/customXml" Target="../ink/ink52.xml"/><Relationship Id="rId11" Type="http://schemas.openxmlformats.org/officeDocument/2006/relationships/customXml" Target="../ink/ink51.xml"/><Relationship Id="rId10" Type="http://schemas.openxmlformats.org/officeDocument/2006/relationships/customXml" Target="../ink/ink50.xml"/><Relationship Id="rId1" Type="http://schemas.openxmlformats.org/officeDocument/2006/relationships/customXml" Target="../ink/ink41.xml"/></Relationships>
</file>

<file path=ppt/slides/_rels/slide12.xml.rels><?xml version="1.0" encoding="UTF-8" standalone="yes"?>
<Relationships xmlns="http://schemas.openxmlformats.org/package/2006/relationships"><Relationship Id="rId9" Type="http://schemas.openxmlformats.org/officeDocument/2006/relationships/customXml" Target="../ink/ink101.xml"/><Relationship Id="rId8" Type="http://schemas.openxmlformats.org/officeDocument/2006/relationships/customXml" Target="../ink/ink100.xml"/><Relationship Id="rId7" Type="http://schemas.openxmlformats.org/officeDocument/2006/relationships/customXml" Target="../ink/ink99.xml"/><Relationship Id="rId6" Type="http://schemas.openxmlformats.org/officeDocument/2006/relationships/customXml" Target="../ink/ink98.xml"/><Relationship Id="rId5" Type="http://schemas.openxmlformats.org/officeDocument/2006/relationships/customXml" Target="../ink/ink97.xml"/><Relationship Id="rId4" Type="http://schemas.openxmlformats.org/officeDocument/2006/relationships/customXml" Target="../ink/ink96.xml"/><Relationship Id="rId3" Type="http://schemas.openxmlformats.org/officeDocument/2006/relationships/customXml" Target="../ink/ink95.xml"/><Relationship Id="rId21" Type="http://schemas.openxmlformats.org/officeDocument/2006/relationships/notesSlide" Target="../notesSlides/notesSlide3.xml"/><Relationship Id="rId20" Type="http://schemas.openxmlformats.org/officeDocument/2006/relationships/slideLayout" Target="../slideLayouts/slideLayout2.xml"/><Relationship Id="rId2" Type="http://schemas.openxmlformats.org/officeDocument/2006/relationships/customXml" Target="../ink/ink94.xml"/><Relationship Id="rId19" Type="http://schemas.openxmlformats.org/officeDocument/2006/relationships/customXml" Target="../ink/ink111.xml"/><Relationship Id="rId18" Type="http://schemas.openxmlformats.org/officeDocument/2006/relationships/customXml" Target="../ink/ink110.xml"/><Relationship Id="rId17" Type="http://schemas.openxmlformats.org/officeDocument/2006/relationships/customXml" Target="../ink/ink109.xml"/><Relationship Id="rId16" Type="http://schemas.openxmlformats.org/officeDocument/2006/relationships/customXml" Target="../ink/ink108.xml"/><Relationship Id="rId15" Type="http://schemas.openxmlformats.org/officeDocument/2006/relationships/customXml" Target="../ink/ink107.xml"/><Relationship Id="rId14" Type="http://schemas.openxmlformats.org/officeDocument/2006/relationships/customXml" Target="../ink/ink106.xml"/><Relationship Id="rId13" Type="http://schemas.openxmlformats.org/officeDocument/2006/relationships/customXml" Target="../ink/ink105.xml"/><Relationship Id="rId12" Type="http://schemas.openxmlformats.org/officeDocument/2006/relationships/customXml" Target="../ink/ink104.xml"/><Relationship Id="rId11" Type="http://schemas.openxmlformats.org/officeDocument/2006/relationships/customXml" Target="../ink/ink103.xml"/><Relationship Id="rId10" Type="http://schemas.openxmlformats.org/officeDocument/2006/relationships/customXml" Target="../ink/ink10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customXml" Target="../ink/ink120.xml"/><Relationship Id="rId8" Type="http://schemas.openxmlformats.org/officeDocument/2006/relationships/customXml" Target="../ink/ink119.xml"/><Relationship Id="rId7" Type="http://schemas.openxmlformats.org/officeDocument/2006/relationships/customXml" Target="../ink/ink118.xml"/><Relationship Id="rId6" Type="http://schemas.openxmlformats.org/officeDocument/2006/relationships/customXml" Target="../ink/ink117.xml"/><Relationship Id="rId5" Type="http://schemas.openxmlformats.org/officeDocument/2006/relationships/customXml" Target="../ink/ink116.xml"/><Relationship Id="rId4" Type="http://schemas.openxmlformats.org/officeDocument/2006/relationships/customXml" Target="../ink/ink115.xml"/><Relationship Id="rId3" Type="http://schemas.openxmlformats.org/officeDocument/2006/relationships/customXml" Target="../ink/ink114.xml"/><Relationship Id="rId2" Type="http://schemas.openxmlformats.org/officeDocument/2006/relationships/customXml" Target="../ink/ink113.xml"/><Relationship Id="rId11" Type="http://schemas.openxmlformats.org/officeDocument/2006/relationships/slideLayout" Target="../slideLayouts/slideLayout2.xml"/><Relationship Id="rId10" Type="http://schemas.openxmlformats.org/officeDocument/2006/relationships/customXml" Target="../ink/ink121.xml"/><Relationship Id="rId1" Type="http://schemas.openxmlformats.org/officeDocument/2006/relationships/customXml" Target="../ink/ink112.xml"/></Relationships>
</file>

<file path=ppt/slides/_rels/slide14.xml.rels><?xml version="1.0" encoding="UTF-8" standalone="yes"?>
<Relationships xmlns="http://schemas.openxmlformats.org/package/2006/relationships"><Relationship Id="rId9" Type="http://schemas.openxmlformats.org/officeDocument/2006/relationships/customXml" Target="../ink/ink130.xml"/><Relationship Id="rId8" Type="http://schemas.openxmlformats.org/officeDocument/2006/relationships/customXml" Target="../ink/ink129.xml"/><Relationship Id="rId7" Type="http://schemas.openxmlformats.org/officeDocument/2006/relationships/customXml" Target="../ink/ink128.xml"/><Relationship Id="rId6" Type="http://schemas.openxmlformats.org/officeDocument/2006/relationships/customXml" Target="../ink/ink127.xml"/><Relationship Id="rId5" Type="http://schemas.openxmlformats.org/officeDocument/2006/relationships/customXml" Target="../ink/ink126.xml"/><Relationship Id="rId4" Type="http://schemas.openxmlformats.org/officeDocument/2006/relationships/customXml" Target="../ink/ink125.xml"/><Relationship Id="rId3" Type="http://schemas.openxmlformats.org/officeDocument/2006/relationships/customXml" Target="../ink/ink124.xml"/><Relationship Id="rId2" Type="http://schemas.openxmlformats.org/officeDocument/2006/relationships/customXml" Target="../ink/ink123.xml"/><Relationship Id="rId13" Type="http://schemas.openxmlformats.org/officeDocument/2006/relationships/slideLayout" Target="../slideLayouts/slideLayout2.xml"/><Relationship Id="rId12" Type="http://schemas.openxmlformats.org/officeDocument/2006/relationships/customXml" Target="../ink/ink133.xml"/><Relationship Id="rId11" Type="http://schemas.openxmlformats.org/officeDocument/2006/relationships/customXml" Target="../ink/ink132.xml"/><Relationship Id="rId10" Type="http://schemas.openxmlformats.org/officeDocument/2006/relationships/customXml" Target="../ink/ink131.xml"/><Relationship Id="rId1" Type="http://schemas.openxmlformats.org/officeDocument/2006/relationships/customXml" Target="../ink/ink122.xml"/></Relationships>
</file>

<file path=ppt/slides/_rels/slide15.xml.rels><?xml version="1.0" encoding="UTF-8" standalone="yes"?>
<Relationships xmlns="http://schemas.openxmlformats.org/package/2006/relationships"><Relationship Id="rId9" Type="http://schemas.openxmlformats.org/officeDocument/2006/relationships/customXml" Target="../ink/ink141.xml"/><Relationship Id="rId8" Type="http://schemas.openxmlformats.org/officeDocument/2006/relationships/customXml" Target="../ink/ink140.xml"/><Relationship Id="rId7" Type="http://schemas.openxmlformats.org/officeDocument/2006/relationships/customXml" Target="../ink/ink139.xml"/><Relationship Id="rId6" Type="http://schemas.openxmlformats.org/officeDocument/2006/relationships/customXml" Target="../ink/ink138.xml"/><Relationship Id="rId5" Type="http://schemas.openxmlformats.org/officeDocument/2006/relationships/customXml" Target="../ink/ink137.xml"/><Relationship Id="rId4" Type="http://schemas.openxmlformats.org/officeDocument/2006/relationships/customXml" Target="../ink/ink136.xml"/><Relationship Id="rId3" Type="http://schemas.openxmlformats.org/officeDocument/2006/relationships/customXml" Target="../ink/ink135.xml"/><Relationship Id="rId2" Type="http://schemas.openxmlformats.org/officeDocument/2006/relationships/customXml" Target="../ink/ink134.xml"/><Relationship Id="rId10"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9" Type="http://schemas.openxmlformats.org/officeDocument/2006/relationships/customXml" Target="../ink/ink146.xml"/><Relationship Id="rId8" Type="http://schemas.openxmlformats.org/officeDocument/2006/relationships/customXml" Target="../ink/ink145.xml"/><Relationship Id="rId7" Type="http://schemas.openxmlformats.org/officeDocument/2006/relationships/customXml" Target="../ink/ink144.xml"/><Relationship Id="rId6" Type="http://schemas.openxmlformats.org/officeDocument/2006/relationships/customXml" Target="../ink/ink143.xml"/><Relationship Id="rId5" Type="http://schemas.openxmlformats.org/officeDocument/2006/relationships/customXml" Target="../ink/ink142.xml"/><Relationship Id="rId4" Type="http://schemas.openxmlformats.org/officeDocument/2006/relationships/hyperlink" Target="https://www.ncbi.nlm.nih.gov/books/n/stryer/A5607/def-item/A5610/" TargetMode="External"/><Relationship Id="rId3" Type="http://schemas.openxmlformats.org/officeDocument/2006/relationships/hyperlink" Target="https://www.ncbi.nlm.nih.gov/books/n/stryer/A5607/def-item/A5617/" TargetMode="External"/><Relationship Id="rId2" Type="http://schemas.openxmlformats.org/officeDocument/2006/relationships/hyperlink" Target="https://www.ncbi.nlm.nih.gov/books/n/stryer/A5607/def-item/A5636/" TargetMode="External"/><Relationship Id="rId16" Type="http://schemas.openxmlformats.org/officeDocument/2006/relationships/slideLayout" Target="../slideLayouts/slideLayout2.xml"/><Relationship Id="rId15" Type="http://schemas.openxmlformats.org/officeDocument/2006/relationships/customXml" Target="../ink/ink152.xml"/><Relationship Id="rId14" Type="http://schemas.openxmlformats.org/officeDocument/2006/relationships/customXml" Target="../ink/ink151.xml"/><Relationship Id="rId13" Type="http://schemas.openxmlformats.org/officeDocument/2006/relationships/customXml" Target="../ink/ink150.xml"/><Relationship Id="rId12" Type="http://schemas.openxmlformats.org/officeDocument/2006/relationships/customXml" Target="../ink/ink149.xml"/><Relationship Id="rId11" Type="http://schemas.openxmlformats.org/officeDocument/2006/relationships/customXml" Target="../ink/ink148.xml"/><Relationship Id="rId10" Type="http://schemas.openxmlformats.org/officeDocument/2006/relationships/customXml" Target="../ink/ink147.xml"/><Relationship Id="rId1" Type="http://schemas.openxmlformats.org/officeDocument/2006/relationships/hyperlink" Target="https://www.ncbi.nlm.nih.gov/books/n/stryer/A5607/def-item/A5665/" TargetMode="Externa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56.xml"/><Relationship Id="rId4" Type="http://schemas.openxmlformats.org/officeDocument/2006/relationships/customXml" Target="../ink/ink155.xml"/><Relationship Id="rId3" Type="http://schemas.openxmlformats.org/officeDocument/2006/relationships/customXml" Target="../ink/ink154.xml"/><Relationship Id="rId2" Type="http://schemas.openxmlformats.org/officeDocument/2006/relationships/customXml" Target="../ink/ink153.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customXml" Target="../ink/ink165.xml"/><Relationship Id="rId8" Type="http://schemas.openxmlformats.org/officeDocument/2006/relationships/customXml" Target="../ink/ink164.xml"/><Relationship Id="rId7" Type="http://schemas.openxmlformats.org/officeDocument/2006/relationships/customXml" Target="../ink/ink163.xml"/><Relationship Id="rId6" Type="http://schemas.openxmlformats.org/officeDocument/2006/relationships/customXml" Target="../ink/ink162.xml"/><Relationship Id="rId5" Type="http://schemas.openxmlformats.org/officeDocument/2006/relationships/customXml" Target="../ink/ink161.xml"/><Relationship Id="rId4" Type="http://schemas.openxmlformats.org/officeDocument/2006/relationships/customXml" Target="../ink/ink160.xml"/><Relationship Id="rId3" Type="http://schemas.openxmlformats.org/officeDocument/2006/relationships/customXml" Target="../ink/ink159.xml"/><Relationship Id="rId2" Type="http://schemas.openxmlformats.org/officeDocument/2006/relationships/customXml" Target="../ink/ink158.xml"/><Relationship Id="rId16" Type="http://schemas.openxmlformats.org/officeDocument/2006/relationships/slideLayout" Target="../slideLayouts/slideLayout2.xml"/><Relationship Id="rId15" Type="http://schemas.openxmlformats.org/officeDocument/2006/relationships/customXml" Target="../ink/ink171.xml"/><Relationship Id="rId14" Type="http://schemas.openxmlformats.org/officeDocument/2006/relationships/customXml" Target="../ink/ink170.xml"/><Relationship Id="rId13" Type="http://schemas.openxmlformats.org/officeDocument/2006/relationships/customXml" Target="../ink/ink169.xml"/><Relationship Id="rId12" Type="http://schemas.openxmlformats.org/officeDocument/2006/relationships/customXml" Target="../ink/ink168.xml"/><Relationship Id="rId11" Type="http://schemas.openxmlformats.org/officeDocument/2006/relationships/customXml" Target="../ink/ink167.xml"/><Relationship Id="rId10" Type="http://schemas.openxmlformats.org/officeDocument/2006/relationships/customXml" Target="../ink/ink166.xml"/><Relationship Id="rId1" Type="http://schemas.openxmlformats.org/officeDocument/2006/relationships/customXml" Target="../ink/ink157.xml"/></Relationships>
</file>

<file path=ppt/slides/_rels/slide21.xml.rels><?xml version="1.0" encoding="UTF-8" standalone="yes"?>
<Relationships xmlns="http://schemas.openxmlformats.org/package/2006/relationships"><Relationship Id="rId9" Type="http://schemas.openxmlformats.org/officeDocument/2006/relationships/customXml" Target="../ink/ink176.xml"/><Relationship Id="rId8" Type="http://schemas.openxmlformats.org/officeDocument/2006/relationships/customXml" Target="../ink/ink175.xml"/><Relationship Id="rId7" Type="http://schemas.openxmlformats.org/officeDocument/2006/relationships/customXml" Target="../ink/ink174.xml"/><Relationship Id="rId6" Type="http://schemas.openxmlformats.org/officeDocument/2006/relationships/customXml" Target="../ink/ink173.xml"/><Relationship Id="rId5" Type="http://schemas.openxmlformats.org/officeDocument/2006/relationships/customXml" Target="../ink/ink172.xml"/><Relationship Id="rId4" Type="http://schemas.openxmlformats.org/officeDocument/2006/relationships/hyperlink" Target="https://www.ncbi.nlm.nih.gov/books/n/mboc4/A4754/def-item/A5739/" TargetMode="External"/><Relationship Id="rId3" Type="http://schemas.openxmlformats.org/officeDocument/2006/relationships/hyperlink" Target="https://www.ncbi.nlm.nih.gov/books/n/mboc4/A4754/def-item/A5486/" TargetMode="External"/><Relationship Id="rId2" Type="http://schemas.openxmlformats.org/officeDocument/2006/relationships/hyperlink" Target="https://www.ncbi.nlm.nih.gov/books/n/mboc4/A4754/def-item/A5397/" TargetMode="External"/><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customXml" Target="../ink/ink184.xml"/><Relationship Id="rId16" Type="http://schemas.openxmlformats.org/officeDocument/2006/relationships/customXml" Target="../ink/ink183.xml"/><Relationship Id="rId15" Type="http://schemas.openxmlformats.org/officeDocument/2006/relationships/customXml" Target="../ink/ink182.xml"/><Relationship Id="rId14" Type="http://schemas.openxmlformats.org/officeDocument/2006/relationships/customXml" Target="../ink/ink181.xml"/><Relationship Id="rId13" Type="http://schemas.openxmlformats.org/officeDocument/2006/relationships/customXml" Target="../ink/ink180.xml"/><Relationship Id="rId12" Type="http://schemas.openxmlformats.org/officeDocument/2006/relationships/customXml" Target="../ink/ink179.xml"/><Relationship Id="rId11" Type="http://schemas.openxmlformats.org/officeDocument/2006/relationships/customXml" Target="../ink/ink178.xml"/><Relationship Id="rId10" Type="http://schemas.openxmlformats.org/officeDocument/2006/relationships/customXml" Target="../ink/ink177.xml"/><Relationship Id="rId1" Type="http://schemas.openxmlformats.org/officeDocument/2006/relationships/hyperlink" Target="https://www.ncbi.nlm.nih.gov/books/n/mboc4/A4754/def-item/A5121/"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ink/ink185.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192.xml"/><Relationship Id="rId7" Type="http://schemas.openxmlformats.org/officeDocument/2006/relationships/customXml" Target="../ink/ink191.xml"/><Relationship Id="rId6" Type="http://schemas.openxmlformats.org/officeDocument/2006/relationships/customXml" Target="../ink/ink190.xml"/><Relationship Id="rId5" Type="http://schemas.openxmlformats.org/officeDocument/2006/relationships/customXml" Target="../ink/ink189.xml"/><Relationship Id="rId4" Type="http://schemas.openxmlformats.org/officeDocument/2006/relationships/customXml" Target="../ink/ink188.xml"/><Relationship Id="rId3" Type="http://schemas.openxmlformats.org/officeDocument/2006/relationships/customXml" Target="../ink/ink187.xml"/><Relationship Id="rId2" Type="http://schemas.openxmlformats.org/officeDocument/2006/relationships/customXml" Target="../ink/ink186.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9" Type="http://schemas.openxmlformats.org/officeDocument/2006/relationships/customXml" Target="../ink/ink201.xml"/><Relationship Id="rId8" Type="http://schemas.openxmlformats.org/officeDocument/2006/relationships/customXml" Target="../ink/ink200.xml"/><Relationship Id="rId7" Type="http://schemas.openxmlformats.org/officeDocument/2006/relationships/customXml" Target="../ink/ink199.xml"/><Relationship Id="rId6" Type="http://schemas.openxmlformats.org/officeDocument/2006/relationships/customXml" Target="../ink/ink198.xml"/><Relationship Id="rId5" Type="http://schemas.openxmlformats.org/officeDocument/2006/relationships/customXml" Target="../ink/ink197.xml"/><Relationship Id="rId4" Type="http://schemas.openxmlformats.org/officeDocument/2006/relationships/customXml" Target="../ink/ink196.xml"/><Relationship Id="rId3" Type="http://schemas.openxmlformats.org/officeDocument/2006/relationships/customXml" Target="../ink/ink195.xml"/><Relationship Id="rId2" Type="http://schemas.openxmlformats.org/officeDocument/2006/relationships/customXml" Target="../ink/ink194.xml"/><Relationship Id="rId11" Type="http://schemas.openxmlformats.org/officeDocument/2006/relationships/slideLayout" Target="../slideLayouts/slideLayout2.xml"/><Relationship Id="rId10" Type="http://schemas.openxmlformats.org/officeDocument/2006/relationships/customXml" Target="../ink/ink202.xml"/><Relationship Id="rId1" Type="http://schemas.openxmlformats.org/officeDocument/2006/relationships/customXml" Target="../ink/ink19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206.xml"/><Relationship Id="rId4" Type="http://schemas.openxmlformats.org/officeDocument/2006/relationships/customXml" Target="../ink/ink205.xml"/><Relationship Id="rId3" Type="http://schemas.openxmlformats.org/officeDocument/2006/relationships/customXml" Target="../ink/ink204.xml"/><Relationship Id="rId2" Type="http://schemas.openxmlformats.org/officeDocument/2006/relationships/customXml" Target="../ink/ink203.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9" Type="http://schemas.openxmlformats.org/officeDocument/2006/relationships/customXml" Target="../ink/ink214.xml"/><Relationship Id="rId8" Type="http://schemas.openxmlformats.org/officeDocument/2006/relationships/customXml" Target="../ink/ink213.xml"/><Relationship Id="rId7" Type="http://schemas.openxmlformats.org/officeDocument/2006/relationships/customXml" Target="../ink/ink212.xml"/><Relationship Id="rId6" Type="http://schemas.openxmlformats.org/officeDocument/2006/relationships/customXml" Target="../ink/ink211.xml"/><Relationship Id="rId5" Type="http://schemas.openxmlformats.org/officeDocument/2006/relationships/customXml" Target="../ink/ink210.xml"/><Relationship Id="rId4" Type="http://schemas.openxmlformats.org/officeDocument/2006/relationships/customXml" Target="../ink/ink209.xml"/><Relationship Id="rId3" Type="http://schemas.openxmlformats.org/officeDocument/2006/relationships/customXml" Target="../ink/ink208.xml"/><Relationship Id="rId2" Type="http://schemas.openxmlformats.org/officeDocument/2006/relationships/customXml" Target="../ink/ink207.xml"/><Relationship Id="rId13" Type="http://schemas.openxmlformats.org/officeDocument/2006/relationships/slideLayout" Target="../slideLayouts/slideLayout2.xml"/><Relationship Id="rId12" Type="http://schemas.openxmlformats.org/officeDocument/2006/relationships/customXml" Target="../ink/ink217.xml"/><Relationship Id="rId11" Type="http://schemas.openxmlformats.org/officeDocument/2006/relationships/customXml" Target="../ink/ink216.xml"/><Relationship Id="rId10" Type="http://schemas.openxmlformats.org/officeDocument/2006/relationships/customXml" Target="../ink/ink215.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customXml" Target="../ink/ink224.xml"/><Relationship Id="rId6" Type="http://schemas.openxmlformats.org/officeDocument/2006/relationships/customXml" Target="../ink/ink223.xml"/><Relationship Id="rId5" Type="http://schemas.openxmlformats.org/officeDocument/2006/relationships/customXml" Target="../ink/ink222.xml"/><Relationship Id="rId4" Type="http://schemas.openxmlformats.org/officeDocument/2006/relationships/customXml" Target="../ink/ink221.xml"/><Relationship Id="rId3" Type="http://schemas.openxmlformats.org/officeDocument/2006/relationships/customXml" Target="../ink/ink220.xml"/><Relationship Id="rId2" Type="http://schemas.openxmlformats.org/officeDocument/2006/relationships/customXml" Target="../ink/ink219.xml"/><Relationship Id="rId1" Type="http://schemas.openxmlformats.org/officeDocument/2006/relationships/customXml" Target="../ink/ink218.xml"/></Relationships>
</file>

<file path=ppt/slides/_rels/slide29.xml.rels><?xml version="1.0" encoding="UTF-8" standalone="yes"?>
<Relationships xmlns="http://schemas.openxmlformats.org/package/2006/relationships"><Relationship Id="rId9" Type="http://schemas.openxmlformats.org/officeDocument/2006/relationships/customXml" Target="../ink/ink232.xml"/><Relationship Id="rId8" Type="http://schemas.openxmlformats.org/officeDocument/2006/relationships/customXml" Target="../ink/ink231.xml"/><Relationship Id="rId7" Type="http://schemas.openxmlformats.org/officeDocument/2006/relationships/customXml" Target="../ink/ink230.xml"/><Relationship Id="rId6" Type="http://schemas.openxmlformats.org/officeDocument/2006/relationships/customXml" Target="../ink/ink229.xml"/><Relationship Id="rId5" Type="http://schemas.openxmlformats.org/officeDocument/2006/relationships/customXml" Target="../ink/ink228.xml"/><Relationship Id="rId4" Type="http://schemas.openxmlformats.org/officeDocument/2006/relationships/customXml" Target="../ink/ink227.xml"/><Relationship Id="rId3" Type="http://schemas.openxmlformats.org/officeDocument/2006/relationships/customXml" Target="../ink/ink226.xml"/><Relationship Id="rId2" Type="http://schemas.openxmlformats.org/officeDocument/2006/relationships/customXml" Target="../ink/ink225.xml"/><Relationship Id="rId11" Type="http://schemas.openxmlformats.org/officeDocument/2006/relationships/slideLayout" Target="../slideLayouts/slideLayout2.xml"/><Relationship Id="rId10" Type="http://schemas.openxmlformats.org/officeDocument/2006/relationships/customXml" Target="../ink/ink233.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customXml" Target="../ink/ink241.xml"/><Relationship Id="rId8" Type="http://schemas.openxmlformats.org/officeDocument/2006/relationships/customXml" Target="../ink/ink240.xml"/><Relationship Id="rId7" Type="http://schemas.openxmlformats.org/officeDocument/2006/relationships/customXml" Target="../ink/ink239.xml"/><Relationship Id="rId6" Type="http://schemas.openxmlformats.org/officeDocument/2006/relationships/customXml" Target="../ink/ink238.xml"/><Relationship Id="rId5" Type="http://schemas.openxmlformats.org/officeDocument/2006/relationships/customXml" Target="../ink/ink237.xml"/><Relationship Id="rId4" Type="http://schemas.openxmlformats.org/officeDocument/2006/relationships/customXml" Target="../ink/ink236.xml"/><Relationship Id="rId3" Type="http://schemas.openxmlformats.org/officeDocument/2006/relationships/customXml" Target="../ink/ink235.xml"/><Relationship Id="rId2" Type="http://schemas.openxmlformats.org/officeDocument/2006/relationships/customXml" Target="../ink/ink234.xml"/><Relationship Id="rId18" Type="http://schemas.openxmlformats.org/officeDocument/2006/relationships/slideLayout" Target="../slideLayouts/slideLayout2.xml"/><Relationship Id="rId17" Type="http://schemas.openxmlformats.org/officeDocument/2006/relationships/customXml" Target="../ink/ink249.xml"/><Relationship Id="rId16" Type="http://schemas.openxmlformats.org/officeDocument/2006/relationships/customXml" Target="../ink/ink248.xml"/><Relationship Id="rId15" Type="http://schemas.openxmlformats.org/officeDocument/2006/relationships/customXml" Target="../ink/ink247.xml"/><Relationship Id="rId14" Type="http://schemas.openxmlformats.org/officeDocument/2006/relationships/customXml" Target="../ink/ink246.xml"/><Relationship Id="rId13" Type="http://schemas.openxmlformats.org/officeDocument/2006/relationships/customXml" Target="../ink/ink245.xml"/><Relationship Id="rId12" Type="http://schemas.openxmlformats.org/officeDocument/2006/relationships/customXml" Target="../ink/ink244.xml"/><Relationship Id="rId11" Type="http://schemas.openxmlformats.org/officeDocument/2006/relationships/customXml" Target="../ink/ink243.xml"/><Relationship Id="rId10" Type="http://schemas.openxmlformats.org/officeDocument/2006/relationships/customXml" Target="../ink/ink24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255.xml"/><Relationship Id="rId5" Type="http://schemas.openxmlformats.org/officeDocument/2006/relationships/customXml" Target="../ink/ink254.xml"/><Relationship Id="rId4" Type="http://schemas.openxmlformats.org/officeDocument/2006/relationships/customXml" Target="../ink/ink253.xml"/><Relationship Id="rId3" Type="http://schemas.openxmlformats.org/officeDocument/2006/relationships/customXml" Target="../ink/ink252.xml"/><Relationship Id="rId2" Type="http://schemas.openxmlformats.org/officeDocument/2006/relationships/customXml" Target="../ink/ink251.xml"/><Relationship Id="rId1" Type="http://schemas.openxmlformats.org/officeDocument/2006/relationships/customXml" Target="../ink/ink25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262.xml"/><Relationship Id="rId6" Type="http://schemas.openxmlformats.org/officeDocument/2006/relationships/customXml" Target="../ink/ink261.xml"/><Relationship Id="rId5" Type="http://schemas.openxmlformats.org/officeDocument/2006/relationships/customXml" Target="../ink/ink260.xml"/><Relationship Id="rId4" Type="http://schemas.openxmlformats.org/officeDocument/2006/relationships/customXml" Target="../ink/ink259.xml"/><Relationship Id="rId3" Type="http://schemas.openxmlformats.org/officeDocument/2006/relationships/customXml" Target="../ink/ink258.xml"/><Relationship Id="rId2" Type="http://schemas.openxmlformats.org/officeDocument/2006/relationships/customXml" Target="../ink/ink257.xml"/><Relationship Id="rId1" Type="http://schemas.openxmlformats.org/officeDocument/2006/relationships/customXml" Target="../ink/ink25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268.xml"/><Relationship Id="rId6" Type="http://schemas.openxmlformats.org/officeDocument/2006/relationships/customXml" Target="../ink/ink267.xml"/><Relationship Id="rId5" Type="http://schemas.openxmlformats.org/officeDocument/2006/relationships/customXml" Target="../ink/ink266.xml"/><Relationship Id="rId4" Type="http://schemas.openxmlformats.org/officeDocument/2006/relationships/customXml" Target="../ink/ink265.xml"/><Relationship Id="rId3" Type="http://schemas.openxmlformats.org/officeDocument/2006/relationships/customXml" Target="../ink/ink264.xml"/><Relationship Id="rId2" Type="http://schemas.openxmlformats.org/officeDocument/2006/relationships/customXml" Target="../ink/ink263.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9" Type="http://schemas.openxmlformats.org/officeDocument/2006/relationships/customXml" Target="../ink/ink277.xml"/><Relationship Id="rId8" Type="http://schemas.openxmlformats.org/officeDocument/2006/relationships/customXml" Target="../ink/ink276.xml"/><Relationship Id="rId7" Type="http://schemas.openxmlformats.org/officeDocument/2006/relationships/customXml" Target="../ink/ink275.xml"/><Relationship Id="rId6" Type="http://schemas.openxmlformats.org/officeDocument/2006/relationships/customXml" Target="../ink/ink274.xml"/><Relationship Id="rId5" Type="http://schemas.openxmlformats.org/officeDocument/2006/relationships/customXml" Target="../ink/ink273.xml"/><Relationship Id="rId4" Type="http://schemas.openxmlformats.org/officeDocument/2006/relationships/customXml" Target="../ink/ink272.xml"/><Relationship Id="rId3" Type="http://schemas.openxmlformats.org/officeDocument/2006/relationships/customXml" Target="../ink/ink271.xml"/><Relationship Id="rId2" Type="http://schemas.openxmlformats.org/officeDocument/2006/relationships/customXml" Target="../ink/ink270.xml"/><Relationship Id="rId14" Type="http://schemas.openxmlformats.org/officeDocument/2006/relationships/slideLayout" Target="../slideLayouts/slideLayout2.xml"/><Relationship Id="rId13" Type="http://schemas.openxmlformats.org/officeDocument/2006/relationships/customXml" Target="../ink/ink281.xml"/><Relationship Id="rId12" Type="http://schemas.openxmlformats.org/officeDocument/2006/relationships/customXml" Target="../ink/ink280.xml"/><Relationship Id="rId11" Type="http://schemas.openxmlformats.org/officeDocument/2006/relationships/customXml" Target="../ink/ink279.xml"/><Relationship Id="rId10" Type="http://schemas.openxmlformats.org/officeDocument/2006/relationships/customXml" Target="../ink/ink278.xml"/><Relationship Id="rId1" Type="http://schemas.openxmlformats.org/officeDocument/2006/relationships/customXml" Target="../ink/ink269.xml"/></Relationships>
</file>

<file path=ppt/slides/_rels/slide35.xml.rels><?xml version="1.0" encoding="UTF-8" standalone="yes"?>
<Relationships xmlns="http://schemas.openxmlformats.org/package/2006/relationships"><Relationship Id="rId9" Type="http://schemas.openxmlformats.org/officeDocument/2006/relationships/customXml" Target="../ink/ink289.xml"/><Relationship Id="rId8" Type="http://schemas.openxmlformats.org/officeDocument/2006/relationships/customXml" Target="../ink/ink288.xml"/><Relationship Id="rId7" Type="http://schemas.openxmlformats.org/officeDocument/2006/relationships/customXml" Target="../ink/ink287.xml"/><Relationship Id="rId6" Type="http://schemas.openxmlformats.org/officeDocument/2006/relationships/customXml" Target="../ink/ink286.xml"/><Relationship Id="rId5" Type="http://schemas.openxmlformats.org/officeDocument/2006/relationships/customXml" Target="../ink/ink285.xml"/><Relationship Id="rId4" Type="http://schemas.openxmlformats.org/officeDocument/2006/relationships/customXml" Target="../ink/ink284.xml"/><Relationship Id="rId3" Type="http://schemas.openxmlformats.org/officeDocument/2006/relationships/customXml" Target="../ink/ink283.xml"/><Relationship Id="rId2" Type="http://schemas.openxmlformats.org/officeDocument/2006/relationships/customXml" Target="../ink/ink282.xml"/><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customXml" Target="../ink/ink292.xml"/><Relationship Id="rId11" Type="http://schemas.openxmlformats.org/officeDocument/2006/relationships/customXml" Target="../ink/ink291.xml"/><Relationship Id="rId10" Type="http://schemas.openxmlformats.org/officeDocument/2006/relationships/customXml" Target="../ink/ink290.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295.xml"/><Relationship Id="rId2" Type="http://schemas.openxmlformats.org/officeDocument/2006/relationships/customXml" Target="../ink/ink294.xml"/><Relationship Id="rId1" Type="http://schemas.openxmlformats.org/officeDocument/2006/relationships/customXml" Target="../ink/ink293.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301.xml"/><Relationship Id="rId5" Type="http://schemas.openxmlformats.org/officeDocument/2006/relationships/customXml" Target="../ink/ink300.xml"/><Relationship Id="rId4" Type="http://schemas.openxmlformats.org/officeDocument/2006/relationships/customXml" Target="../ink/ink299.xml"/><Relationship Id="rId3" Type="http://schemas.openxmlformats.org/officeDocument/2006/relationships/customXml" Target="../ink/ink298.xml"/><Relationship Id="rId2" Type="http://schemas.openxmlformats.org/officeDocument/2006/relationships/customXml" Target="../ink/ink297.xml"/><Relationship Id="rId1" Type="http://schemas.openxmlformats.org/officeDocument/2006/relationships/customXml" Target="../ink/ink296.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308.xml"/><Relationship Id="rId6" Type="http://schemas.openxmlformats.org/officeDocument/2006/relationships/customXml" Target="../ink/ink307.xml"/><Relationship Id="rId5" Type="http://schemas.openxmlformats.org/officeDocument/2006/relationships/customXml" Target="../ink/ink306.xml"/><Relationship Id="rId4" Type="http://schemas.openxmlformats.org/officeDocument/2006/relationships/customXml" Target="../ink/ink305.xml"/><Relationship Id="rId3" Type="http://schemas.openxmlformats.org/officeDocument/2006/relationships/customXml" Target="../ink/ink304.xml"/><Relationship Id="rId2" Type="http://schemas.openxmlformats.org/officeDocument/2006/relationships/customXml" Target="../ink/ink303.xml"/><Relationship Id="rId1" Type="http://schemas.openxmlformats.org/officeDocument/2006/relationships/customXml" Target="../ink/ink30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311.xml"/><Relationship Id="rId2" Type="http://schemas.openxmlformats.org/officeDocument/2006/relationships/customXml" Target="../ink/ink310.xml"/><Relationship Id="rId1" Type="http://schemas.openxmlformats.org/officeDocument/2006/relationships/customXml" Target="../ink/ink30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9" Type="http://schemas.openxmlformats.org/officeDocument/2006/relationships/customXml" Target="../ink/ink319.xml"/><Relationship Id="rId8" Type="http://schemas.openxmlformats.org/officeDocument/2006/relationships/customXml" Target="../ink/ink318.xml"/><Relationship Id="rId7" Type="http://schemas.openxmlformats.org/officeDocument/2006/relationships/customXml" Target="../ink/ink317.xml"/><Relationship Id="rId6" Type="http://schemas.openxmlformats.org/officeDocument/2006/relationships/customXml" Target="../ink/ink316.xml"/><Relationship Id="rId5" Type="http://schemas.openxmlformats.org/officeDocument/2006/relationships/customXml" Target="../ink/ink315.xml"/><Relationship Id="rId4" Type="http://schemas.openxmlformats.org/officeDocument/2006/relationships/customXml" Target="../ink/ink314.xml"/><Relationship Id="rId3" Type="http://schemas.openxmlformats.org/officeDocument/2006/relationships/customXml" Target="../ink/ink313.xml"/><Relationship Id="rId28" Type="http://schemas.openxmlformats.org/officeDocument/2006/relationships/slideLayout" Target="../slideLayouts/slideLayout2.xml"/><Relationship Id="rId27" Type="http://schemas.openxmlformats.org/officeDocument/2006/relationships/customXml" Target="../ink/ink337.xml"/><Relationship Id="rId26" Type="http://schemas.openxmlformats.org/officeDocument/2006/relationships/customXml" Target="../ink/ink336.xml"/><Relationship Id="rId25" Type="http://schemas.openxmlformats.org/officeDocument/2006/relationships/customXml" Target="../ink/ink335.xml"/><Relationship Id="rId24" Type="http://schemas.openxmlformats.org/officeDocument/2006/relationships/customXml" Target="../ink/ink334.xml"/><Relationship Id="rId23" Type="http://schemas.openxmlformats.org/officeDocument/2006/relationships/customXml" Target="../ink/ink333.xml"/><Relationship Id="rId22" Type="http://schemas.openxmlformats.org/officeDocument/2006/relationships/customXml" Target="../ink/ink332.xml"/><Relationship Id="rId21" Type="http://schemas.openxmlformats.org/officeDocument/2006/relationships/customXml" Target="../ink/ink331.xml"/><Relationship Id="rId20" Type="http://schemas.openxmlformats.org/officeDocument/2006/relationships/customXml" Target="../ink/ink330.xml"/><Relationship Id="rId2" Type="http://schemas.openxmlformats.org/officeDocument/2006/relationships/customXml" Target="../ink/ink312.xml"/><Relationship Id="rId19" Type="http://schemas.openxmlformats.org/officeDocument/2006/relationships/customXml" Target="../ink/ink329.xml"/><Relationship Id="rId18" Type="http://schemas.openxmlformats.org/officeDocument/2006/relationships/customXml" Target="../ink/ink328.xml"/><Relationship Id="rId17" Type="http://schemas.openxmlformats.org/officeDocument/2006/relationships/customXml" Target="../ink/ink327.xml"/><Relationship Id="rId16" Type="http://schemas.openxmlformats.org/officeDocument/2006/relationships/customXml" Target="../ink/ink326.xml"/><Relationship Id="rId15" Type="http://schemas.openxmlformats.org/officeDocument/2006/relationships/customXml" Target="../ink/ink325.xml"/><Relationship Id="rId14" Type="http://schemas.openxmlformats.org/officeDocument/2006/relationships/customXml" Target="../ink/ink324.xml"/><Relationship Id="rId13" Type="http://schemas.openxmlformats.org/officeDocument/2006/relationships/customXml" Target="../ink/ink323.xml"/><Relationship Id="rId12" Type="http://schemas.openxmlformats.org/officeDocument/2006/relationships/customXml" Target="../ink/ink322.xml"/><Relationship Id="rId11" Type="http://schemas.openxmlformats.org/officeDocument/2006/relationships/customXml" Target="../ink/ink321.xml"/><Relationship Id="rId10" Type="http://schemas.openxmlformats.org/officeDocument/2006/relationships/customXml" Target="../ink/ink320.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9" Type="http://schemas.openxmlformats.org/officeDocument/2006/relationships/customXml" Target="../ink/ink345.xml"/><Relationship Id="rId8" Type="http://schemas.openxmlformats.org/officeDocument/2006/relationships/customXml" Target="../ink/ink344.xml"/><Relationship Id="rId7" Type="http://schemas.openxmlformats.org/officeDocument/2006/relationships/customXml" Target="../ink/ink343.xml"/><Relationship Id="rId6" Type="http://schemas.openxmlformats.org/officeDocument/2006/relationships/customXml" Target="../ink/ink342.xml"/><Relationship Id="rId5" Type="http://schemas.openxmlformats.org/officeDocument/2006/relationships/customXml" Target="../ink/ink341.xml"/><Relationship Id="rId4" Type="http://schemas.openxmlformats.org/officeDocument/2006/relationships/customXml" Target="../ink/ink340.xml"/><Relationship Id="rId3" Type="http://schemas.openxmlformats.org/officeDocument/2006/relationships/customXml" Target="../ink/ink339.xml"/><Relationship Id="rId2" Type="http://schemas.openxmlformats.org/officeDocument/2006/relationships/customXml" Target="../ink/ink338.xml"/><Relationship Id="rId10" Type="http://schemas.openxmlformats.org/officeDocument/2006/relationships/slideLayout" Target="../slideLayouts/slideLayout2.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9" Type="http://schemas.openxmlformats.org/officeDocument/2006/relationships/customXml" Target="../ink/ink354.xml"/><Relationship Id="rId8" Type="http://schemas.openxmlformats.org/officeDocument/2006/relationships/customXml" Target="../ink/ink353.xml"/><Relationship Id="rId7" Type="http://schemas.openxmlformats.org/officeDocument/2006/relationships/customXml" Target="../ink/ink352.xml"/><Relationship Id="rId6" Type="http://schemas.openxmlformats.org/officeDocument/2006/relationships/customXml" Target="../ink/ink351.xml"/><Relationship Id="rId5" Type="http://schemas.openxmlformats.org/officeDocument/2006/relationships/customXml" Target="../ink/ink350.xml"/><Relationship Id="rId4" Type="http://schemas.openxmlformats.org/officeDocument/2006/relationships/customXml" Target="../ink/ink349.xml"/><Relationship Id="rId3" Type="http://schemas.openxmlformats.org/officeDocument/2006/relationships/customXml" Target="../ink/ink348.xml"/><Relationship Id="rId2" Type="http://schemas.openxmlformats.org/officeDocument/2006/relationships/customXml" Target="../ink/ink347.xml"/><Relationship Id="rId19" Type="http://schemas.openxmlformats.org/officeDocument/2006/relationships/slideLayout" Target="../slideLayouts/slideLayout2.xml"/><Relationship Id="rId18" Type="http://schemas.openxmlformats.org/officeDocument/2006/relationships/customXml" Target="../ink/ink363.xml"/><Relationship Id="rId17" Type="http://schemas.openxmlformats.org/officeDocument/2006/relationships/customXml" Target="../ink/ink362.xml"/><Relationship Id="rId16" Type="http://schemas.openxmlformats.org/officeDocument/2006/relationships/customXml" Target="../ink/ink361.xml"/><Relationship Id="rId15" Type="http://schemas.openxmlformats.org/officeDocument/2006/relationships/customXml" Target="../ink/ink360.xml"/><Relationship Id="rId14" Type="http://schemas.openxmlformats.org/officeDocument/2006/relationships/customXml" Target="../ink/ink359.xml"/><Relationship Id="rId13" Type="http://schemas.openxmlformats.org/officeDocument/2006/relationships/customXml" Target="../ink/ink358.xml"/><Relationship Id="rId12" Type="http://schemas.openxmlformats.org/officeDocument/2006/relationships/customXml" Target="../ink/ink357.xml"/><Relationship Id="rId11" Type="http://schemas.openxmlformats.org/officeDocument/2006/relationships/customXml" Target="../ink/ink356.xml"/><Relationship Id="rId10" Type="http://schemas.openxmlformats.org/officeDocument/2006/relationships/customXml" Target="../ink/ink355.xml"/><Relationship Id="rId1" Type="http://schemas.openxmlformats.org/officeDocument/2006/relationships/customXml" Target="../ink/ink346.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customXml" Target="../ink/ink368.xml"/><Relationship Id="rId4" Type="http://schemas.openxmlformats.org/officeDocument/2006/relationships/customXml" Target="../ink/ink367.xml"/><Relationship Id="rId3" Type="http://schemas.openxmlformats.org/officeDocument/2006/relationships/customXml" Target="../ink/ink366.xml"/><Relationship Id="rId2" Type="http://schemas.openxmlformats.org/officeDocument/2006/relationships/customXml" Target="../ink/ink365.xml"/><Relationship Id="rId1" Type="http://schemas.openxmlformats.org/officeDocument/2006/relationships/customXml" Target="../ink/ink364.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373.xml"/><Relationship Id="rId7" Type="http://schemas.openxmlformats.org/officeDocument/2006/relationships/customXml" Target="../ink/ink372.xml"/><Relationship Id="rId6" Type="http://schemas.openxmlformats.org/officeDocument/2006/relationships/customXml" Target="../ink/ink371.xml"/><Relationship Id="rId5" Type="http://schemas.openxmlformats.org/officeDocument/2006/relationships/customXml" Target="../ink/ink370.xml"/><Relationship Id="rId4" Type="http://schemas.openxmlformats.org/officeDocument/2006/relationships/customXml" Target="../ink/ink369.xml"/><Relationship Id="rId3" Type="http://schemas.openxmlformats.org/officeDocument/2006/relationships/hyperlink" Target="http://www.whfreeman.com/" TargetMode="External"/><Relationship Id="rId2" Type="http://schemas.openxmlformats.org/officeDocument/2006/relationships/image" Target="../media/image17.jpeg"/><Relationship Id="rId1" Type="http://schemas.openxmlformats.org/officeDocument/2006/relationships/hyperlink" Target="https://en.wikipedia.org/wiki/ATP_synthase" TargetMode="Externa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380.xml"/><Relationship Id="rId7" Type="http://schemas.openxmlformats.org/officeDocument/2006/relationships/customXml" Target="../ink/ink379.xml"/><Relationship Id="rId6" Type="http://schemas.openxmlformats.org/officeDocument/2006/relationships/customXml" Target="../ink/ink378.xml"/><Relationship Id="rId5" Type="http://schemas.openxmlformats.org/officeDocument/2006/relationships/customXml" Target="../ink/ink377.xml"/><Relationship Id="rId4" Type="http://schemas.openxmlformats.org/officeDocument/2006/relationships/customXml" Target="../ink/ink376.xml"/><Relationship Id="rId3" Type="http://schemas.openxmlformats.org/officeDocument/2006/relationships/customXml" Target="../ink/ink375.xml"/><Relationship Id="rId2" Type="http://schemas.openxmlformats.org/officeDocument/2006/relationships/customXml" Target="../ink/ink374.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customXml" Target="../ink/ink384.xml"/><Relationship Id="rId4" Type="http://schemas.openxmlformats.org/officeDocument/2006/relationships/customXml" Target="../ink/ink383.xml"/><Relationship Id="rId3" Type="http://schemas.openxmlformats.org/officeDocument/2006/relationships/customXml" Target="../ink/ink382.xml"/><Relationship Id="rId2" Type="http://schemas.openxmlformats.org/officeDocument/2006/relationships/customXml" Target="../ink/ink381.xml"/><Relationship Id="rId1" Type="http://schemas.openxmlformats.org/officeDocument/2006/relationships/image" Target="../media/image19.jpeg"/></Relationships>
</file>

<file path=ppt/slides/_rels/slide47.xml.rels><?xml version="1.0" encoding="UTF-8" standalone="yes"?>
<Relationships xmlns="http://schemas.openxmlformats.org/package/2006/relationships"><Relationship Id="rId9" Type="http://schemas.openxmlformats.org/officeDocument/2006/relationships/customXml" Target="../ink/ink392.xml"/><Relationship Id="rId8" Type="http://schemas.openxmlformats.org/officeDocument/2006/relationships/customXml" Target="../ink/ink391.xml"/><Relationship Id="rId7" Type="http://schemas.openxmlformats.org/officeDocument/2006/relationships/customXml" Target="../ink/ink390.xml"/><Relationship Id="rId6" Type="http://schemas.openxmlformats.org/officeDocument/2006/relationships/customXml" Target="../ink/ink389.xml"/><Relationship Id="rId5" Type="http://schemas.openxmlformats.org/officeDocument/2006/relationships/customXml" Target="../ink/ink388.xml"/><Relationship Id="rId4" Type="http://schemas.openxmlformats.org/officeDocument/2006/relationships/customXml" Target="../ink/ink387.xml"/><Relationship Id="rId3" Type="http://schemas.openxmlformats.org/officeDocument/2006/relationships/customXml" Target="../ink/ink386.xml"/><Relationship Id="rId2" Type="http://schemas.openxmlformats.org/officeDocument/2006/relationships/customXml" Target="../ink/ink385.xml"/><Relationship Id="rId12" Type="http://schemas.openxmlformats.org/officeDocument/2006/relationships/slideLayout" Target="../slideLayouts/slideLayout2.xml"/><Relationship Id="rId11" Type="http://schemas.openxmlformats.org/officeDocument/2006/relationships/customXml" Target="../ink/ink394.xml"/><Relationship Id="rId10" Type="http://schemas.openxmlformats.org/officeDocument/2006/relationships/customXml" Target="../ink/ink393.xml"/><Relationship Id="rId1"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ink/ink3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hyperlink" Target="https://en.wikipedia.org/wiki/Electron_transport_chain" TargetMode="External"/><Relationship Id="rId1" Type="http://schemas.openxmlformats.org/officeDocument/2006/relationships/hyperlink" Target="https://en.wikipedia.org/wiki/Oxidative_phosphorylation" TargetMode="Externa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hyperlink" Target="https://www.sciencedirect.com/topics/biochemistry-genetics-and-molecular-biology/thermogenesis" TargetMode="External"/><Relationship Id="rId3" Type="http://schemas.openxmlformats.org/officeDocument/2006/relationships/hyperlink" Target="https://www.sciencedirect.com/topics/biochemistry-genetics-and-molecular-biology/alpha-oxidation" TargetMode="External"/><Relationship Id="rId2" Type="http://schemas.openxmlformats.org/officeDocument/2006/relationships/hyperlink" Target="https://www.sciencedirect.com/topics/biochemistry-genetics-and-molecular-biology/inner-membrane" TargetMode="External"/><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5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oleObject" Target="../embeddings/oleObject1.bin"/><Relationship Id="rId2" Type="http://schemas.openxmlformats.org/officeDocument/2006/relationships/hyperlink" Target="https://www.ncbi.nlm.nih.gov/books/n/stryer/A5607/def-item/A5664/" TargetMode="External"/><Relationship Id="rId1" Type="http://schemas.openxmlformats.org/officeDocument/2006/relationships/hyperlink" Target="https://www.ncbi.nlm.nih.gov/books/n/stryer/A5607/def-item/A5665/"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ink/ink3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9" Type="http://schemas.openxmlformats.org/officeDocument/2006/relationships/slideLayout" Target="../slideLayouts/slideLayout2.xml"/><Relationship Id="rId28" Type="http://schemas.openxmlformats.org/officeDocument/2006/relationships/customXml" Target="../ink/ink27.xml"/><Relationship Id="rId27" Type="http://schemas.openxmlformats.org/officeDocument/2006/relationships/customXml" Target="../ink/ink26.xml"/><Relationship Id="rId26" Type="http://schemas.openxmlformats.org/officeDocument/2006/relationships/customXml" Target="../ink/ink25.xml"/><Relationship Id="rId25" Type="http://schemas.openxmlformats.org/officeDocument/2006/relationships/customXml" Target="../ink/ink24.xml"/><Relationship Id="rId24" Type="http://schemas.openxmlformats.org/officeDocument/2006/relationships/customXml" Target="../ink/ink23.xml"/><Relationship Id="rId23" Type="http://schemas.openxmlformats.org/officeDocument/2006/relationships/customXml" Target="../ink/ink2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customXml" Target="../ink/ink1.xml"/><Relationship Id="rId19" Type="http://schemas.openxmlformats.org/officeDocument/2006/relationships/customXml" Target="../ink/ink18.xml"/><Relationship Id="rId18" Type="http://schemas.openxmlformats.org/officeDocument/2006/relationships/customXml" Target="../ink/ink17.xml"/><Relationship Id="rId17" Type="http://schemas.openxmlformats.org/officeDocument/2006/relationships/customXml" Target="../ink/ink16.xml"/><Relationship Id="rId16" Type="http://schemas.openxmlformats.org/officeDocument/2006/relationships/customXml" Target="../ink/ink15.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ctrTitle"/>
          </p:nvPr>
        </p:nvSpPr>
        <p:spPr>
          <a:xfrm>
            <a:off x="1524000" y="1122363"/>
            <a:ext cx="9144000" cy="3649662"/>
          </a:xfrm>
        </p:spPr>
        <p:txBody>
          <a:bodyPr>
            <a:normAutofit/>
          </a:bodyPr>
          <a:lstStyle/>
          <a:p>
            <a:r>
              <a:rPr lang="en-US" b="1" dirty="0">
                <a:solidFill>
                  <a:srgbClr val="C00000"/>
                </a:solidFill>
                <a:latin typeface="American Typewriter" pitchFamily="18" charset="77"/>
              </a:rPr>
              <a:t>Krebs Cycle</a:t>
            </a:r>
            <a:br>
              <a:rPr lang="en-US" b="1" dirty="0">
                <a:solidFill>
                  <a:srgbClr val="C00000"/>
                </a:solidFill>
                <a:latin typeface="American Typewriter" pitchFamily="18" charset="77"/>
              </a:rPr>
            </a:br>
            <a:r>
              <a:rPr lang="en-US" b="1" dirty="0">
                <a:solidFill>
                  <a:srgbClr val="C00000"/>
                </a:solidFill>
                <a:latin typeface="American Typewriter" pitchFamily="18" charset="77"/>
              </a:rPr>
              <a:t>TCA cycle</a:t>
            </a:r>
            <a:br>
              <a:rPr lang="en-US" b="1" dirty="0">
                <a:solidFill>
                  <a:srgbClr val="C00000"/>
                </a:solidFill>
                <a:latin typeface="American Typewriter" pitchFamily="18" charset="77"/>
              </a:rPr>
            </a:br>
            <a:r>
              <a:rPr lang="en-US" b="1" dirty="0">
                <a:solidFill>
                  <a:srgbClr val="C00000"/>
                </a:solidFill>
                <a:latin typeface="American Typewriter" pitchFamily="18" charset="77"/>
              </a:rPr>
              <a:t>Citric acid cycle</a:t>
            </a:r>
            <a:br>
              <a:rPr lang="en-US" b="1" dirty="0">
                <a:solidFill>
                  <a:srgbClr val="C00000"/>
                </a:solidFill>
                <a:latin typeface="American Typewriter" pitchFamily="18" charset="77"/>
              </a:rPr>
            </a:br>
            <a:endParaRPr lang="en-US" b="1" dirty="0">
              <a:solidFill>
                <a:srgbClr val="C00000"/>
              </a:solidFill>
              <a:latin typeface="American Typewriter" pitchFamily="18"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0" y="74611"/>
            <a:ext cx="10515600" cy="1325563"/>
          </a:xfrm>
        </p:spPr>
        <p:txBody>
          <a:bodyPr/>
          <a:lstStyle/>
          <a:p>
            <a:r>
              <a:rPr lang="en-US" b="1">
                <a:solidFill>
                  <a:srgbClr val="C00000"/>
                </a:solidFill>
                <a:latin typeface="American Typewriter" pitchFamily="18" charset="77"/>
              </a:rPr>
              <a:t>Regulation of the Citric Acid Cycle </a:t>
            </a:r>
            <a:br>
              <a:rPr lang="en-US"/>
            </a:br>
            <a:endParaRPr lang="en-US"/>
          </a:p>
        </p:txBody>
      </p:sp>
      <p:sp>
        <p:nvSpPr>
          <p:cNvPr id="3" name="Content Placeholder 2"/>
          <p:cNvSpPr/>
          <p:nvPr>
            <p:ph idx="1"/>
          </p:nvPr>
        </p:nvSpPr>
        <p:spPr>
          <a:xfrm>
            <a:off x="485775" y="1400174"/>
            <a:ext cx="11258550" cy="5229225"/>
          </a:xfrm>
        </p:spPr>
        <p:txBody>
          <a:bodyPr>
            <a:normAutofit/>
          </a:bodyPr>
          <a:lstStyle/>
          <a:p>
            <a:r>
              <a:rPr lang="en-US"/>
              <a:t>No hormonal regulation</a:t>
            </a:r>
            <a:endParaRPr lang="en-US"/>
          </a:p>
          <a:p>
            <a:r>
              <a:rPr lang="en-US"/>
              <a:t>Allosteric regulation only ( molecules in cell bind to enzymes part of the TCA cycle, not on active site on a different allosteric site , causing enzyme to undergo a conformational change, either making enzyme work better or be inhibited)</a:t>
            </a:r>
            <a:endParaRPr lang="en-US"/>
          </a:p>
          <a:p>
            <a:r>
              <a:rPr lang="en-US"/>
              <a:t>Substrate availability </a:t>
            </a:r>
            <a:endParaRPr lang="en-US"/>
          </a:p>
          <a:p>
            <a:pPr marL="0" indent="0">
              <a:buNone/>
            </a:pPr>
            <a:r>
              <a:rPr lang="en-US"/>
              <a:t>Example</a:t>
            </a:r>
            <a:endParaRPr lang="en-US"/>
          </a:p>
          <a:p>
            <a:pPr lvl="1"/>
            <a:r>
              <a:rPr lang="en-US"/>
              <a:t>Low concentration of acetyl CoA will slow down citric acid cycle</a:t>
            </a:r>
            <a:endParaRPr lang="en-US"/>
          </a:p>
          <a:p>
            <a:pPr lvl="1"/>
            <a:r>
              <a:rPr lang="en-US"/>
              <a:t>Citrate being shuttled out of citric acid cycle for FA synthesis</a:t>
            </a:r>
            <a:r>
              <a:rPr lang="en-US">
                <a:sym typeface="Wingdings" charset="2"/>
              </a:rPr>
              <a:t> Slow down cycle</a:t>
            </a:r>
            <a:endParaRPr lang="en-US"/>
          </a:p>
          <a:p>
            <a:pPr lvl="1"/>
            <a:r>
              <a:rPr lang="en-US"/>
              <a:t>In starvation state, amino acids break down and enter critic acid cycle as alpha ketoglutarate or oxaloacetate</a:t>
            </a:r>
            <a:r>
              <a:rPr lang="en-US">
                <a:sym typeface="Wingdings" charset="2"/>
              </a:rPr>
              <a:t> more substrate speeding cycle</a:t>
            </a:r>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93697" y="1069277"/>
              <a:ext cx="519878" cy="821608"/>
            </p14:xfrm>
          </p:contentPart>
        </mc:Choice>
        <mc:Fallback xmlns="">
          <p:pic>
            <p:nvPicPr>
              <p:cNvPr id="4" name="Ink 3"/>
            </p:nvPicPr>
            <p:blipFill>
              <a:blip/>
            </p:blipFill>
            <p:spPr>
              <a:xfrm>
                <a:off x="193697" y="1069277"/>
                <a:ext cx="519878" cy="82160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807683" y="2237258"/>
              <a:ext cx="1408878" cy="73113"/>
            </p14:xfrm>
          </p:contentPart>
        </mc:Choice>
        <mc:Fallback xmlns="">
          <p:pic>
            <p:nvPicPr>
              <p:cNvPr id="5" name="Ink 4"/>
            </p:nvPicPr>
            <p:blipFill>
              <a:blip/>
            </p:blipFill>
            <p:spPr>
              <a:xfrm>
                <a:off x="807683" y="2237258"/>
                <a:ext cx="1408878" cy="7311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209533" y="2208012"/>
              <a:ext cx="3816624" cy="58491"/>
            </p14:xfrm>
          </p:contentPart>
        </mc:Choice>
        <mc:Fallback xmlns="">
          <p:pic>
            <p:nvPicPr>
              <p:cNvPr id="6" name="Ink 5"/>
            </p:nvPicPr>
            <p:blipFill>
              <a:blip/>
            </p:blipFill>
            <p:spPr>
              <a:xfrm>
                <a:off x="7209533" y="2208012"/>
                <a:ext cx="3816624" cy="5849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001381" y="2610134"/>
              <a:ext cx="7853899" cy="95047"/>
            </p14:xfrm>
          </p:contentPart>
        </mc:Choice>
        <mc:Fallback xmlns="">
          <p:pic>
            <p:nvPicPr>
              <p:cNvPr id="7" name="Ink 6"/>
            </p:nvPicPr>
            <p:blipFill>
              <a:blip/>
            </p:blipFill>
            <p:spPr>
              <a:xfrm>
                <a:off x="1001381" y="2610134"/>
                <a:ext cx="7853899" cy="9504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114762" y="2654002"/>
              <a:ext cx="2189152" cy="36556"/>
            </p14:xfrm>
          </p:contentPart>
        </mc:Choice>
        <mc:Fallback xmlns="">
          <p:pic>
            <p:nvPicPr>
              <p:cNvPr id="8" name="Ink 7"/>
            </p:nvPicPr>
            <p:blipFill>
              <a:blip/>
            </p:blipFill>
            <p:spPr>
              <a:xfrm>
                <a:off x="9114762" y="2654002"/>
                <a:ext cx="2189152" cy="3655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91740" y="2983010"/>
              <a:ext cx="10306188" cy="116981"/>
            </p14:xfrm>
          </p:contentPart>
        </mc:Choice>
        <mc:Fallback xmlns="">
          <p:pic>
            <p:nvPicPr>
              <p:cNvPr id="9" name="Ink 8"/>
            </p:nvPicPr>
            <p:blipFill>
              <a:blip/>
            </p:blipFill>
            <p:spPr>
              <a:xfrm>
                <a:off x="891740" y="2983010"/>
                <a:ext cx="10306188" cy="11698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33266" y="3399754"/>
              <a:ext cx="1545928" cy="43868"/>
            </p14:xfrm>
          </p:contentPart>
        </mc:Choice>
        <mc:Fallback xmlns="">
          <p:pic>
            <p:nvPicPr>
              <p:cNvPr id="10" name="Ink 9"/>
            </p:nvPicPr>
            <p:blipFill>
              <a:blip/>
            </p:blipFill>
            <p:spPr>
              <a:xfrm>
                <a:off x="833266" y="3399754"/>
                <a:ext cx="1545928" cy="4386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49712" y="4516327"/>
              <a:ext cx="308820" cy="396867"/>
            </p14:xfrm>
          </p:contentPart>
        </mc:Choice>
        <mc:Fallback xmlns="">
          <p:pic>
            <p:nvPicPr>
              <p:cNvPr id="11" name="Ink 10"/>
            </p:nvPicPr>
            <p:blipFill>
              <a:blip/>
            </p:blipFill>
            <p:spPr>
              <a:xfrm>
                <a:off x="849712" y="4516327"/>
                <a:ext cx="308820" cy="39686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330302" y="5212957"/>
              <a:ext cx="711748" cy="109670"/>
            </p14:xfrm>
          </p:contentPart>
        </mc:Choice>
        <mc:Fallback xmlns="">
          <p:pic>
            <p:nvPicPr>
              <p:cNvPr id="12" name="Ink 11"/>
            </p:nvPicPr>
            <p:blipFill>
              <a:blip/>
            </p:blipFill>
            <p:spPr>
              <a:xfrm>
                <a:off x="1330302" y="5212957"/>
                <a:ext cx="711748" cy="10967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7095553" y="5212957"/>
              <a:ext cx="1322080" cy="58491"/>
            </p14:xfrm>
          </p:contentPart>
        </mc:Choice>
        <mc:Fallback xmlns="">
          <p:pic>
            <p:nvPicPr>
              <p:cNvPr id="13" name="Ink 12"/>
            </p:nvPicPr>
            <p:blipFill>
              <a:blip/>
            </p:blipFill>
            <p:spPr>
              <a:xfrm>
                <a:off x="7095553" y="5212957"/>
                <a:ext cx="1322080" cy="5849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9038927" y="5183712"/>
              <a:ext cx="2037483" cy="58490"/>
            </p14:xfrm>
          </p:contentPart>
        </mc:Choice>
        <mc:Fallback xmlns="">
          <p:pic>
            <p:nvPicPr>
              <p:cNvPr id="14" name="Ink 13"/>
            </p:nvPicPr>
            <p:blipFill>
              <a:blip/>
            </p:blipFill>
            <p:spPr>
              <a:xfrm>
                <a:off x="9038927" y="5183712"/>
                <a:ext cx="2037483" cy="5849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828697" y="5310517"/>
              <a:ext cx="415948" cy="560457"/>
            </p14:xfrm>
          </p:contentPart>
        </mc:Choice>
        <mc:Fallback xmlns="">
          <p:pic>
            <p:nvPicPr>
              <p:cNvPr id="15" name="Ink 14"/>
            </p:nvPicPr>
            <p:blipFill>
              <a:blip/>
            </p:blipFill>
            <p:spPr>
              <a:xfrm>
                <a:off x="828697" y="5310517"/>
                <a:ext cx="415948" cy="56045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7207021" y="6031822"/>
              <a:ext cx="1937893" cy="131603"/>
            </p14:xfrm>
          </p:contentPart>
        </mc:Choice>
        <mc:Fallback xmlns="">
          <p:pic>
            <p:nvPicPr>
              <p:cNvPr id="16" name="Ink 15"/>
            </p:nvPicPr>
            <p:blipFill>
              <a:blip/>
            </p:blipFill>
            <p:spPr>
              <a:xfrm>
                <a:off x="7207021" y="6031822"/>
                <a:ext cx="1937893" cy="131603"/>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52425" y="0"/>
            <a:ext cx="10515600" cy="1325563"/>
          </a:xfrm>
        </p:spPr>
        <p:txBody>
          <a:bodyPr/>
          <a:lstStyle/>
          <a:p>
            <a:r>
              <a:rPr lang="en-US" b="1">
                <a:solidFill>
                  <a:srgbClr val="C00000"/>
                </a:solidFill>
                <a:latin typeface="American Typewriter" pitchFamily="18" charset="77"/>
              </a:rPr>
              <a:t>Allosteric regulation </a:t>
            </a:r>
            <a:endParaRPr lang="en-US" b="1">
              <a:solidFill>
                <a:srgbClr val="C00000"/>
              </a:solidFill>
              <a:latin typeface="American Typewriter" pitchFamily="18" charset="77"/>
            </a:endParaRPr>
          </a:p>
        </p:txBody>
      </p:sp>
      <p:sp>
        <p:nvSpPr>
          <p:cNvPr id="3" name="Content Placeholder 2"/>
          <p:cNvSpPr/>
          <p:nvPr>
            <p:ph idx="1"/>
          </p:nvPr>
        </p:nvSpPr>
        <p:spPr>
          <a:xfrm>
            <a:off x="352425" y="1325562"/>
            <a:ext cx="11506200" cy="5532437"/>
          </a:xfrm>
        </p:spPr>
        <p:txBody>
          <a:bodyPr/>
          <a:lstStyle/>
          <a:p>
            <a:r>
              <a:rPr lang="en-US" sz="3200" b="1"/>
              <a:t>The PDH complex ( Pyruvate</a:t>
            </a:r>
            <a:r>
              <a:rPr lang="en-US" sz="3200" b="1">
                <a:sym typeface="Wingdings" charset="2"/>
              </a:rPr>
              <a:t> acetyl CoA)</a:t>
            </a:r>
            <a:endParaRPr lang="en-US" sz="3200" b="1">
              <a:sym typeface="Wingdings" charset="2"/>
            </a:endParaRPr>
          </a:p>
          <a:p>
            <a:pPr lvl="1"/>
            <a:r>
              <a:rPr lang="en-US" sz="3200">
                <a:sym typeface="Wingdings" charset="2"/>
              </a:rPr>
              <a:t>Inhibited by </a:t>
            </a:r>
            <a:r>
              <a:rPr lang="en-US" sz="3200"/>
              <a:t>fatty acids and acetyl-CoA and when the cell’s [ATP]/[ADP] and [NADH]/[NAD+] ratios are high </a:t>
            </a:r>
            <a:endParaRPr lang="en-US" sz="3200"/>
          </a:p>
          <a:p>
            <a:pPr lvl="1"/>
            <a:r>
              <a:rPr lang="en-US" sz="3200"/>
              <a:t>Regulatory protein enzymes- The PDH complex is inhibited by reversible phosphorylation of E1 complex ( protein kinase and protein phosphatase)</a:t>
            </a:r>
            <a:endParaRPr lang="en-US" sz="3200"/>
          </a:p>
          <a:p>
            <a:r>
              <a:rPr lang="en-US" sz="3200" b="1"/>
              <a:t>The Citric Acid Cycle Is Regulated at Its Three Exergonic Steps </a:t>
            </a:r>
            <a:endParaRPr lang="en-US" sz="3200" b="1"/>
          </a:p>
          <a:p>
            <a:pPr lvl="1"/>
            <a:r>
              <a:rPr lang="en-US" sz="3200"/>
              <a:t>Citrate synthase</a:t>
            </a:r>
            <a:endParaRPr lang="en-US" sz="3200"/>
          </a:p>
          <a:p>
            <a:pPr lvl="1"/>
            <a:r>
              <a:rPr lang="en-US" sz="3200"/>
              <a:t>Isocitrate dehydrogenase</a:t>
            </a:r>
            <a:endParaRPr lang="en-US" sz="3200"/>
          </a:p>
          <a:p>
            <a:pPr lvl="1"/>
            <a:r>
              <a:rPr lang="en-US" sz="3200"/>
              <a:t>alpha-ketoglutarate dehydrogenase </a:t>
            </a:r>
            <a:endParaRPr lang="en-US" sz="3200"/>
          </a:p>
          <a:p>
            <a:pPr lvl="1"/>
            <a:endParaRPr lang="en-US" sz="2800"/>
          </a:p>
          <a:p>
            <a:pPr lvl="1"/>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719882" y="1188817"/>
              <a:ext cx="412992" cy="201792"/>
            </p14:xfrm>
          </p:contentPart>
        </mc:Choice>
        <mc:Fallback xmlns="">
          <p:pic>
            <p:nvPicPr>
              <p:cNvPr id="5" name="Ink 4"/>
            </p:nvPicPr>
            <p:blipFill>
              <a:blip/>
            </p:blipFill>
            <p:spPr>
              <a:xfrm>
                <a:off x="1719882" y="1188817"/>
                <a:ext cx="412992" cy="20179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2080795" y="1144949"/>
              <a:ext cx="128456" cy="121733"/>
            </p14:xfrm>
          </p:contentPart>
        </mc:Choice>
        <mc:Fallback xmlns="">
          <p:pic>
            <p:nvPicPr>
              <p:cNvPr id="6" name="Ink 5"/>
            </p:nvPicPr>
            <p:blipFill>
              <a:blip/>
            </p:blipFill>
            <p:spPr>
              <a:xfrm>
                <a:off x="2080795" y="1144949"/>
                <a:ext cx="128456" cy="12173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2106549" y="1159572"/>
              <a:ext cx="58932" cy="48711"/>
            </p14:xfrm>
          </p:contentPart>
        </mc:Choice>
        <mc:Fallback xmlns="">
          <p:pic>
            <p:nvPicPr>
              <p:cNvPr id="7" name="Ink 6"/>
            </p:nvPicPr>
            <p:blipFill>
              <a:blip/>
            </p:blipFill>
            <p:spPr>
              <a:xfrm>
                <a:off x="2106549" y="1159572"/>
                <a:ext cx="58932" cy="4871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2292210" y="1027968"/>
              <a:ext cx="102331" cy="238806"/>
            </p14:xfrm>
          </p:contentPart>
        </mc:Choice>
        <mc:Fallback xmlns="">
          <p:pic>
            <p:nvPicPr>
              <p:cNvPr id="8" name="Ink 7"/>
            </p:nvPicPr>
            <p:blipFill>
              <a:blip/>
            </p:blipFill>
            <p:spPr>
              <a:xfrm>
                <a:off x="2292210" y="1027968"/>
                <a:ext cx="102331" cy="23880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2340448" y="1120456"/>
              <a:ext cx="127186" cy="183879"/>
            </p14:xfrm>
          </p:contentPart>
        </mc:Choice>
        <mc:Fallback xmlns="">
          <p:pic>
            <p:nvPicPr>
              <p:cNvPr id="9" name="Ink 8"/>
            </p:nvPicPr>
            <p:blipFill>
              <a:blip/>
            </p:blipFill>
            <p:spPr>
              <a:xfrm>
                <a:off x="2340448" y="1120456"/>
                <a:ext cx="127186" cy="18387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2" name="Ink 11"/>
              <p14:cNvContentPartPr/>
              <p14:nvPr/>
            </p14:nvContentPartPr>
            <p14:xfrm>
              <a:off x="2485179" y="1065987"/>
              <a:ext cx="103787" cy="139372"/>
            </p14:xfrm>
          </p:contentPart>
        </mc:Choice>
        <mc:Fallback xmlns="">
          <p:pic>
            <p:nvPicPr>
              <p:cNvPr id="12" name="Ink 11"/>
            </p:nvPicPr>
            <p:blipFill>
              <a:blip/>
            </p:blipFill>
            <p:spPr>
              <a:xfrm>
                <a:off x="2485179" y="1065987"/>
                <a:ext cx="103787" cy="13937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2587510" y="1103275"/>
              <a:ext cx="87713" cy="99159"/>
            </p14:xfrm>
          </p:contentPart>
        </mc:Choice>
        <mc:Fallback xmlns="">
          <p:pic>
            <p:nvPicPr>
              <p:cNvPr id="13" name="Ink 12"/>
            </p:nvPicPr>
            <p:blipFill>
              <a:blip/>
            </p:blipFill>
            <p:spPr>
              <a:xfrm>
                <a:off x="2587510" y="1103275"/>
                <a:ext cx="87713" cy="991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4" name="Ink 13"/>
              <p14:cNvContentPartPr/>
              <p14:nvPr/>
            </p14:nvContentPartPr>
            <p14:xfrm>
              <a:off x="2703361" y="1068546"/>
              <a:ext cx="111467" cy="124658"/>
            </p14:xfrm>
          </p:contentPart>
        </mc:Choice>
        <mc:Fallback xmlns="">
          <p:pic>
            <p:nvPicPr>
              <p:cNvPr id="14" name="Ink 13"/>
            </p:nvPicPr>
            <p:blipFill>
              <a:blip/>
            </p:blipFill>
            <p:spPr>
              <a:xfrm>
                <a:off x="2703361" y="1068546"/>
                <a:ext cx="111467" cy="1246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5" name="Ink 14"/>
              <p14:cNvContentPartPr/>
              <p14:nvPr/>
            </p14:nvContentPartPr>
            <p14:xfrm>
              <a:off x="2825336" y="1092308"/>
              <a:ext cx="118876" cy="63608"/>
            </p14:xfrm>
          </p:contentPart>
        </mc:Choice>
        <mc:Fallback xmlns="">
          <p:pic>
            <p:nvPicPr>
              <p:cNvPr id="15" name="Ink 14"/>
            </p:nvPicPr>
            <p:blipFill>
              <a:blip/>
            </p:blipFill>
            <p:spPr>
              <a:xfrm>
                <a:off x="2825336" y="1092308"/>
                <a:ext cx="118876" cy="6360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6" name="Ink 15"/>
              <p14:cNvContentPartPr/>
              <p14:nvPr/>
            </p14:nvContentPartPr>
            <p14:xfrm>
              <a:off x="2939815" y="1084996"/>
              <a:ext cx="138878" cy="21934"/>
            </p14:xfrm>
          </p:contentPart>
        </mc:Choice>
        <mc:Fallback xmlns="">
          <p:pic>
            <p:nvPicPr>
              <p:cNvPr id="16" name="Ink 15"/>
            </p:nvPicPr>
            <p:blipFill>
              <a:blip/>
            </p:blipFill>
            <p:spPr>
              <a:xfrm>
                <a:off x="2939815" y="1084996"/>
                <a:ext cx="138878" cy="2193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2973450" y="1039666"/>
              <a:ext cx="32150" cy="118444"/>
            </p14:xfrm>
          </p:contentPart>
        </mc:Choice>
        <mc:Fallback xmlns="">
          <p:pic>
            <p:nvPicPr>
              <p:cNvPr id="17" name="Ink 16"/>
            </p:nvPicPr>
            <p:blipFill>
              <a:blip/>
            </p:blipFill>
            <p:spPr>
              <a:xfrm>
                <a:off x="2973450" y="1039666"/>
                <a:ext cx="32150" cy="11844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8" name="Ink 17"/>
              <p14:cNvContentPartPr/>
              <p14:nvPr/>
            </p14:nvContentPartPr>
            <p14:xfrm>
              <a:off x="3085274" y="1112779"/>
              <a:ext cx="69439" cy="95504"/>
            </p14:xfrm>
          </p:contentPart>
        </mc:Choice>
        <mc:Fallback xmlns="">
          <p:pic>
            <p:nvPicPr>
              <p:cNvPr id="18" name="Ink 17"/>
            </p:nvPicPr>
            <p:blipFill>
              <a:blip/>
            </p:blipFill>
            <p:spPr>
              <a:xfrm>
                <a:off x="3085274" y="1112779"/>
                <a:ext cx="69439" cy="9550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9" name="Ink 18"/>
              <p14:cNvContentPartPr/>
              <p14:nvPr/>
            </p14:nvContentPartPr>
            <p14:xfrm>
              <a:off x="3087473" y="1112779"/>
              <a:ext cx="73093" cy="40944"/>
            </p14:xfrm>
          </p:contentPart>
        </mc:Choice>
        <mc:Fallback xmlns="">
          <p:pic>
            <p:nvPicPr>
              <p:cNvPr id="19" name="Ink 18"/>
            </p:nvPicPr>
            <p:blipFill>
              <a:blip/>
            </p:blipFill>
            <p:spPr>
              <a:xfrm>
                <a:off x="3087473" y="1112779"/>
                <a:ext cx="73093" cy="4094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0" name="Ink 19"/>
              <p14:cNvContentPartPr/>
              <p14:nvPr/>
            </p14:nvContentPartPr>
            <p14:xfrm>
              <a:off x="3274589" y="1053558"/>
              <a:ext cx="59931" cy="158655"/>
            </p14:xfrm>
          </p:contentPart>
        </mc:Choice>
        <mc:Fallback xmlns="">
          <p:pic>
            <p:nvPicPr>
              <p:cNvPr id="20" name="Ink 19"/>
            </p:nvPicPr>
            <p:blipFill>
              <a:blip/>
            </p:blipFill>
            <p:spPr>
              <a:xfrm>
                <a:off x="3274589" y="1053558"/>
                <a:ext cx="59931" cy="15865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3359375" y="1137638"/>
              <a:ext cx="40930" cy="57028"/>
            </p14:xfrm>
          </p:contentPart>
        </mc:Choice>
        <mc:Fallback xmlns="">
          <p:pic>
            <p:nvPicPr>
              <p:cNvPr id="21" name="Ink 20"/>
            </p:nvPicPr>
            <p:blipFill>
              <a:blip/>
            </p:blipFill>
            <p:spPr>
              <a:xfrm>
                <a:off x="3359375" y="1137638"/>
                <a:ext cx="40930" cy="5702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2" name="Ink 21"/>
              <p14:cNvContentPartPr/>
              <p14:nvPr/>
            </p14:nvContentPartPr>
            <p14:xfrm>
              <a:off x="3362302" y="1118629"/>
              <a:ext cx="32163" cy="45330"/>
            </p14:xfrm>
          </p:contentPart>
        </mc:Choice>
        <mc:Fallback xmlns="">
          <p:pic>
            <p:nvPicPr>
              <p:cNvPr id="22" name="Ink 21"/>
            </p:nvPicPr>
            <p:blipFill>
              <a:blip/>
            </p:blipFill>
            <p:spPr>
              <a:xfrm>
                <a:off x="3362302" y="1118629"/>
                <a:ext cx="32163" cy="4533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3" name="Ink 22"/>
              <p14:cNvContentPartPr/>
              <p14:nvPr/>
            </p14:nvContentPartPr>
            <p14:xfrm>
              <a:off x="3403231" y="1053375"/>
              <a:ext cx="102331" cy="124841"/>
            </p14:xfrm>
          </p:contentPart>
        </mc:Choice>
        <mc:Fallback xmlns="">
          <p:pic>
            <p:nvPicPr>
              <p:cNvPr id="23" name="Ink 22"/>
            </p:nvPicPr>
            <p:blipFill>
              <a:blip/>
            </p:blipFill>
            <p:spPr>
              <a:xfrm>
                <a:off x="3403231" y="1053375"/>
                <a:ext cx="102331" cy="12484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4" name="Ink 23"/>
              <p14:cNvContentPartPr/>
              <p14:nvPr/>
            </p14:nvContentPartPr>
            <p14:xfrm>
              <a:off x="3499723" y="1071836"/>
              <a:ext cx="67240" cy="136722"/>
            </p14:xfrm>
          </p:contentPart>
        </mc:Choice>
        <mc:Fallback xmlns="">
          <p:pic>
            <p:nvPicPr>
              <p:cNvPr id="24" name="Ink 23"/>
            </p:nvPicPr>
            <p:blipFill>
              <a:blip/>
            </p:blipFill>
            <p:spPr>
              <a:xfrm>
                <a:off x="3499723" y="1071836"/>
                <a:ext cx="67240" cy="13672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3569890" y="1026506"/>
              <a:ext cx="55548" cy="165235"/>
            </p14:xfrm>
          </p:contentPart>
        </mc:Choice>
        <mc:Fallback xmlns="">
          <p:pic>
            <p:nvPicPr>
              <p:cNvPr id="25" name="Ink 24"/>
            </p:nvPicPr>
            <p:blipFill>
              <a:blip/>
            </p:blipFill>
            <p:spPr>
              <a:xfrm>
                <a:off x="3569890" y="1026506"/>
                <a:ext cx="55548" cy="1652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6" name="Ink 25"/>
              <p14:cNvContentPartPr/>
              <p14:nvPr/>
            </p14:nvContentPartPr>
            <p14:xfrm>
              <a:off x="3628365" y="1063794"/>
              <a:ext cx="90639" cy="109395"/>
            </p14:xfrm>
          </p:contentPart>
        </mc:Choice>
        <mc:Fallback xmlns="">
          <p:pic>
            <p:nvPicPr>
              <p:cNvPr id="26" name="Ink 25"/>
            </p:nvPicPr>
            <p:blipFill>
              <a:blip/>
            </p:blipFill>
            <p:spPr>
              <a:xfrm>
                <a:off x="3628365" y="1063794"/>
                <a:ext cx="90639" cy="10939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7" name="Ink 26"/>
              <p14:cNvContentPartPr/>
              <p14:nvPr/>
            </p14:nvContentPartPr>
            <p14:xfrm>
              <a:off x="3716077" y="1084996"/>
              <a:ext cx="52622" cy="71651"/>
            </p14:xfrm>
          </p:contentPart>
        </mc:Choice>
        <mc:Fallback xmlns="">
          <p:pic>
            <p:nvPicPr>
              <p:cNvPr id="27" name="Ink 26"/>
            </p:nvPicPr>
            <p:blipFill>
              <a:blip/>
            </p:blipFill>
            <p:spPr>
              <a:xfrm>
                <a:off x="3716077" y="1084996"/>
                <a:ext cx="52622" cy="7165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8" name="Ink 27"/>
              <p14:cNvContentPartPr/>
              <p14:nvPr/>
            </p14:nvContentPartPr>
            <p14:xfrm>
              <a:off x="3764316" y="1061326"/>
              <a:ext cx="83330" cy="133340"/>
            </p14:xfrm>
          </p:contentPart>
        </mc:Choice>
        <mc:Fallback xmlns="">
          <p:pic>
            <p:nvPicPr>
              <p:cNvPr id="28" name="Ink 27"/>
            </p:nvPicPr>
            <p:blipFill>
              <a:blip/>
            </p:blipFill>
            <p:spPr>
              <a:xfrm>
                <a:off x="3764316" y="1061326"/>
                <a:ext cx="83330" cy="13334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9" name="Ink 28"/>
              <p14:cNvContentPartPr/>
              <p14:nvPr/>
            </p14:nvContentPartPr>
            <p14:xfrm>
              <a:off x="3777479" y="1055020"/>
              <a:ext cx="73093" cy="78231"/>
            </p14:xfrm>
          </p:contentPart>
        </mc:Choice>
        <mc:Fallback xmlns="">
          <p:pic>
            <p:nvPicPr>
              <p:cNvPr id="29" name="Ink 28"/>
            </p:nvPicPr>
            <p:blipFill>
              <a:blip/>
            </p:blipFill>
            <p:spPr>
              <a:xfrm>
                <a:off x="3777479" y="1055020"/>
                <a:ext cx="73093" cy="7823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0" name="Ink 29"/>
              <p14:cNvContentPartPr/>
              <p14:nvPr/>
            </p14:nvContentPartPr>
            <p14:xfrm>
              <a:off x="3868103" y="1061143"/>
              <a:ext cx="33635" cy="74302"/>
            </p14:xfrm>
          </p:contentPart>
        </mc:Choice>
        <mc:Fallback xmlns="">
          <p:pic>
            <p:nvPicPr>
              <p:cNvPr id="30" name="Ink 29"/>
            </p:nvPicPr>
            <p:blipFill>
              <a:blip/>
            </p:blipFill>
            <p:spPr>
              <a:xfrm>
                <a:off x="3868103" y="1061143"/>
                <a:ext cx="33635" cy="7430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1" name="Ink 30"/>
              <p14:cNvContentPartPr/>
              <p14:nvPr/>
            </p14:nvContentPartPr>
            <p14:xfrm>
              <a:off x="3873956" y="1051365"/>
              <a:ext cx="23385" cy="36556"/>
            </p14:xfrm>
          </p:contentPart>
        </mc:Choice>
        <mc:Fallback xmlns="">
          <p:pic>
            <p:nvPicPr>
              <p:cNvPr id="31" name="Ink 30"/>
            </p:nvPicPr>
            <p:blipFill>
              <a:blip/>
            </p:blipFill>
            <p:spPr>
              <a:xfrm>
                <a:off x="3873956" y="1051365"/>
                <a:ext cx="23385" cy="3655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2" name="Ink 31"/>
              <p14:cNvContentPartPr/>
              <p14:nvPr/>
            </p14:nvContentPartPr>
            <p14:xfrm>
              <a:off x="3926578" y="1025044"/>
              <a:ext cx="65784" cy="82252"/>
            </p14:xfrm>
          </p:contentPart>
        </mc:Choice>
        <mc:Fallback xmlns="">
          <p:pic>
            <p:nvPicPr>
              <p:cNvPr id="32" name="Ink 31"/>
            </p:nvPicPr>
            <p:blipFill>
              <a:blip/>
            </p:blipFill>
            <p:spPr>
              <a:xfrm>
                <a:off x="3926578" y="1025044"/>
                <a:ext cx="65784" cy="8225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3" name="Ink 32"/>
              <p14:cNvContentPartPr/>
              <p14:nvPr/>
            </p14:nvContentPartPr>
            <p14:xfrm>
              <a:off x="3999671" y="1042591"/>
              <a:ext cx="92110" cy="38019"/>
            </p14:xfrm>
          </p:contentPart>
        </mc:Choice>
        <mc:Fallback xmlns="">
          <p:pic>
            <p:nvPicPr>
              <p:cNvPr id="33" name="Ink 32"/>
            </p:nvPicPr>
            <p:blipFill>
              <a:blip/>
            </p:blipFill>
            <p:spPr>
              <a:xfrm>
                <a:off x="3999671" y="1042591"/>
                <a:ext cx="92110" cy="3801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4" name="Ink 33"/>
              <p14:cNvContentPartPr/>
              <p14:nvPr/>
            </p14:nvContentPartPr>
            <p14:xfrm>
              <a:off x="4100546" y="1009507"/>
              <a:ext cx="36547" cy="97423"/>
            </p14:xfrm>
          </p:contentPart>
        </mc:Choice>
        <mc:Fallback xmlns="">
          <p:pic>
            <p:nvPicPr>
              <p:cNvPr id="34" name="Ink 33"/>
            </p:nvPicPr>
            <p:blipFill>
              <a:blip/>
            </p:blipFill>
            <p:spPr>
              <a:xfrm>
                <a:off x="4100546" y="1009507"/>
                <a:ext cx="36547" cy="9742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5" name="Ink 34"/>
              <p14:cNvContentPartPr/>
              <p14:nvPr/>
            </p14:nvContentPartPr>
            <p14:xfrm>
              <a:off x="4151712" y="1018281"/>
              <a:ext cx="59931" cy="79876"/>
            </p14:xfrm>
          </p:contentPart>
        </mc:Choice>
        <mc:Fallback xmlns="">
          <p:pic>
            <p:nvPicPr>
              <p:cNvPr id="35" name="Ink 34"/>
            </p:nvPicPr>
            <p:blipFill>
              <a:blip/>
            </p:blipFill>
            <p:spPr>
              <a:xfrm>
                <a:off x="4151712" y="1018281"/>
                <a:ext cx="59931" cy="7987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6" name="Ink 35"/>
              <p14:cNvContentPartPr/>
              <p14:nvPr/>
            </p14:nvContentPartPr>
            <p14:xfrm>
              <a:off x="4154638" y="998723"/>
              <a:ext cx="55549" cy="38019"/>
            </p14:xfrm>
          </p:contentPart>
        </mc:Choice>
        <mc:Fallback xmlns="">
          <p:pic>
            <p:nvPicPr>
              <p:cNvPr id="36" name="Ink 35"/>
            </p:nvPicPr>
            <p:blipFill>
              <a:blip/>
            </p:blipFill>
            <p:spPr>
              <a:xfrm>
                <a:off x="4154638" y="998723"/>
                <a:ext cx="55549" cy="380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7" name="Ink 36"/>
              <p14:cNvContentPartPr/>
              <p14:nvPr/>
            </p14:nvContentPartPr>
            <p14:xfrm>
              <a:off x="3107930" y="1352590"/>
              <a:ext cx="131569" cy="76038"/>
            </p14:xfrm>
          </p:contentPart>
        </mc:Choice>
        <mc:Fallback xmlns="">
          <p:pic>
            <p:nvPicPr>
              <p:cNvPr id="37" name="Ink 36"/>
            </p:nvPicPr>
            <p:blipFill>
              <a:blip/>
            </p:blipFill>
            <p:spPr>
              <a:xfrm>
                <a:off x="3107930" y="1352590"/>
                <a:ext cx="131569" cy="7603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8" name="Ink 37"/>
              <p14:cNvContentPartPr/>
              <p14:nvPr/>
            </p14:nvContentPartPr>
            <p14:xfrm>
              <a:off x="3259971" y="1300954"/>
              <a:ext cx="89168" cy="95504"/>
            </p14:xfrm>
          </p:contentPart>
        </mc:Choice>
        <mc:Fallback xmlns="">
          <p:pic>
            <p:nvPicPr>
              <p:cNvPr id="38" name="Ink 37"/>
            </p:nvPicPr>
            <p:blipFill>
              <a:blip/>
            </p:blipFill>
            <p:spPr>
              <a:xfrm>
                <a:off x="3259971" y="1300954"/>
                <a:ext cx="89168" cy="955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9" name="Ink 38"/>
              <p14:cNvContentPartPr/>
              <p14:nvPr/>
            </p14:nvContentPartPr>
            <p14:xfrm>
              <a:off x="3362302" y="1299949"/>
              <a:ext cx="17545" cy="103180"/>
            </p14:xfrm>
          </p:contentPart>
        </mc:Choice>
        <mc:Fallback xmlns="">
          <p:pic>
            <p:nvPicPr>
              <p:cNvPr id="39" name="Ink 38"/>
            </p:nvPicPr>
            <p:blipFill>
              <a:blip/>
            </p:blipFill>
            <p:spPr>
              <a:xfrm>
                <a:off x="3362302" y="1299949"/>
                <a:ext cx="17545" cy="10318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0" name="Ink 39"/>
              <p14:cNvContentPartPr/>
              <p14:nvPr/>
            </p14:nvContentPartPr>
            <p14:xfrm>
              <a:off x="3373994" y="1273628"/>
              <a:ext cx="43128" cy="43868"/>
            </p14:xfrm>
          </p:contentPart>
        </mc:Choice>
        <mc:Fallback xmlns="">
          <p:pic>
            <p:nvPicPr>
              <p:cNvPr id="40" name="Ink 39"/>
            </p:nvPicPr>
            <p:blipFill>
              <a:blip/>
            </p:blipFill>
            <p:spPr>
              <a:xfrm>
                <a:off x="3373994" y="1273628"/>
                <a:ext cx="43128" cy="4386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1" name="Ink 40"/>
              <p14:cNvContentPartPr/>
              <p14:nvPr/>
            </p14:nvContentPartPr>
            <p14:xfrm>
              <a:off x="3432468" y="1246576"/>
              <a:ext cx="17546" cy="113325"/>
            </p14:xfrm>
          </p:contentPart>
        </mc:Choice>
        <mc:Fallback xmlns="">
          <p:pic>
            <p:nvPicPr>
              <p:cNvPr id="41" name="Ink 40"/>
            </p:nvPicPr>
            <p:blipFill>
              <a:blip/>
            </p:blipFill>
            <p:spPr>
              <a:xfrm>
                <a:off x="3432468" y="1246576"/>
                <a:ext cx="17546" cy="11332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2" name="Ink 41"/>
              <p14:cNvContentPartPr/>
              <p14:nvPr/>
            </p14:nvContentPartPr>
            <p14:xfrm>
              <a:off x="3470486" y="1294100"/>
              <a:ext cx="32149" cy="69457"/>
            </p14:xfrm>
          </p:contentPart>
        </mc:Choice>
        <mc:Fallback xmlns="">
          <p:pic>
            <p:nvPicPr>
              <p:cNvPr id="42" name="Ink 41"/>
            </p:nvPicPr>
            <p:blipFill>
              <a:blip/>
            </p:blipFill>
            <p:spPr>
              <a:xfrm>
                <a:off x="3470486" y="1294100"/>
                <a:ext cx="32149" cy="6945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3" name="Ink 42"/>
              <p14:cNvContentPartPr/>
              <p14:nvPr/>
            </p14:nvContentPartPr>
            <p14:xfrm>
              <a:off x="3476325" y="1282402"/>
              <a:ext cx="26311" cy="29245"/>
            </p14:xfrm>
          </p:contentPart>
        </mc:Choice>
        <mc:Fallback xmlns="">
          <p:pic>
            <p:nvPicPr>
              <p:cNvPr id="43" name="Ink 42"/>
            </p:nvPicPr>
            <p:blipFill>
              <a:blip/>
            </p:blipFill>
            <p:spPr>
              <a:xfrm>
                <a:off x="3476325" y="1282402"/>
                <a:ext cx="26311" cy="2924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4" name="Ink 43"/>
              <p14:cNvContentPartPr/>
              <p14:nvPr/>
            </p14:nvContentPartPr>
            <p14:xfrm>
              <a:off x="3536270" y="1275639"/>
              <a:ext cx="50152" cy="62328"/>
            </p14:xfrm>
          </p:contentPart>
        </mc:Choice>
        <mc:Fallback xmlns="">
          <p:pic>
            <p:nvPicPr>
              <p:cNvPr id="44" name="Ink 43"/>
            </p:nvPicPr>
            <p:blipFill>
              <a:blip/>
            </p:blipFill>
            <p:spPr>
              <a:xfrm>
                <a:off x="3536270" y="1275639"/>
                <a:ext cx="50152" cy="6232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5" name="Ink 44"/>
              <p14:cNvContentPartPr/>
              <p14:nvPr/>
            </p14:nvContentPartPr>
            <p14:xfrm>
              <a:off x="3531873" y="1274725"/>
              <a:ext cx="73093" cy="50539"/>
            </p14:xfrm>
          </p:contentPart>
        </mc:Choice>
        <mc:Fallback xmlns="">
          <p:pic>
            <p:nvPicPr>
              <p:cNvPr id="45" name="Ink 44"/>
            </p:nvPicPr>
            <p:blipFill>
              <a:blip/>
            </p:blipFill>
            <p:spPr>
              <a:xfrm>
                <a:off x="3531873" y="1274725"/>
                <a:ext cx="73093" cy="505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6" name="Ink 45"/>
              <p14:cNvContentPartPr/>
              <p14:nvPr/>
            </p14:nvContentPartPr>
            <p14:xfrm>
              <a:off x="1140687" y="2233071"/>
              <a:ext cx="3675833" cy="83646"/>
            </p14:xfrm>
          </p:contentPart>
        </mc:Choice>
        <mc:Fallback xmlns="">
          <p:pic>
            <p:nvPicPr>
              <p:cNvPr id="46" name="Ink 45"/>
            </p:nvPicPr>
            <p:blipFill>
              <a:blip/>
            </p:blipFill>
            <p:spPr>
              <a:xfrm>
                <a:off x="1140687" y="2233071"/>
                <a:ext cx="3675833" cy="8364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7" name="Ink 46"/>
              <p14:cNvContentPartPr/>
              <p14:nvPr/>
            </p14:nvContentPartPr>
            <p14:xfrm>
              <a:off x="5732117" y="2230604"/>
              <a:ext cx="1694884" cy="57409"/>
            </p14:xfrm>
          </p:contentPart>
        </mc:Choice>
        <mc:Fallback xmlns="">
          <p:pic>
            <p:nvPicPr>
              <p:cNvPr id="47" name="Ink 46"/>
            </p:nvPicPr>
            <p:blipFill>
              <a:blip/>
            </p:blipFill>
            <p:spPr>
              <a:xfrm>
                <a:off x="5732117" y="2230604"/>
                <a:ext cx="1694884" cy="5740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8" name="Ink 47"/>
              <p14:cNvContentPartPr/>
              <p14:nvPr/>
            </p14:nvContentPartPr>
            <p14:xfrm>
              <a:off x="1359496" y="2675518"/>
              <a:ext cx="1785452" cy="78936"/>
            </p14:xfrm>
          </p:contentPart>
        </mc:Choice>
        <mc:Fallback xmlns="">
          <p:pic>
            <p:nvPicPr>
              <p:cNvPr id="48" name="Ink 47"/>
            </p:nvPicPr>
            <p:blipFill>
              <a:blip/>
            </p:blipFill>
            <p:spPr>
              <a:xfrm>
                <a:off x="1359496" y="2675518"/>
                <a:ext cx="1785452" cy="7893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9" name="Ink 48"/>
              <p14:cNvContentPartPr/>
              <p14:nvPr/>
            </p14:nvContentPartPr>
            <p14:xfrm>
              <a:off x="4311647" y="2718574"/>
              <a:ext cx="2576403" cy="57408"/>
            </p14:xfrm>
          </p:contentPart>
        </mc:Choice>
        <mc:Fallback xmlns="">
          <p:pic>
            <p:nvPicPr>
              <p:cNvPr id="49" name="Ink 48"/>
            </p:nvPicPr>
            <p:blipFill>
              <a:blip/>
            </p:blipFill>
            <p:spPr>
              <a:xfrm>
                <a:off x="4311647" y="2718574"/>
                <a:ext cx="2576403" cy="5740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0" name="Ink 49"/>
              <p14:cNvContentPartPr/>
              <p14:nvPr/>
            </p14:nvContentPartPr>
            <p14:xfrm>
              <a:off x="8630461" y="2338245"/>
              <a:ext cx="832195" cy="455678"/>
            </p14:xfrm>
          </p:contentPart>
        </mc:Choice>
        <mc:Fallback xmlns="">
          <p:pic>
            <p:nvPicPr>
              <p:cNvPr id="50" name="Ink 49"/>
            </p:nvPicPr>
            <p:blipFill>
              <a:blip/>
            </p:blipFill>
            <p:spPr>
              <a:xfrm>
                <a:off x="8630461" y="2338245"/>
                <a:ext cx="832195" cy="45567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1" name="Ink 50"/>
              <p14:cNvContentPartPr/>
              <p14:nvPr/>
            </p14:nvContentPartPr>
            <p14:xfrm>
              <a:off x="5990385" y="3177840"/>
              <a:ext cx="1530781" cy="64584"/>
            </p14:xfrm>
          </p:contentPart>
        </mc:Choice>
        <mc:Fallback xmlns="">
          <p:pic>
            <p:nvPicPr>
              <p:cNvPr id="51" name="Ink 50"/>
            </p:nvPicPr>
            <p:blipFill>
              <a:blip/>
            </p:blipFill>
            <p:spPr>
              <a:xfrm>
                <a:off x="5990385" y="3177840"/>
                <a:ext cx="1530781" cy="6458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2" name="Ink 51"/>
              <p14:cNvContentPartPr/>
              <p14:nvPr/>
            </p14:nvContentPartPr>
            <p14:xfrm>
              <a:off x="7245852" y="3159900"/>
              <a:ext cx="1678753" cy="53820"/>
            </p14:xfrm>
          </p:contentPart>
        </mc:Choice>
        <mc:Fallback xmlns="">
          <p:pic>
            <p:nvPicPr>
              <p:cNvPr id="52" name="Ink 51"/>
            </p:nvPicPr>
            <p:blipFill>
              <a:blip/>
            </p:blipFill>
            <p:spPr>
              <a:xfrm>
                <a:off x="7245852" y="3159900"/>
                <a:ext cx="1678753" cy="5382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3" name="Ink 52"/>
              <p14:cNvContentPartPr/>
              <p14:nvPr/>
            </p14:nvContentPartPr>
            <p14:xfrm>
              <a:off x="9312000" y="2725750"/>
              <a:ext cx="2109191" cy="574083"/>
            </p14:xfrm>
          </p:contentPart>
        </mc:Choice>
        <mc:Fallback xmlns="">
          <p:pic>
            <p:nvPicPr>
              <p:cNvPr id="53" name="Ink 52"/>
            </p:nvPicPr>
            <p:blipFill>
              <a:blip/>
            </p:blipFill>
            <p:spPr>
              <a:xfrm>
                <a:off x="9312000" y="2725750"/>
                <a:ext cx="2109191" cy="57408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4" name="Ink 53"/>
              <p14:cNvContentPartPr/>
              <p14:nvPr/>
            </p14:nvContentPartPr>
            <p14:xfrm>
              <a:off x="1274297" y="3586874"/>
              <a:ext cx="4195068" cy="100464"/>
            </p14:xfrm>
          </p:contentPart>
        </mc:Choice>
        <mc:Fallback xmlns="">
          <p:pic>
            <p:nvPicPr>
              <p:cNvPr id="54" name="Ink 53"/>
            </p:nvPicPr>
            <p:blipFill>
              <a:blip/>
            </p:blipFill>
            <p:spPr>
              <a:xfrm>
                <a:off x="1274297" y="3586874"/>
                <a:ext cx="4195068" cy="10046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5" name="Ink 54"/>
              <p14:cNvContentPartPr/>
              <p14:nvPr/>
            </p14:nvContentPartPr>
            <p14:xfrm>
              <a:off x="6001149" y="3658634"/>
              <a:ext cx="390994" cy="35880"/>
            </p14:xfrm>
          </p:contentPart>
        </mc:Choice>
        <mc:Fallback xmlns="">
          <p:pic>
            <p:nvPicPr>
              <p:cNvPr id="55" name="Ink 54"/>
            </p:nvPicPr>
            <p:blipFill>
              <a:blip/>
            </p:blipFill>
            <p:spPr>
              <a:xfrm>
                <a:off x="6001149" y="3658634"/>
                <a:ext cx="390994" cy="3588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6" name="Ink 55"/>
              <p14:cNvContentPartPr/>
              <p14:nvPr/>
            </p14:nvContentPartPr>
            <p14:xfrm>
              <a:off x="6062122" y="3672986"/>
              <a:ext cx="1839259" cy="35880"/>
            </p14:xfrm>
          </p:contentPart>
        </mc:Choice>
        <mc:Fallback xmlns="">
          <p:pic>
            <p:nvPicPr>
              <p:cNvPr id="56" name="Ink 55"/>
            </p:nvPicPr>
            <p:blipFill>
              <a:blip/>
            </p:blipFill>
            <p:spPr>
              <a:xfrm>
                <a:off x="6062122" y="3672986"/>
                <a:ext cx="1839259" cy="3588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7" name="Ink 56"/>
              <p14:cNvContentPartPr/>
              <p14:nvPr/>
            </p14:nvContentPartPr>
            <p14:xfrm>
              <a:off x="1241119" y="5122543"/>
              <a:ext cx="2519028" cy="71760"/>
            </p14:xfrm>
          </p:contentPart>
        </mc:Choice>
        <mc:Fallback xmlns="">
          <p:pic>
            <p:nvPicPr>
              <p:cNvPr id="57" name="Ink 56"/>
            </p:nvPicPr>
            <p:blipFill>
              <a:blip/>
            </p:blipFill>
            <p:spPr>
              <a:xfrm>
                <a:off x="1241119" y="5122543"/>
                <a:ext cx="2519028" cy="717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8" name="Ink 57"/>
              <p14:cNvContentPartPr/>
              <p14:nvPr/>
            </p14:nvContentPartPr>
            <p14:xfrm>
              <a:off x="1341566" y="5581809"/>
              <a:ext cx="3662385" cy="107640"/>
            </p14:xfrm>
          </p:contentPart>
        </mc:Choice>
        <mc:Fallback xmlns="">
          <p:pic>
            <p:nvPicPr>
              <p:cNvPr id="58" name="Ink 57"/>
            </p:nvPicPr>
            <p:blipFill>
              <a:blip/>
            </p:blipFill>
            <p:spPr>
              <a:xfrm>
                <a:off x="1341566" y="5581809"/>
                <a:ext cx="3662385" cy="10764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9" name="Ink 58"/>
              <p14:cNvContentPartPr/>
              <p14:nvPr/>
            </p14:nvContentPartPr>
            <p14:xfrm>
              <a:off x="1305690" y="6120011"/>
              <a:ext cx="5441570" cy="86112"/>
            </p14:xfrm>
          </p:contentPart>
        </mc:Choice>
        <mc:Fallback xmlns="">
          <p:pic>
            <p:nvPicPr>
              <p:cNvPr id="59" name="Ink 58"/>
            </p:nvPicPr>
            <p:blipFill>
              <a:blip/>
            </p:blipFill>
            <p:spPr>
              <a:xfrm>
                <a:off x="1305690" y="6120011"/>
                <a:ext cx="5441570" cy="86112"/>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228725" y="342900"/>
            <a:ext cx="8886825" cy="6515100"/>
          </a:xfrm>
          <a:prstGeom prst="rect">
            <a:avLst/>
          </a:prstGeom>
        </p:spPr>
      </p:pic>
      <p:sp>
        <p:nvSpPr>
          <p:cNvPr id="2" name="TextBox 1"/>
          <p:cNvSpPr txBox="1"/>
          <p:nvPr/>
        </p:nvSpPr>
        <p:spPr>
          <a:xfrm>
            <a:off x="3156857" y="5747657"/>
            <a:ext cx="1240972" cy="369332"/>
          </a:xfrm>
          <a:prstGeom prst="rect">
            <a:avLst/>
          </a:prstGeom>
          <a:noFill/>
        </p:spPr>
        <p:txBody>
          <a:bodyPr wrap="square" rtlCol="0">
            <a:spAutoFit/>
          </a:bodyPr>
          <a:lstStyle/>
          <a:p>
            <a:r>
              <a:rPr lang="en-US" b="1"/>
              <a:t>Succinate</a:t>
            </a:r>
            <a:endParaRPr lang="en-US" b="1"/>
          </a:p>
        </p:txBody>
      </p:sp>
      <p:sp>
        <p:nvSpPr>
          <p:cNvPr id="3" name="TextBox 2"/>
          <p:cNvSpPr txBox="1"/>
          <p:nvPr/>
        </p:nvSpPr>
        <p:spPr>
          <a:xfrm>
            <a:off x="1676400" y="4985657"/>
            <a:ext cx="1153886" cy="369332"/>
          </a:xfrm>
          <a:prstGeom prst="rect">
            <a:avLst/>
          </a:prstGeom>
          <a:noFill/>
        </p:spPr>
        <p:txBody>
          <a:bodyPr wrap="square" rtlCol="0">
            <a:spAutoFit/>
          </a:bodyPr>
          <a:lstStyle/>
          <a:p>
            <a:r>
              <a:rPr lang="en-US" b="1"/>
              <a:t>Fumarate</a:t>
            </a:r>
            <a:r>
              <a:rPr lang="en-US"/>
              <a:t> </a:t>
            </a:r>
            <a:endParaRPr lang="en-US"/>
          </a:p>
        </p:txBody>
      </p:sp>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414572" y="2687594"/>
              <a:ext cx="146868" cy="117390"/>
            </p14:xfrm>
          </p:contentPart>
        </mc:Choice>
        <mc:Fallback xmlns="">
          <p:pic>
            <p:nvPicPr>
              <p:cNvPr id="5" name="Ink 4"/>
            </p:nvPicPr>
            <p:blipFill>
              <a:blip/>
            </p:blipFill>
            <p:spPr>
              <a:xfrm>
                <a:off x="6414572" y="2687594"/>
                <a:ext cx="146868" cy="11739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463987" y="2730199"/>
              <a:ext cx="23310" cy="23298"/>
            </p14:xfrm>
          </p:contentPart>
        </mc:Choice>
        <mc:Fallback xmlns="">
          <p:pic>
            <p:nvPicPr>
              <p:cNvPr id="6" name="Ink 5"/>
            </p:nvPicPr>
            <p:blipFill>
              <a:blip/>
            </p:blipFill>
            <p:spPr>
              <a:xfrm>
                <a:off x="6463987" y="2730199"/>
                <a:ext cx="23310" cy="2329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172203" y="5333356"/>
              <a:ext cx="76194" cy="113913"/>
            </p14:xfrm>
          </p:contentPart>
        </mc:Choice>
        <mc:Fallback xmlns="">
          <p:pic>
            <p:nvPicPr>
              <p:cNvPr id="7" name="Ink 6"/>
            </p:nvPicPr>
            <p:blipFill>
              <a:blip/>
            </p:blipFill>
            <p:spPr>
              <a:xfrm>
                <a:off x="6172203" y="5333356"/>
                <a:ext cx="76194" cy="11391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145425" y="5358713"/>
              <a:ext cx="85083" cy="74140"/>
            </p14:xfrm>
          </p:contentPart>
        </mc:Choice>
        <mc:Fallback xmlns="">
          <p:pic>
            <p:nvPicPr>
              <p:cNvPr id="8" name="Ink 7"/>
            </p:nvPicPr>
            <p:blipFill>
              <a:blip/>
            </p:blipFill>
            <p:spPr>
              <a:xfrm>
                <a:off x="6145425" y="5358713"/>
                <a:ext cx="85083" cy="741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102447" y="5543678"/>
              <a:ext cx="107086" cy="128716"/>
            </p14:xfrm>
          </p:contentPart>
        </mc:Choice>
        <mc:Fallback xmlns="">
          <p:pic>
            <p:nvPicPr>
              <p:cNvPr id="9" name="Ink 8"/>
            </p:nvPicPr>
            <p:blipFill>
              <a:blip/>
            </p:blipFill>
            <p:spPr>
              <a:xfrm>
                <a:off x="4102447" y="5543678"/>
                <a:ext cx="107086" cy="1287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2583595" y="4876799"/>
              <a:ext cx="100520" cy="109152"/>
            </p14:xfrm>
          </p:contentPart>
        </mc:Choice>
        <mc:Fallback xmlns="">
          <p:pic>
            <p:nvPicPr>
              <p:cNvPr id="10" name="Ink 9"/>
            </p:nvPicPr>
            <p:blipFill>
              <a:blip/>
            </p:blipFill>
            <p:spPr>
              <a:xfrm>
                <a:off x="2583595" y="4876799"/>
                <a:ext cx="100520" cy="10915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2049162" y="4102443"/>
              <a:ext cx="117393" cy="103617"/>
            </p14:xfrm>
          </p:contentPart>
        </mc:Choice>
        <mc:Fallback xmlns="">
          <p:pic>
            <p:nvPicPr>
              <p:cNvPr id="11" name="Ink 10"/>
            </p:nvPicPr>
            <p:blipFill>
              <a:blip/>
            </p:blipFill>
            <p:spPr>
              <a:xfrm>
                <a:off x="2049162" y="4102443"/>
                <a:ext cx="117393" cy="10361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 name="Ink 15"/>
              <p14:cNvContentPartPr/>
              <p14:nvPr/>
            </p14:nvContentPartPr>
            <p14:xfrm>
              <a:off x="7317255" y="3696729"/>
              <a:ext cx="96799" cy="111211"/>
            </p14:xfrm>
          </p:contentPart>
        </mc:Choice>
        <mc:Fallback xmlns="">
          <p:pic>
            <p:nvPicPr>
              <p:cNvPr id="16" name="Ink 15"/>
            </p:nvPicPr>
            <p:blipFill>
              <a:blip/>
            </p:blipFill>
            <p:spPr>
              <a:xfrm>
                <a:off x="7317255" y="3696729"/>
                <a:ext cx="96799" cy="11121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7" name="Ink 16"/>
              <p14:cNvContentPartPr/>
              <p14:nvPr/>
            </p14:nvContentPartPr>
            <p14:xfrm>
              <a:off x="7263074" y="3770870"/>
              <a:ext cx="63453" cy="67962"/>
            </p14:xfrm>
          </p:contentPart>
        </mc:Choice>
        <mc:Fallback xmlns="">
          <p:pic>
            <p:nvPicPr>
              <p:cNvPr id="17" name="Ink 16"/>
            </p:nvPicPr>
            <p:blipFill>
              <a:blip/>
            </p:blipFill>
            <p:spPr>
              <a:xfrm>
                <a:off x="7263074" y="3770870"/>
                <a:ext cx="63453" cy="6796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8" name="Ink 17"/>
              <p14:cNvContentPartPr/>
              <p14:nvPr/>
            </p14:nvContentPartPr>
            <p14:xfrm>
              <a:off x="7123668" y="3845010"/>
              <a:ext cx="18532" cy="12357"/>
            </p14:xfrm>
          </p:contentPart>
        </mc:Choice>
        <mc:Fallback xmlns="">
          <p:pic>
            <p:nvPicPr>
              <p:cNvPr id="18" name="Ink 17"/>
            </p:nvPicPr>
            <p:blipFill>
              <a:blip/>
            </p:blipFill>
            <p:spPr>
              <a:xfrm>
                <a:off x="7123668" y="3845010"/>
                <a:ext cx="18532" cy="123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9" name="Ink 18"/>
              <p14:cNvContentPartPr/>
              <p14:nvPr/>
            </p14:nvContentPartPr>
            <p14:xfrm>
              <a:off x="7121606" y="3857367"/>
              <a:ext cx="57671" cy="86498"/>
            </p14:xfrm>
          </p:contentPart>
        </mc:Choice>
        <mc:Fallback xmlns="">
          <p:pic>
            <p:nvPicPr>
              <p:cNvPr id="19" name="Ink 18"/>
            </p:nvPicPr>
            <p:blipFill>
              <a:blip/>
            </p:blipFill>
            <p:spPr>
              <a:xfrm>
                <a:off x="7121606" y="3857367"/>
                <a:ext cx="57671" cy="8649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7154559" y="3803821"/>
              <a:ext cx="41190" cy="86497"/>
            </p14:xfrm>
          </p:contentPart>
        </mc:Choice>
        <mc:Fallback xmlns="">
          <p:pic>
            <p:nvPicPr>
              <p:cNvPr id="20" name="Ink 19"/>
            </p:nvPicPr>
            <p:blipFill>
              <a:blip/>
            </p:blipFill>
            <p:spPr>
              <a:xfrm>
                <a:off x="7154559" y="3803821"/>
                <a:ext cx="41190" cy="8649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1" name="Ink 20"/>
              <p14:cNvContentPartPr/>
              <p14:nvPr/>
            </p14:nvContentPartPr>
            <p14:xfrm>
              <a:off x="7179277" y="3770870"/>
              <a:ext cx="88553" cy="109151"/>
            </p14:xfrm>
          </p:contentPart>
        </mc:Choice>
        <mc:Fallback xmlns="">
          <p:pic>
            <p:nvPicPr>
              <p:cNvPr id="21" name="Ink 20"/>
            </p:nvPicPr>
            <p:blipFill>
              <a:blip/>
            </p:blipFill>
            <p:spPr>
              <a:xfrm>
                <a:off x="7179277" y="3770870"/>
                <a:ext cx="88553" cy="10915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2" name="Ink 21"/>
              <p14:cNvContentPartPr/>
              <p14:nvPr/>
            </p14:nvContentPartPr>
            <p14:xfrm>
              <a:off x="7154559" y="4584356"/>
              <a:ext cx="61784" cy="55606"/>
            </p14:xfrm>
          </p:contentPart>
        </mc:Choice>
        <mc:Fallback xmlns="">
          <p:pic>
            <p:nvPicPr>
              <p:cNvPr id="22" name="Ink 21"/>
            </p:nvPicPr>
            <p:blipFill>
              <a:blip/>
            </p:blipFill>
            <p:spPr>
              <a:xfrm>
                <a:off x="7154559" y="4584356"/>
                <a:ext cx="61784" cy="5560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3" name="Ink 22"/>
              <p14:cNvContentPartPr/>
              <p14:nvPr/>
            </p14:nvContentPartPr>
            <p14:xfrm>
              <a:off x="7109257" y="4575089"/>
              <a:ext cx="47364" cy="66932"/>
            </p14:xfrm>
          </p:contentPart>
        </mc:Choice>
        <mc:Fallback xmlns="">
          <p:pic>
            <p:nvPicPr>
              <p:cNvPr id="23" name="Ink 22"/>
            </p:nvPicPr>
            <p:blipFill>
              <a:blip/>
            </p:blipFill>
            <p:spPr>
              <a:xfrm>
                <a:off x="7109257" y="4575089"/>
                <a:ext cx="47364" cy="6693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4" name="Ink 23"/>
              <p14:cNvContentPartPr/>
              <p14:nvPr/>
            </p14:nvContentPartPr>
            <p14:xfrm>
              <a:off x="7129852" y="4473918"/>
              <a:ext cx="67958" cy="87784"/>
            </p14:xfrm>
          </p:contentPart>
        </mc:Choice>
        <mc:Fallback xmlns="">
          <p:pic>
            <p:nvPicPr>
              <p:cNvPr id="24" name="Ink 23"/>
            </p:nvPicPr>
            <p:blipFill>
              <a:blip/>
            </p:blipFill>
            <p:spPr>
              <a:xfrm>
                <a:off x="7129852" y="4473918"/>
                <a:ext cx="67958" cy="8778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5" name="Ink 24"/>
              <p14:cNvContentPartPr/>
              <p14:nvPr/>
            </p14:nvContentPartPr>
            <p14:xfrm>
              <a:off x="7171041" y="4446372"/>
              <a:ext cx="37067" cy="57665"/>
            </p14:xfrm>
          </p:contentPart>
        </mc:Choice>
        <mc:Fallback xmlns="">
          <p:pic>
            <p:nvPicPr>
              <p:cNvPr id="25" name="Ink 24"/>
            </p:nvPicPr>
            <p:blipFill>
              <a:blip/>
            </p:blipFill>
            <p:spPr>
              <a:xfrm>
                <a:off x="7171041" y="4446372"/>
                <a:ext cx="37067" cy="5766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6" name="Ink 25"/>
              <p14:cNvContentPartPr/>
              <p14:nvPr/>
            </p14:nvContentPartPr>
            <p14:xfrm>
              <a:off x="7220467" y="4413421"/>
              <a:ext cx="76193" cy="76200"/>
            </p14:xfrm>
          </p:contentPart>
        </mc:Choice>
        <mc:Fallback xmlns="">
          <p:pic>
            <p:nvPicPr>
              <p:cNvPr id="26" name="Ink 25"/>
            </p:nvPicPr>
            <p:blipFill>
              <a:blip/>
            </p:blipFill>
            <p:spPr>
              <a:xfrm>
                <a:off x="7220467" y="4413421"/>
                <a:ext cx="76193" cy="7620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09550" y="0"/>
            <a:ext cx="10515600" cy="1325563"/>
          </a:xfrm>
        </p:spPr>
        <p:txBody>
          <a:bodyPr/>
          <a:lstStyle/>
          <a:p>
            <a:r>
              <a:rPr lang="en-US" b="1">
                <a:solidFill>
                  <a:srgbClr val="C00000"/>
                </a:solidFill>
                <a:latin typeface="American Typewriter" pitchFamily="18" charset="77"/>
              </a:rPr>
              <a:t>Formation of ATP </a:t>
            </a:r>
            <a:br>
              <a:rPr lang="en-US"/>
            </a:br>
            <a:endParaRPr lang="en-US"/>
          </a:p>
        </p:txBody>
      </p:sp>
      <p:sp>
        <p:nvSpPr>
          <p:cNvPr id="3" name="Content Placeholder 2"/>
          <p:cNvSpPr/>
          <p:nvPr>
            <p:ph idx="1"/>
          </p:nvPr>
        </p:nvSpPr>
        <p:spPr>
          <a:xfrm>
            <a:off x="514350" y="1114425"/>
            <a:ext cx="10839450" cy="5062538"/>
          </a:xfrm>
        </p:spPr>
        <p:txBody>
          <a:bodyPr/>
          <a:lstStyle/>
          <a:p>
            <a:r>
              <a:rPr lang="en-US"/>
              <a:t>Acts as the main energy currency and must be continually synthesized from the energy provided by macronutrients </a:t>
            </a:r>
            <a:endParaRPr lang="en-US"/>
          </a:p>
          <a:p>
            <a:pPr lvl="1"/>
            <a:r>
              <a:rPr lang="en-US"/>
              <a:t>Some ATP are synthesized by direct phosphorylation involving high-energy phosphate donors, referred to as substrate-level phosphorylation</a:t>
            </a:r>
            <a:endParaRPr lang="en-US"/>
          </a:p>
          <a:p>
            <a:pPr lvl="1"/>
            <a:r>
              <a:rPr lang="en-US"/>
              <a:t>Two reactions in glycolysis</a:t>
            </a:r>
            <a:endParaRPr lang="en-US"/>
          </a:p>
          <a:p>
            <a:pPr lvl="1"/>
            <a:r>
              <a:rPr lang="en-US"/>
              <a:t>one reaction in the TCA cycle produce GTP</a:t>
            </a:r>
            <a:endParaRPr lang="en-US"/>
          </a:p>
          <a:p>
            <a:r>
              <a:rPr lang="en-US"/>
              <a:t>The production of ATP in mitochondria by oxidative phosphorylation</a:t>
            </a:r>
            <a:endParaRPr lang="en-US"/>
          </a:p>
          <a:p>
            <a:pPr marL="0" indent="0">
              <a:buNone/>
            </a:pPr>
            <a:r>
              <a:rPr lang="en-US" b="1" i="1">
                <a:solidFill>
                  <a:srgbClr val="C00000"/>
                </a:solidFill>
              </a:rPr>
              <a:t>(Electron transport chain)</a:t>
            </a:r>
            <a:endParaRPr lang="en-US" b="1" i="1">
              <a:solidFill>
                <a:srgbClr val="C00000"/>
              </a:solidFill>
            </a:endParaRPr>
          </a:p>
          <a:p>
            <a:pPr marL="0" indent="0">
              <a:buNone/>
            </a:pPr>
            <a:r>
              <a:rPr lang="en-US" sz="3600" b="1">
                <a:solidFill>
                  <a:srgbClr val="C00000"/>
                </a:solidFill>
              </a:rPr>
              <a:t>Oxidative phosphorylation is the process of making ATP by using the proton gradient generated by the ETC. </a:t>
            </a:r>
            <a:endParaRPr lang="en-US" sz="3600" b="1">
              <a:solidFill>
                <a:srgbClr val="C00000"/>
              </a:solidFill>
            </a:endParaRPr>
          </a:p>
          <a:p>
            <a:pPr marL="0" indent="0">
              <a:buNone/>
            </a:pPr>
            <a:endParaRPr lang="en-US" b="1" i="1">
              <a:solidFill>
                <a:srgbClr val="C00000"/>
              </a:solidFill>
            </a:endParaRPr>
          </a:p>
          <a:p>
            <a:endParaRPr lang="en-US"/>
          </a:p>
          <a:p>
            <a:endParaRPr lang="en-US"/>
          </a:p>
          <a:p>
            <a:endParaRPr lang="en-US"/>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2496602" y="1413441"/>
              <a:ext cx="3002688" cy="81643"/>
            </p14:xfrm>
          </p:contentPart>
        </mc:Choice>
        <mc:Fallback xmlns="">
          <p:pic>
            <p:nvPicPr>
              <p:cNvPr id="4" name="Ink 3"/>
            </p:nvPicPr>
            <p:blipFill>
              <a:blip/>
            </p:blipFill>
            <p:spPr>
              <a:xfrm>
                <a:off x="2496602" y="1413441"/>
                <a:ext cx="3002688" cy="8164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379242" y="1107281"/>
              <a:ext cx="1555431" cy="454138"/>
            </p14:xfrm>
          </p:contentPart>
        </mc:Choice>
        <mc:Fallback xmlns="">
          <p:pic>
            <p:nvPicPr>
              <p:cNvPr id="5" name="Ink 4"/>
            </p:nvPicPr>
            <p:blipFill>
              <a:blip/>
            </p:blipFill>
            <p:spPr>
              <a:xfrm>
                <a:off x="7379242" y="1107281"/>
                <a:ext cx="1555431" cy="4541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939778" y="1505290"/>
              <a:ext cx="1645256" cy="51026"/>
            </p14:xfrm>
          </p:contentPart>
        </mc:Choice>
        <mc:Fallback xmlns="">
          <p:pic>
            <p:nvPicPr>
              <p:cNvPr id="6" name="Ink 5"/>
            </p:nvPicPr>
            <p:blipFill>
              <a:blip/>
            </p:blipFill>
            <p:spPr>
              <a:xfrm>
                <a:off x="8939778" y="1505290"/>
                <a:ext cx="1645256" cy="5102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2323015" y="1770629"/>
              <a:ext cx="4698362" cy="132670"/>
            </p14:xfrm>
          </p:contentPart>
        </mc:Choice>
        <mc:Fallback xmlns="">
          <p:pic>
            <p:nvPicPr>
              <p:cNvPr id="7" name="Ink 6"/>
            </p:nvPicPr>
            <p:blipFill>
              <a:blip/>
            </p:blipFill>
            <p:spPr>
              <a:xfrm>
                <a:off x="2323015" y="1770629"/>
                <a:ext cx="4698362" cy="13267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031316" y="2145676"/>
              <a:ext cx="168483" cy="121188"/>
            </p14:xfrm>
          </p:contentPart>
        </mc:Choice>
        <mc:Fallback xmlns="">
          <p:pic>
            <p:nvPicPr>
              <p:cNvPr id="8" name="Ink 7"/>
            </p:nvPicPr>
            <p:blipFill>
              <a:blip/>
            </p:blipFill>
            <p:spPr>
              <a:xfrm>
                <a:off x="1031316" y="2145676"/>
                <a:ext cx="168483" cy="1211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918994" y="2859891"/>
              <a:ext cx="209327" cy="145586"/>
            </p14:xfrm>
          </p:contentPart>
        </mc:Choice>
        <mc:Fallback xmlns="">
          <p:pic>
            <p:nvPicPr>
              <p:cNvPr id="9" name="Ink 8"/>
            </p:nvPicPr>
            <p:blipFill>
              <a:blip/>
            </p:blipFill>
            <p:spPr>
              <a:xfrm>
                <a:off x="918994" y="2859891"/>
                <a:ext cx="209327" cy="1455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88361" y="3281022"/>
              <a:ext cx="219538" cy="129480"/>
            </p14:xfrm>
          </p:contentPart>
        </mc:Choice>
        <mc:Fallback xmlns="">
          <p:pic>
            <p:nvPicPr>
              <p:cNvPr id="10" name="Ink 9"/>
            </p:nvPicPr>
            <p:blipFill>
              <a:blip/>
            </p:blipFill>
            <p:spPr>
              <a:xfrm>
                <a:off x="888361" y="3281022"/>
                <a:ext cx="219538" cy="1294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050733" y="3844868"/>
              <a:ext cx="3513879" cy="38270"/>
            </p14:xfrm>
          </p:contentPart>
        </mc:Choice>
        <mc:Fallback xmlns="">
          <p:pic>
            <p:nvPicPr>
              <p:cNvPr id="11" name="Ink 10"/>
            </p:nvPicPr>
            <p:blipFill>
              <a:blip/>
            </p:blipFill>
            <p:spPr>
              <a:xfrm>
                <a:off x="7050733" y="3844868"/>
                <a:ext cx="3513879" cy="382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4084422" y="5398634"/>
              <a:ext cx="6312984" cy="137772"/>
            </p14:xfrm>
          </p:contentPart>
        </mc:Choice>
        <mc:Fallback xmlns="">
          <p:pic>
            <p:nvPicPr>
              <p:cNvPr id="12" name="Ink 11"/>
            </p:nvPicPr>
            <p:blipFill>
              <a:blip/>
            </p:blipFill>
            <p:spPr>
              <a:xfrm>
                <a:off x="4084422" y="5398634"/>
                <a:ext cx="6312984" cy="13777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638190" y="5842566"/>
              <a:ext cx="1033870" cy="96951"/>
            </p14:xfrm>
          </p:contentPart>
        </mc:Choice>
        <mc:Fallback xmlns="">
          <p:pic>
            <p:nvPicPr>
              <p:cNvPr id="13" name="Ink 12"/>
            </p:nvPicPr>
            <p:blipFill>
              <a:blip/>
            </p:blipFill>
            <p:spPr>
              <a:xfrm>
                <a:off x="638190" y="5842566"/>
                <a:ext cx="1033870" cy="96951"/>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457200"/>
            <a:ext cx="10515600" cy="5719763"/>
          </a:xfrm>
        </p:spPr>
        <p:txBody>
          <a:bodyPr/>
          <a:lstStyle/>
          <a:p>
            <a:r>
              <a:rPr lang="en-US"/>
              <a:t>The production of ATP in mitochondria by oxidative phosphorylation begins with the oxidation of fuel molecules by the TCA cycle and the release of electrons and protons. </a:t>
            </a:r>
            <a:endParaRPr lang="en-US"/>
          </a:p>
          <a:p>
            <a:r>
              <a:rPr lang="en-US"/>
              <a:t>Electrons obtained from nutrients and metabolic intermediates are transferred to NAD</a:t>
            </a:r>
            <a:r>
              <a:rPr lang="en-US" baseline="30000"/>
              <a:t>+ </a:t>
            </a:r>
            <a:r>
              <a:rPr lang="en-US"/>
              <a:t>and FAD</a:t>
            </a:r>
            <a:endParaRPr lang="en-US"/>
          </a:p>
          <a:p>
            <a:r>
              <a:rPr lang="en-US"/>
              <a:t>AH</a:t>
            </a:r>
            <a:r>
              <a:rPr lang="en-US" baseline="-25000"/>
              <a:t>2</a:t>
            </a:r>
            <a:r>
              <a:rPr lang="en-US"/>
              <a:t> + NAD</a:t>
            </a:r>
            <a:r>
              <a:rPr lang="en-US" baseline="30000"/>
              <a:t>+</a:t>
            </a:r>
            <a:r>
              <a:rPr lang="en-US">
                <a:sym typeface="Wingdings" charset="2"/>
              </a:rPr>
              <a:t> A+ NADH + H</a:t>
            </a:r>
            <a:r>
              <a:rPr lang="en-US" baseline="30000">
                <a:sym typeface="Wingdings" charset="2"/>
              </a:rPr>
              <a:t>+</a:t>
            </a:r>
            <a:endParaRPr lang="en-US" baseline="30000">
              <a:sym typeface="Wingdings" charset="2"/>
            </a:endParaRPr>
          </a:p>
          <a:p>
            <a:r>
              <a:rPr lang="en-US">
                <a:sym typeface="Wingdings" charset="2"/>
              </a:rPr>
              <a:t>BH</a:t>
            </a:r>
            <a:r>
              <a:rPr lang="en-US" baseline="-25000">
                <a:sym typeface="Wingdings" charset="2"/>
              </a:rPr>
              <a:t>2 </a:t>
            </a:r>
            <a:r>
              <a:rPr lang="en-US">
                <a:sym typeface="Wingdings" charset="2"/>
              </a:rPr>
              <a:t>+ FAD B +FADH</a:t>
            </a:r>
            <a:r>
              <a:rPr lang="en-US" baseline="-25000">
                <a:sym typeface="Wingdings" charset="2"/>
              </a:rPr>
              <a:t>2</a:t>
            </a:r>
            <a:endParaRPr lang="en-US"/>
          </a:p>
          <a:p>
            <a:r>
              <a:rPr lang="en-US"/>
              <a:t>The electrons and protons are captured by NADH and FADH2 and delivered to the inner mitochondrial membrane. </a:t>
            </a:r>
            <a:endParaRPr lang="en-US"/>
          </a:p>
          <a:p>
            <a:pPr marL="0" indent="0">
              <a:buNone/>
            </a:pPr>
            <a:endParaRPr lang="en-US"/>
          </a:p>
        </p:txBody>
      </p:sp>
      <p:sp>
        <p:nvSpPr>
          <p:cNvPr id="2" name="Right Bracket 1"/>
          <p:cNvSpPr/>
          <p:nvPr/>
        </p:nvSpPr>
        <p:spPr>
          <a:xfrm>
            <a:off x="5429250" y="2743200"/>
            <a:ext cx="457200" cy="7715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096000" y="2743199"/>
            <a:ext cx="4076700" cy="461665"/>
          </a:xfrm>
          <a:prstGeom prst="rect">
            <a:avLst/>
          </a:prstGeom>
          <a:noFill/>
        </p:spPr>
        <p:txBody>
          <a:bodyPr wrap="square" rtlCol="0">
            <a:spAutoFit/>
          </a:bodyPr>
          <a:lstStyle/>
          <a:p>
            <a:r>
              <a:rPr lang="en-US" sz="2400" b="1">
                <a:solidFill>
                  <a:srgbClr val="C00000"/>
                </a:solidFill>
              </a:rPr>
              <a:t>TCA CYCLE AND GLYCOLYSIS </a:t>
            </a:r>
            <a:endParaRPr lang="en-US" sz="2400" b="1">
              <a:solidFill>
                <a:srgbClr val="C00000"/>
              </a:solidFill>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3801065" y="826633"/>
              <a:ext cx="575010" cy="30617"/>
            </p14:xfrm>
          </p:contentPart>
        </mc:Choice>
        <mc:Fallback xmlns="">
          <p:pic>
            <p:nvPicPr>
              <p:cNvPr id="5" name="Ink 4"/>
            </p:nvPicPr>
            <p:blipFill>
              <a:blip/>
            </p:blipFill>
            <p:spPr>
              <a:xfrm>
                <a:off x="3801065" y="826633"/>
                <a:ext cx="575010" cy="3061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763457" y="551089"/>
              <a:ext cx="2047316" cy="341879"/>
            </p14:xfrm>
          </p:contentPart>
        </mc:Choice>
        <mc:Fallback xmlns="">
          <p:pic>
            <p:nvPicPr>
              <p:cNvPr id="6" name="Ink 5"/>
            </p:nvPicPr>
            <p:blipFill>
              <a:blip/>
            </p:blipFill>
            <p:spPr>
              <a:xfrm>
                <a:off x="4763457" y="551089"/>
                <a:ext cx="2047316" cy="34187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7367276" y="821531"/>
              <a:ext cx="3748096" cy="96951"/>
            </p14:xfrm>
          </p:contentPart>
        </mc:Choice>
        <mc:Fallback xmlns="">
          <p:pic>
            <p:nvPicPr>
              <p:cNvPr id="7" name="Ink 6"/>
            </p:nvPicPr>
            <p:blipFill>
              <a:blip/>
            </p:blipFill>
            <p:spPr>
              <a:xfrm>
                <a:off x="7367276" y="821531"/>
                <a:ext cx="3748096" cy="9695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8342432" y="1178718"/>
              <a:ext cx="603728" cy="40822"/>
            </p14:xfrm>
          </p:contentPart>
        </mc:Choice>
        <mc:Fallback xmlns="">
          <p:pic>
            <p:nvPicPr>
              <p:cNvPr id="8" name="Ink 7"/>
            </p:nvPicPr>
            <p:blipFill>
              <a:blip/>
            </p:blipFill>
            <p:spPr>
              <a:xfrm>
                <a:off x="8342432" y="1178718"/>
                <a:ext cx="603728" cy="4082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194055" y="1525700"/>
              <a:ext cx="4406708" cy="63784"/>
            </p14:xfrm>
          </p:contentPart>
        </mc:Choice>
        <mc:Fallback xmlns="">
          <p:pic>
            <p:nvPicPr>
              <p:cNvPr id="9" name="Ink 8"/>
            </p:nvPicPr>
            <p:blipFill>
              <a:blip/>
            </p:blipFill>
            <p:spPr>
              <a:xfrm>
                <a:off x="1194055" y="1525700"/>
                <a:ext cx="4406708" cy="6378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143638" y="2046174"/>
              <a:ext cx="4616673" cy="117361"/>
            </p14:xfrm>
          </p:contentPart>
        </mc:Choice>
        <mc:Fallback xmlns="">
          <p:pic>
            <p:nvPicPr>
              <p:cNvPr id="10" name="Ink 9"/>
            </p:nvPicPr>
            <p:blipFill>
              <a:blip/>
            </p:blipFill>
            <p:spPr>
              <a:xfrm>
                <a:off x="1143638" y="2046174"/>
                <a:ext cx="4616673" cy="11736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6581025" y="2107406"/>
              <a:ext cx="3871265" cy="61232"/>
            </p14:xfrm>
          </p:contentPart>
        </mc:Choice>
        <mc:Fallback xmlns="">
          <p:pic>
            <p:nvPicPr>
              <p:cNvPr id="11" name="Ink 10"/>
            </p:nvPicPr>
            <p:blipFill>
              <a:blip/>
            </p:blipFill>
            <p:spPr>
              <a:xfrm>
                <a:off x="6581025" y="2107406"/>
                <a:ext cx="3871265" cy="6123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210010" y="2428875"/>
              <a:ext cx="4080592" cy="137772"/>
            </p14:xfrm>
          </p:contentPart>
        </mc:Choice>
        <mc:Fallback xmlns="">
          <p:pic>
            <p:nvPicPr>
              <p:cNvPr id="12" name="Ink 11"/>
            </p:nvPicPr>
            <p:blipFill>
              <a:blip/>
            </p:blipFill>
            <p:spPr>
              <a:xfrm>
                <a:off x="1210010" y="2428875"/>
                <a:ext cx="4080592" cy="13777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5413773" y="3995397"/>
              <a:ext cx="1151935" cy="76540"/>
            </p14:xfrm>
          </p:contentPart>
        </mc:Choice>
        <mc:Fallback xmlns="">
          <p:pic>
            <p:nvPicPr>
              <p:cNvPr id="13" name="Ink 12"/>
            </p:nvPicPr>
            <p:blipFill>
              <a:blip/>
            </p:blipFill>
            <p:spPr>
              <a:xfrm>
                <a:off x="5413773" y="3995397"/>
                <a:ext cx="1151935" cy="765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7055839" y="3673928"/>
              <a:ext cx="1118110" cy="382701"/>
            </p14:xfrm>
          </p:contentPart>
        </mc:Choice>
        <mc:Fallback xmlns="">
          <p:pic>
            <p:nvPicPr>
              <p:cNvPr id="14" name="Ink 13"/>
            </p:nvPicPr>
            <p:blipFill>
              <a:blip/>
            </p:blipFill>
            <p:spPr>
              <a:xfrm>
                <a:off x="7055839" y="3673928"/>
                <a:ext cx="1118110" cy="38270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8764276" y="3638209"/>
              <a:ext cx="1201713" cy="413317"/>
            </p14:xfrm>
          </p:contentPart>
        </mc:Choice>
        <mc:Fallback xmlns="">
          <p:pic>
            <p:nvPicPr>
              <p:cNvPr id="15" name="Ink 14"/>
            </p:nvPicPr>
            <p:blipFill>
              <a:blip/>
            </p:blipFill>
            <p:spPr>
              <a:xfrm>
                <a:off x="8764276" y="3638209"/>
                <a:ext cx="1201713" cy="41331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985366" y="4378098"/>
              <a:ext cx="6786523" cy="56129"/>
            </p14:xfrm>
          </p:contentPart>
        </mc:Choice>
        <mc:Fallback xmlns="">
          <p:pic>
            <p:nvPicPr>
              <p:cNvPr id="16" name="Ink 15"/>
            </p:nvPicPr>
            <p:blipFill>
              <a:blip/>
            </p:blipFill>
            <p:spPr>
              <a:xfrm>
                <a:off x="985366" y="4378098"/>
                <a:ext cx="6786523" cy="56129"/>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979125" y="1410915"/>
            <a:ext cx="8815387" cy="5168900"/>
          </a:xfrm>
          <a:prstGeom prst="rect">
            <a:avLst/>
          </a:prstGeom>
        </p:spPr>
      </p:pic>
      <p:sp>
        <p:nvSpPr>
          <p:cNvPr id="8" name="TextBox 7"/>
          <p:cNvSpPr txBox="1"/>
          <p:nvPr/>
        </p:nvSpPr>
        <p:spPr>
          <a:xfrm>
            <a:off x="1457324" y="342900"/>
            <a:ext cx="7886701" cy="984885"/>
          </a:xfrm>
          <a:prstGeom prst="rect">
            <a:avLst/>
          </a:prstGeom>
          <a:noFill/>
        </p:spPr>
        <p:txBody>
          <a:bodyPr wrap="square" rtlCol="0">
            <a:spAutoFit/>
          </a:bodyPr>
          <a:lstStyle/>
          <a:p>
            <a:r>
              <a:rPr lang="en-US" sz="4000" b="1">
                <a:solidFill>
                  <a:srgbClr val="C00000"/>
                </a:solidFill>
              </a:rPr>
              <a:t>NAD</a:t>
            </a:r>
            <a:r>
              <a:rPr lang="en-US" sz="4000" b="1" baseline="30000">
                <a:solidFill>
                  <a:srgbClr val="C00000"/>
                </a:solidFill>
              </a:rPr>
              <a:t>+</a:t>
            </a:r>
            <a:r>
              <a:rPr lang="en-US" sz="4000" b="1">
                <a:solidFill>
                  <a:srgbClr val="C00000"/>
                </a:solidFill>
              </a:rPr>
              <a:t> and FAD must be recycled</a:t>
            </a:r>
            <a:endParaRPr lang="en-US" sz="4000" b="1">
              <a:solidFill>
                <a:srgbClr val="C00000"/>
              </a:solidFill>
            </a:endParaRPr>
          </a:p>
          <a:p>
            <a:endParaRPr lang="en-US"/>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6157266" y="2388053"/>
              <a:ext cx="1216392" cy="40822"/>
            </p14:xfrm>
          </p:contentPart>
        </mc:Choice>
        <mc:Fallback xmlns="">
          <p:pic>
            <p:nvPicPr>
              <p:cNvPr id="2" name="Ink 1"/>
            </p:nvPicPr>
            <p:blipFill>
              <a:blip/>
            </p:blipFill>
            <p:spPr>
              <a:xfrm>
                <a:off x="6157266" y="2388053"/>
                <a:ext cx="1216392" cy="4082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3890571" y="3638209"/>
              <a:ext cx="976273" cy="45924"/>
            </p14:xfrm>
          </p:contentPart>
        </mc:Choice>
        <mc:Fallback xmlns="">
          <p:pic>
            <p:nvPicPr>
              <p:cNvPr id="3" name="Ink 2"/>
            </p:nvPicPr>
            <p:blipFill>
              <a:blip/>
            </p:blipFill>
            <p:spPr>
              <a:xfrm>
                <a:off x="3890571" y="3638209"/>
                <a:ext cx="976273" cy="459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4579658" y="2704419"/>
              <a:ext cx="1378492" cy="372496"/>
            </p14:xfrm>
          </p:contentPart>
        </mc:Choice>
        <mc:Fallback xmlns="">
          <p:pic>
            <p:nvPicPr>
              <p:cNvPr id="4" name="Ink 3"/>
            </p:nvPicPr>
            <p:blipFill>
              <a:blip/>
            </p:blipFill>
            <p:spPr>
              <a:xfrm>
                <a:off x="4579658" y="2704419"/>
                <a:ext cx="1378492" cy="37249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6338512" y="3071812"/>
              <a:ext cx="645849" cy="40821"/>
            </p14:xfrm>
          </p:contentPart>
        </mc:Choice>
        <mc:Fallback xmlns="">
          <p:pic>
            <p:nvPicPr>
              <p:cNvPr id="5" name="Ink 4"/>
            </p:nvPicPr>
            <p:blipFill>
              <a:blip/>
            </p:blipFill>
            <p:spPr>
              <a:xfrm>
                <a:off x="6338512" y="3071812"/>
                <a:ext cx="645849" cy="4082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Ink 5"/>
              <p14:cNvContentPartPr/>
              <p14:nvPr/>
            </p14:nvContentPartPr>
            <p14:xfrm>
              <a:off x="4630713" y="3903549"/>
              <a:ext cx="1315471" cy="344430"/>
            </p14:xfrm>
          </p:contentPart>
        </mc:Choice>
        <mc:Fallback xmlns="">
          <p:pic>
            <p:nvPicPr>
              <p:cNvPr id="6" name="Ink 5"/>
            </p:nvPicPr>
            <p:blipFill>
              <a:blip/>
            </p:blipFill>
            <p:spPr>
              <a:xfrm>
                <a:off x="4630713" y="3903549"/>
                <a:ext cx="1315471" cy="3444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7387698" y="5648665"/>
              <a:ext cx="1569950" cy="43373"/>
            </p14:xfrm>
          </p:contentPart>
        </mc:Choice>
        <mc:Fallback xmlns="">
          <p:pic>
            <p:nvPicPr>
              <p:cNvPr id="9" name="Ink 8"/>
            </p:nvPicPr>
            <p:blipFill>
              <a:blip/>
            </p:blipFill>
            <p:spPr>
              <a:xfrm>
                <a:off x="7387698" y="5648665"/>
                <a:ext cx="1569950" cy="4337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1577608" y="6113009"/>
              <a:ext cx="3211377" cy="30616"/>
            </p14:xfrm>
          </p:contentPart>
        </mc:Choice>
        <mc:Fallback xmlns="">
          <p:pic>
            <p:nvPicPr>
              <p:cNvPr id="10" name="Ink 9"/>
            </p:nvPicPr>
            <p:blipFill>
              <a:blip/>
            </p:blipFill>
            <p:spPr>
              <a:xfrm>
                <a:off x="1577608" y="6113009"/>
                <a:ext cx="3211377" cy="3061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6581025" y="6505915"/>
              <a:ext cx="2324291" cy="35719"/>
            </p14:xfrm>
          </p:contentPart>
        </mc:Choice>
        <mc:Fallback xmlns="">
          <p:pic>
            <p:nvPicPr>
              <p:cNvPr id="11" name="Ink 10"/>
            </p:nvPicPr>
            <p:blipFill>
              <a:blip/>
            </p:blipFill>
            <p:spPr>
              <a:xfrm>
                <a:off x="6581025" y="6505915"/>
                <a:ext cx="2324291" cy="35719"/>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5915025" y="1947655"/>
            <a:ext cx="5314950" cy="3796393"/>
          </a:xfrm>
          <a:prstGeom prst="rect">
            <a:avLst/>
          </a:prstGeom>
        </p:spPr>
      </p:pic>
      <p:sp>
        <p:nvSpPr>
          <p:cNvPr id="5" name="Rectangle 4"/>
          <p:cNvSpPr/>
          <p:nvPr/>
        </p:nvSpPr>
        <p:spPr>
          <a:xfrm>
            <a:off x="828675" y="562660"/>
            <a:ext cx="6096000" cy="1384995"/>
          </a:xfrm>
          <a:prstGeom prst="rect">
            <a:avLst/>
          </a:prstGeom>
        </p:spPr>
        <p:txBody>
          <a:bodyPr>
            <a:spAutoFit/>
          </a:bodyPr>
          <a:lstStyle/>
          <a:p>
            <a:r>
              <a:rPr lang="en-US" sz="2800"/>
              <a:t>The electrons and protons are captured by NADH and FADH2 and delivered to the inner mitochondrial membrane. </a:t>
            </a:r>
            <a:endParaRPr lang="en-US" sz="2800"/>
          </a:p>
        </p:txBody>
      </p:sp>
      <p:sp>
        <p:nvSpPr>
          <p:cNvPr id="2" name="TextBox 1"/>
          <p:cNvSpPr txBox="1"/>
          <p:nvPr/>
        </p:nvSpPr>
        <p:spPr>
          <a:xfrm>
            <a:off x="400050" y="1947655"/>
            <a:ext cx="5172075" cy="4801314"/>
          </a:xfrm>
          <a:prstGeom prst="rect">
            <a:avLst/>
          </a:prstGeom>
          <a:noFill/>
        </p:spPr>
        <p:txBody>
          <a:bodyPr wrap="square" rtlCol="0">
            <a:spAutoFit/>
          </a:bodyPr>
          <a:lstStyle/>
          <a:p>
            <a:r>
              <a:rPr lang="en-US" sz="3200" b="1">
                <a:solidFill>
                  <a:srgbClr val="C00000"/>
                </a:solidFill>
              </a:rPr>
              <a:t>Location of mitochondrial complexes </a:t>
            </a:r>
            <a:endParaRPr lang="en-US" sz="3200">
              <a:solidFill>
                <a:srgbClr val="C00000"/>
              </a:solidFill>
            </a:endParaRPr>
          </a:p>
          <a:p>
            <a:r>
              <a:rPr lang="en-US" sz="3200">
                <a:solidFill>
                  <a:srgbClr val="C00000"/>
                </a:solidFill>
              </a:rPr>
              <a:t>• Inner mitochondrial membrane: </a:t>
            </a:r>
            <a:endParaRPr lang="en-US" sz="3200">
              <a:solidFill>
                <a:srgbClr val="C00000"/>
              </a:solidFill>
            </a:endParaRPr>
          </a:p>
          <a:p>
            <a:pPr lvl="1"/>
            <a:r>
              <a:rPr lang="en-US" sz="3200" b="1" u="sng"/>
              <a:t>Electron transport chain: </a:t>
            </a:r>
            <a:r>
              <a:rPr lang="en-US" sz="3200">
                <a:solidFill>
                  <a:srgbClr val="C00000"/>
                </a:solidFill>
              </a:rPr>
              <a:t>oxidizes reduced coenzymes </a:t>
            </a:r>
            <a:endParaRPr lang="en-US" sz="3200">
              <a:solidFill>
                <a:srgbClr val="C00000"/>
              </a:solidFill>
            </a:endParaRPr>
          </a:p>
          <a:p>
            <a:pPr lvl="1"/>
            <a:r>
              <a:rPr lang="en-US" sz="3200" b="1" u="sng"/>
              <a:t>ATP synthase</a:t>
            </a:r>
            <a:r>
              <a:rPr lang="en-US" sz="3200" u="sng"/>
              <a:t>: </a:t>
            </a:r>
            <a:r>
              <a:rPr lang="en-US" sz="3200">
                <a:solidFill>
                  <a:srgbClr val="C00000"/>
                </a:solidFill>
              </a:rPr>
              <a:t>machinery to synthesize ATP </a:t>
            </a:r>
            <a:endParaRPr lang="en-US" sz="3200">
              <a:solidFill>
                <a:srgbClr val="C00000"/>
              </a:solidFill>
            </a:endParaRP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914400" y="368299"/>
            <a:ext cx="9715500" cy="563245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542925" y="657225"/>
            <a:ext cx="11401425" cy="5519738"/>
          </a:xfrm>
        </p:spPr>
        <p:txBody>
          <a:bodyPr>
            <a:normAutofit/>
          </a:bodyPr>
          <a:lstStyle/>
          <a:p>
            <a:r>
              <a:rPr lang="en-US" sz="3200"/>
              <a:t>The flow of electrons from </a:t>
            </a:r>
            <a:r>
              <a:rPr lang="en-US" sz="3200">
                <a:hlinkClick r:id="rId1"/>
              </a:rPr>
              <a:t>NADH</a:t>
            </a:r>
            <a:r>
              <a:rPr lang="en-US" sz="3200"/>
              <a:t> or </a:t>
            </a:r>
            <a:r>
              <a:rPr lang="en-US" sz="3200">
                <a:hlinkClick r:id="rId2"/>
              </a:rPr>
              <a:t>FADH</a:t>
            </a:r>
            <a:r>
              <a:rPr lang="en-US" sz="3200" baseline="-25000">
                <a:hlinkClick r:id="rId2"/>
              </a:rPr>
              <a:t>2</a:t>
            </a:r>
            <a:r>
              <a:rPr lang="en-US" sz="3200"/>
              <a:t> to O</a:t>
            </a:r>
            <a:r>
              <a:rPr lang="en-US" sz="3200" baseline="-25000"/>
              <a:t>2</a:t>
            </a:r>
            <a:r>
              <a:rPr lang="en-US" sz="3200"/>
              <a:t> through protein complexes located in the mitochondrial inner membrane leads to the pumping of protons out of the mitochondrial matrix. The resulting uneven distribution of protons generates a pH gradient and a transmembrane electrical potential that creates a </a:t>
            </a:r>
            <a:r>
              <a:rPr lang="en-US" sz="3200" i="1"/>
              <a:t>proton-motive force</a:t>
            </a:r>
            <a:endParaRPr lang="en-US" sz="3200" i="1"/>
          </a:p>
          <a:p>
            <a:endParaRPr lang="en-US" sz="3200" i="1"/>
          </a:p>
          <a:p>
            <a:r>
              <a:rPr lang="en-US" sz="3200">
                <a:hlinkClick r:id="rId3"/>
              </a:rPr>
              <a:t>ATP</a:t>
            </a:r>
            <a:r>
              <a:rPr lang="en-US" sz="3200"/>
              <a:t> is synthesized when protons flow back to the mitochondrial matrix through an enzyme complex (ATP synthase) . Thus, </a:t>
            </a:r>
            <a:r>
              <a:rPr lang="en-US" sz="3200" i="1"/>
              <a:t>the oxidation of fuels and the phosphorylation of </a:t>
            </a:r>
            <a:r>
              <a:rPr lang="en-US" sz="3200" i="1">
                <a:hlinkClick r:id="rId4"/>
              </a:rPr>
              <a:t>ADP</a:t>
            </a:r>
            <a:r>
              <a:rPr lang="en-US" sz="3200" i="1"/>
              <a:t> are coupled by a proton gradient across the inner mitochondrial membrane</a:t>
            </a:r>
            <a:endParaRPr lang="en-US" sz="3200"/>
          </a:p>
        </p:txBody>
      </p:sp>
      <p:sp>
        <p:nvSpPr>
          <p:cNvPr id="2" name="Rectangle 1"/>
          <p:cNvSpPr/>
          <p:nvPr/>
        </p:nvSpPr>
        <p:spPr>
          <a:xfrm>
            <a:off x="6890581" y="6176963"/>
            <a:ext cx="4811638" cy="369332"/>
          </a:xfrm>
          <a:prstGeom prst="rect">
            <a:avLst/>
          </a:prstGeom>
        </p:spPr>
        <p:txBody>
          <a:bodyPr wrap="none">
            <a:spAutoFit/>
          </a:bodyPr>
          <a:lstStyle/>
          <a:p>
            <a:r>
              <a:rPr lang="en-US"/>
              <a:t>https://www.ncbi.nlm.nih.gov/books/NBK21208/</a:t>
            </a:r>
            <a:endParaRPr lang="en-US"/>
          </a:p>
        </p:txBody>
      </p:sp>
      <mc:AlternateContent xmlns:mc="http://schemas.openxmlformats.org/markup-compatibility/2006" xmlns:p14="http://schemas.microsoft.com/office/powerpoint/2010/main">
        <mc:Choice Requires="p14">
          <p:contentPart r:id="rId5" p14:bwMode="auto">
            <p14:nvContentPartPr>
              <p14:cNvPr id="4" name="Ink 3"/>
              <p14:cNvContentPartPr/>
              <p14:nvPr/>
            </p14:nvContentPartPr>
            <p14:xfrm>
              <a:off x="934311" y="1882888"/>
              <a:ext cx="8136296" cy="112259"/>
            </p14:xfrm>
          </p:contentPart>
        </mc:Choice>
        <mc:Fallback xmlns="">
          <p:pic>
            <p:nvPicPr>
              <p:cNvPr id="4" name="Ink 3"/>
            </p:nvPicPr>
            <p:blipFill>
              <a:blip/>
            </p:blipFill>
            <p:spPr>
              <a:xfrm>
                <a:off x="934311" y="1882888"/>
                <a:ext cx="8136296" cy="11225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Ink 4"/>
              <p14:cNvContentPartPr/>
              <p14:nvPr/>
            </p14:nvContentPartPr>
            <p14:xfrm>
              <a:off x="1526552" y="2449285"/>
              <a:ext cx="15317" cy="5103"/>
            </p14:xfrm>
          </p:contentPart>
        </mc:Choice>
        <mc:Fallback xmlns="">
          <p:pic>
            <p:nvPicPr>
              <p:cNvPr id="5" name="Ink 4"/>
            </p:nvPicPr>
            <p:blipFill>
              <a:blip/>
            </p:blipFill>
            <p:spPr>
              <a:xfrm>
                <a:off x="1526552" y="2449285"/>
                <a:ext cx="15317" cy="510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4395859" y="2369715"/>
              <a:ext cx="3028854" cy="74468"/>
            </p14:xfrm>
          </p:contentPart>
        </mc:Choice>
        <mc:Fallback xmlns="">
          <p:pic>
            <p:nvPicPr>
              <p:cNvPr id="6" name="Ink 5"/>
            </p:nvPicPr>
            <p:blipFill>
              <a:blip/>
            </p:blipFill>
            <p:spPr>
              <a:xfrm>
                <a:off x="4395859" y="2369715"/>
                <a:ext cx="3028854" cy="7446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Ink 6"/>
              <p14:cNvContentPartPr/>
              <p14:nvPr/>
            </p14:nvContentPartPr>
            <p14:xfrm>
              <a:off x="7459175" y="2020660"/>
              <a:ext cx="842412" cy="433728"/>
            </p14:xfrm>
          </p:contentPart>
        </mc:Choice>
        <mc:Fallback xmlns="">
          <p:pic>
            <p:nvPicPr>
              <p:cNvPr id="7" name="Ink 6"/>
            </p:nvPicPr>
            <p:blipFill>
              <a:blip/>
            </p:blipFill>
            <p:spPr>
              <a:xfrm>
                <a:off x="7459175" y="2020660"/>
                <a:ext cx="842412" cy="43372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Ink 7"/>
              <p14:cNvContentPartPr/>
              <p14:nvPr/>
            </p14:nvContentPartPr>
            <p14:xfrm>
              <a:off x="8740663" y="2842192"/>
              <a:ext cx="2186761" cy="45924"/>
            </p14:xfrm>
          </p:contentPart>
        </mc:Choice>
        <mc:Fallback xmlns="">
          <p:pic>
            <p:nvPicPr>
              <p:cNvPr id="8" name="Ink 7"/>
            </p:nvPicPr>
            <p:blipFill>
              <a:blip/>
            </p:blipFill>
            <p:spPr>
              <a:xfrm>
                <a:off x="8740663" y="2842192"/>
                <a:ext cx="2186761" cy="4592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822149" y="3311638"/>
              <a:ext cx="849911" cy="51027"/>
            </p14:xfrm>
          </p:contentPart>
        </mc:Choice>
        <mc:Fallback xmlns="">
          <p:pic>
            <p:nvPicPr>
              <p:cNvPr id="9" name="Ink 8"/>
            </p:nvPicPr>
            <p:blipFill>
              <a:blip/>
            </p:blipFill>
            <p:spPr>
              <a:xfrm>
                <a:off x="822149" y="3311638"/>
                <a:ext cx="849911" cy="5102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Ink 9"/>
              <p14:cNvContentPartPr/>
              <p14:nvPr/>
            </p14:nvContentPartPr>
            <p14:xfrm>
              <a:off x="4829829" y="3990294"/>
              <a:ext cx="2596161" cy="540884"/>
            </p14:xfrm>
          </p:contentPart>
        </mc:Choice>
        <mc:Fallback xmlns="">
          <p:pic>
            <p:nvPicPr>
              <p:cNvPr id="10" name="Ink 9"/>
            </p:nvPicPr>
            <p:blipFill>
              <a:blip/>
            </p:blipFill>
            <p:spPr>
              <a:xfrm>
                <a:off x="4829829" y="3990294"/>
                <a:ext cx="2596161" cy="54088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Ink 10"/>
              <p14:cNvContentPartPr/>
              <p14:nvPr/>
            </p14:nvContentPartPr>
            <p14:xfrm>
              <a:off x="6670371" y="4811825"/>
              <a:ext cx="2351734" cy="71438"/>
            </p14:xfrm>
          </p:contentPart>
        </mc:Choice>
        <mc:Fallback xmlns="">
          <p:pic>
            <p:nvPicPr>
              <p:cNvPr id="11" name="Ink 10"/>
            </p:nvPicPr>
            <p:blipFill>
              <a:blip/>
            </p:blipFill>
            <p:spPr>
              <a:xfrm>
                <a:off x="6670371" y="4811825"/>
                <a:ext cx="2351734" cy="7143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Ink 11"/>
              <p14:cNvContentPartPr/>
              <p14:nvPr/>
            </p14:nvContentPartPr>
            <p14:xfrm>
              <a:off x="2756984" y="5265964"/>
              <a:ext cx="6139398" cy="117361"/>
            </p14:xfrm>
          </p:contentPart>
        </mc:Choice>
        <mc:Fallback xmlns="">
          <p:pic>
            <p:nvPicPr>
              <p:cNvPr id="12" name="Ink 11"/>
            </p:nvPicPr>
            <p:blipFill>
              <a:blip/>
            </p:blipFill>
            <p:spPr>
              <a:xfrm>
                <a:off x="2756984" y="5265964"/>
                <a:ext cx="6139398" cy="11736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Ink 12"/>
              <p14:cNvContentPartPr/>
              <p14:nvPr/>
            </p14:nvContentPartPr>
            <p14:xfrm>
              <a:off x="9853668" y="5306785"/>
              <a:ext cx="1937547" cy="25514"/>
            </p14:xfrm>
          </p:contentPart>
        </mc:Choice>
        <mc:Fallback xmlns="">
          <p:pic>
            <p:nvPicPr>
              <p:cNvPr id="13" name="Ink 12"/>
            </p:nvPicPr>
            <p:blipFill>
              <a:blip/>
            </p:blipFill>
            <p:spPr>
              <a:xfrm>
                <a:off x="9853668" y="5306785"/>
                <a:ext cx="1937547" cy="2551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4" name="Ink 13"/>
              <p14:cNvContentPartPr/>
              <p14:nvPr/>
            </p14:nvContentPartPr>
            <p14:xfrm>
              <a:off x="929205" y="5633357"/>
              <a:ext cx="9138895" cy="250031"/>
            </p14:xfrm>
          </p:contentPart>
        </mc:Choice>
        <mc:Fallback xmlns="">
          <p:pic>
            <p:nvPicPr>
              <p:cNvPr id="14" name="Ink 13"/>
            </p:nvPicPr>
            <p:blipFill>
              <a:blip/>
            </p:blipFill>
            <p:spPr>
              <a:xfrm>
                <a:off x="929205" y="5633357"/>
                <a:ext cx="9138895" cy="250031"/>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4057650"/>
            <a:ext cx="10515600" cy="2119313"/>
          </a:xfrm>
        </p:spPr>
        <p:txBody>
          <a:bodyPr/>
          <a:lstStyle/>
          <a:p>
            <a:r>
              <a:rPr lang="en-US"/>
              <a:t>The steps are coupled. Electrons do not flow to oxygen unless ATP is needed</a:t>
            </a:r>
            <a:endParaRPr lang="en-US"/>
          </a:p>
          <a:p>
            <a:r>
              <a:rPr lang="en-US"/>
              <a:t>Each NADH produces 2.5 ATP</a:t>
            </a:r>
            <a:endParaRPr lang="en-US"/>
          </a:p>
          <a:p>
            <a:r>
              <a:rPr lang="en-US"/>
              <a:t>Each FADH</a:t>
            </a:r>
            <a:r>
              <a:rPr lang="en-US" baseline="-25000"/>
              <a:t>2</a:t>
            </a:r>
            <a:r>
              <a:rPr lang="en-US"/>
              <a:t> produces 1.5 ATP</a:t>
            </a:r>
            <a:endParaRPr lang="en-US"/>
          </a:p>
        </p:txBody>
      </p:sp>
      <p:pic>
        <p:nvPicPr>
          <p:cNvPr id="1025" name="Picture 1" descr="page2image427684408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7274" y="257174"/>
            <a:ext cx="8601075" cy="3343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4431598" y="4383200"/>
              <a:ext cx="6466150" cy="91849"/>
            </p14:xfrm>
          </p:contentPart>
        </mc:Choice>
        <mc:Fallback xmlns="">
          <p:pic>
            <p:nvPicPr>
              <p:cNvPr id="2" name="Ink 1"/>
            </p:nvPicPr>
            <p:blipFill>
              <a:blip/>
            </p:blipFill>
            <p:spPr>
              <a:xfrm>
                <a:off x="4431598" y="4383200"/>
                <a:ext cx="6466150" cy="9184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1213839" y="4709772"/>
              <a:ext cx="1092583" cy="102053"/>
            </p14:xfrm>
          </p:contentPart>
        </mc:Choice>
        <mc:Fallback xmlns="">
          <p:pic>
            <p:nvPicPr>
              <p:cNvPr id="4" name="Ink 3"/>
            </p:nvPicPr>
            <p:blipFill>
              <a:blip/>
            </p:blipFill>
            <p:spPr>
              <a:xfrm>
                <a:off x="1213839" y="4709772"/>
                <a:ext cx="1092583" cy="10205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4395221" y="5334053"/>
              <a:ext cx="414824" cy="44170"/>
            </p14:xfrm>
          </p:contentPart>
        </mc:Choice>
        <mc:Fallback xmlns="">
          <p:pic>
            <p:nvPicPr>
              <p:cNvPr id="5" name="Ink 4"/>
            </p:nvPicPr>
            <p:blipFill>
              <a:blip/>
            </p:blipFill>
            <p:spPr>
              <a:xfrm>
                <a:off x="4395221" y="5334053"/>
                <a:ext cx="414824" cy="4417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4357567" y="5857875"/>
              <a:ext cx="524593" cy="40821"/>
            </p14:xfrm>
          </p:contentPart>
        </mc:Choice>
        <mc:Fallback xmlns="">
          <p:pic>
            <p:nvPicPr>
              <p:cNvPr id="6" name="Ink 5"/>
            </p:nvPicPr>
            <p:blipFill>
              <a:blip/>
            </p:blipFill>
            <p:spPr>
              <a:xfrm>
                <a:off x="4357567" y="5857875"/>
                <a:ext cx="524593" cy="40821"/>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dirty="0">
                <a:solidFill>
                  <a:srgbClr val="C00000"/>
                </a:solidFill>
                <a:latin typeface="American Typewriter" pitchFamily="18" charset="77"/>
              </a:rPr>
              <a:t>TCA Cycle</a:t>
            </a:r>
            <a:endParaRPr lang="en-US" b="1" dirty="0">
              <a:solidFill>
                <a:srgbClr val="C00000"/>
              </a:solidFill>
              <a:latin typeface="American Typewriter" pitchFamily="18" charset="77"/>
            </a:endParaRPr>
          </a:p>
        </p:txBody>
      </p:sp>
      <p:sp>
        <p:nvSpPr>
          <p:cNvPr id="3" name="Content Placeholder 2"/>
          <p:cNvSpPr/>
          <p:nvPr>
            <p:ph idx="1"/>
          </p:nvPr>
        </p:nvSpPr>
        <p:spPr/>
        <p:txBody>
          <a:bodyPr/>
          <a:lstStyle/>
          <a:p>
            <a:pPr marL="514350" indent="-514350">
              <a:buFont typeface="+mj-lt"/>
              <a:buAutoNum type="arabicPeriod"/>
            </a:pPr>
            <a:r>
              <a:rPr lang="en-US" dirty="0"/>
              <a:t>Acetyl-CoA donates its acetyl group to the four-carbon compound oxaloacetate to form the six-carbon citrate. Citrate is then transformed into isocitrate, also a six-carbon molecule </a:t>
            </a:r>
            <a:endParaRPr lang="en-US" dirty="0"/>
          </a:p>
          <a:p>
            <a:pPr marL="514350" indent="-514350">
              <a:buFont typeface="+mj-lt"/>
              <a:buAutoNum type="arabicPeriod"/>
            </a:pPr>
            <a:r>
              <a:rPr lang="en-US" dirty="0"/>
              <a:t>dehydrogenated with loss of CO2 to yield the five-carbon compound Alpha-ketoglutarate </a:t>
            </a:r>
            <a:endParaRPr lang="en-US" dirty="0"/>
          </a:p>
          <a:p>
            <a:pPr marL="514350" indent="-514350">
              <a:buFont typeface="+mj-lt"/>
              <a:buAutoNum type="arabicPeriod"/>
            </a:pPr>
            <a:r>
              <a:rPr lang="en-US" dirty="0"/>
              <a:t>alpha-Ketoglutarate undergoes loss of a second molecule of CO2 and ultimately yields the four-carbon compound succinate. </a:t>
            </a:r>
            <a:endParaRPr lang="en-US" dirty="0"/>
          </a:p>
          <a:p>
            <a:pPr marL="514350" indent="-514350">
              <a:buFont typeface="+mj-lt"/>
              <a:buAutoNum type="arabicPeriod"/>
            </a:pPr>
            <a:r>
              <a:rPr lang="en-US" dirty="0"/>
              <a:t>Succinate is then enzymatically converted in three steps into the four-carbon oxaloacetate—which is then ready to react with another molecule of acetyl-CoA. </a:t>
            </a: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0" y="428625"/>
            <a:ext cx="12192000" cy="6429374"/>
          </a:xfrm>
        </p:spPr>
        <p:txBody>
          <a:bodyPr>
            <a:normAutofit fontScale="92500"/>
          </a:bodyPr>
          <a:lstStyle/>
          <a:p>
            <a:r>
              <a:rPr lang="en-US" sz="3600" b="1"/>
              <a:t>Four protein complexes in the Inner membrane make up the ETC </a:t>
            </a:r>
            <a:endParaRPr lang="en-US" sz="3600" b="1"/>
          </a:p>
          <a:p>
            <a:r>
              <a:rPr lang="en-US" sz="3600"/>
              <a:t>Complexes I, II, III, IV </a:t>
            </a:r>
            <a:endParaRPr lang="en-US" sz="3600"/>
          </a:p>
          <a:p>
            <a:r>
              <a:rPr lang="en-US" sz="3600"/>
              <a:t>Work together in succession to catalyze redox reactions </a:t>
            </a:r>
            <a:endParaRPr lang="en-US" sz="3600"/>
          </a:p>
          <a:p>
            <a:r>
              <a:rPr lang="en-US" sz="3600"/>
              <a:t>Integral membrane proteins with prosthetic groups to move electrons</a:t>
            </a:r>
            <a:endParaRPr lang="en-US" sz="3600"/>
          </a:p>
          <a:p>
            <a:r>
              <a:rPr lang="en-US" sz="3600"/>
              <a:t>Electrons move through the complexes in order </a:t>
            </a:r>
            <a:endParaRPr lang="en-US" sz="3600"/>
          </a:p>
          <a:p>
            <a:pPr lvl="1"/>
            <a:r>
              <a:rPr lang="en-US" sz="3200"/>
              <a:t>Electrons from </a:t>
            </a:r>
            <a:r>
              <a:rPr lang="en-US" sz="3200" b="1"/>
              <a:t>NADH </a:t>
            </a:r>
            <a:r>
              <a:rPr lang="en-US" sz="3200"/>
              <a:t>enter at </a:t>
            </a:r>
            <a:r>
              <a:rPr lang="en-US" sz="3200" b="1"/>
              <a:t>Complex I </a:t>
            </a:r>
            <a:endParaRPr lang="en-US" sz="3200" b="1"/>
          </a:p>
          <a:p>
            <a:pPr lvl="1"/>
            <a:r>
              <a:rPr lang="en-US" sz="3200"/>
              <a:t>Electrons from </a:t>
            </a:r>
            <a:r>
              <a:rPr lang="en-US" sz="3200" b="1"/>
              <a:t>FADH2 </a:t>
            </a:r>
            <a:r>
              <a:rPr lang="en-US" sz="3200"/>
              <a:t>enter at </a:t>
            </a:r>
            <a:r>
              <a:rPr lang="en-US" sz="3200" b="1"/>
              <a:t>Complex II </a:t>
            </a:r>
            <a:endParaRPr lang="en-US" sz="3200" b="1"/>
          </a:p>
          <a:p>
            <a:r>
              <a:rPr lang="en-US" sz="3600"/>
              <a:t>In each reaction, an electron </a:t>
            </a:r>
            <a:r>
              <a:rPr lang="en-US" sz="3600" b="1"/>
              <a:t>donor </a:t>
            </a:r>
            <a:r>
              <a:rPr lang="en-US" sz="3600"/>
              <a:t>is </a:t>
            </a:r>
            <a:r>
              <a:rPr lang="en-US" sz="3600" b="1"/>
              <a:t>oxidized </a:t>
            </a:r>
            <a:r>
              <a:rPr lang="en-US" sz="3600"/>
              <a:t>and an electron </a:t>
            </a:r>
            <a:r>
              <a:rPr lang="en-US" sz="3600" b="1"/>
              <a:t>acceptor </a:t>
            </a:r>
            <a:r>
              <a:rPr lang="en-US" sz="3600"/>
              <a:t>is </a:t>
            </a:r>
            <a:r>
              <a:rPr lang="en-US" sz="3600" b="1"/>
              <a:t>reduced </a:t>
            </a:r>
            <a:endParaRPr lang="en-US" sz="3600" b="1"/>
          </a:p>
          <a:p>
            <a:r>
              <a:rPr lang="en-US" sz="3600" b="1"/>
              <a:t>Compounds differ from one another in how readily they will be oxidized or reduced </a:t>
            </a:r>
            <a:endParaRPr lang="en-US" sz="3600"/>
          </a:p>
          <a:p>
            <a:endParaRPr lang="en-US"/>
          </a:p>
          <a:p>
            <a:endParaRPr lang="en-US"/>
          </a:p>
          <a:p>
            <a:endParaRPr lang="en-US"/>
          </a:p>
          <a:p>
            <a:pPr marL="0" indent="0">
              <a:buNone/>
            </a:pP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6928200" y="1974736"/>
              <a:ext cx="2599991" cy="66335"/>
            </p14:xfrm>
          </p:contentPart>
        </mc:Choice>
        <mc:Fallback xmlns="">
          <p:pic>
            <p:nvPicPr>
              <p:cNvPr id="2" name="Ink 1"/>
            </p:nvPicPr>
            <p:blipFill>
              <a:blip/>
            </p:blipFill>
            <p:spPr>
              <a:xfrm>
                <a:off x="6928200" y="1974736"/>
                <a:ext cx="2599991" cy="6633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7209004" y="3148352"/>
              <a:ext cx="913890" cy="51027"/>
            </p14:xfrm>
          </p:contentPart>
        </mc:Choice>
        <mc:Fallback xmlns="">
          <p:pic>
            <p:nvPicPr>
              <p:cNvPr id="4" name="Ink 3"/>
            </p:nvPicPr>
            <p:blipFill>
              <a:blip/>
            </p:blipFill>
            <p:spPr>
              <a:xfrm>
                <a:off x="7209004" y="3148352"/>
                <a:ext cx="913890" cy="5102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5656924" y="3628004"/>
              <a:ext cx="1589096" cy="35719"/>
            </p14:xfrm>
          </p:contentPart>
        </mc:Choice>
        <mc:Fallback xmlns="">
          <p:pic>
            <p:nvPicPr>
              <p:cNvPr id="5" name="Ink 4"/>
            </p:nvPicPr>
            <p:blipFill>
              <a:blip/>
            </p:blipFill>
            <p:spPr>
              <a:xfrm>
                <a:off x="5656924" y="3628004"/>
                <a:ext cx="1589096" cy="357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153301" y="4100639"/>
              <a:ext cx="1180015" cy="50389"/>
            </p14:xfrm>
          </p:contentPart>
        </mc:Choice>
        <mc:Fallback xmlns="">
          <p:pic>
            <p:nvPicPr>
              <p:cNvPr id="6" name="Ink 5"/>
            </p:nvPicPr>
            <p:blipFill>
              <a:blip/>
            </p:blipFill>
            <p:spPr>
              <a:xfrm>
                <a:off x="3153301" y="4100639"/>
                <a:ext cx="1180015" cy="5038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3078633" y="3704544"/>
              <a:ext cx="1289145" cy="45924"/>
            </p14:xfrm>
          </p:contentPart>
        </mc:Choice>
        <mc:Fallback xmlns="">
          <p:pic>
            <p:nvPicPr>
              <p:cNvPr id="7" name="Ink 6"/>
            </p:nvPicPr>
            <p:blipFill>
              <a:blip/>
            </p:blipFill>
            <p:spPr>
              <a:xfrm>
                <a:off x="3078633" y="3704544"/>
                <a:ext cx="1289145" cy="4592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5692663" y="4082142"/>
              <a:ext cx="1878834" cy="30616"/>
            </p14:xfrm>
          </p:contentPart>
        </mc:Choice>
        <mc:Fallback xmlns="">
          <p:pic>
            <p:nvPicPr>
              <p:cNvPr id="8" name="Ink 7"/>
            </p:nvPicPr>
            <p:blipFill>
              <a:blip/>
            </p:blipFill>
            <p:spPr>
              <a:xfrm>
                <a:off x="5692663" y="4082142"/>
                <a:ext cx="1878834"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5171899" y="4623026"/>
              <a:ext cx="5542051" cy="107156"/>
            </p14:xfrm>
          </p:contentPart>
        </mc:Choice>
        <mc:Fallback xmlns="">
          <p:pic>
            <p:nvPicPr>
              <p:cNvPr id="9" name="Ink 8"/>
            </p:nvPicPr>
            <p:blipFill>
              <a:blip/>
            </p:blipFill>
            <p:spPr>
              <a:xfrm>
                <a:off x="5171899" y="4623026"/>
                <a:ext cx="5542051" cy="10715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403336" y="5061857"/>
              <a:ext cx="3361990" cy="66335"/>
            </p14:xfrm>
          </p:contentPart>
        </mc:Choice>
        <mc:Fallback xmlns="">
          <p:pic>
            <p:nvPicPr>
              <p:cNvPr id="10" name="Ink 9"/>
            </p:nvPicPr>
            <p:blipFill>
              <a:blip/>
            </p:blipFill>
            <p:spPr>
              <a:xfrm>
                <a:off x="403336" y="5061857"/>
                <a:ext cx="3361990" cy="663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5217848" y="4663848"/>
              <a:ext cx="927451" cy="107156"/>
            </p14:xfrm>
          </p:contentPart>
        </mc:Choice>
        <mc:Fallback xmlns="">
          <p:pic>
            <p:nvPicPr>
              <p:cNvPr id="11" name="Ink 10"/>
            </p:nvPicPr>
            <p:blipFill>
              <a:blip/>
            </p:blipFill>
            <p:spPr>
              <a:xfrm>
                <a:off x="5217848" y="4663848"/>
                <a:ext cx="927451" cy="10715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3710442" y="4648540"/>
              <a:ext cx="2245156" cy="61232"/>
            </p14:xfrm>
          </p:contentPart>
        </mc:Choice>
        <mc:Fallback xmlns="">
          <p:pic>
            <p:nvPicPr>
              <p:cNvPr id="12" name="Ink 11"/>
            </p:nvPicPr>
            <p:blipFill>
              <a:blip/>
            </p:blipFill>
            <p:spPr>
              <a:xfrm>
                <a:off x="3710442" y="4648540"/>
                <a:ext cx="2245156" cy="6123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81688" y="4427849"/>
              <a:ext cx="112322" cy="383976"/>
            </p14:xfrm>
          </p:contentPart>
        </mc:Choice>
        <mc:Fallback xmlns="">
          <p:pic>
            <p:nvPicPr>
              <p:cNvPr id="13" name="Ink 12"/>
            </p:nvPicPr>
            <p:blipFill>
              <a:blip/>
            </p:blipFill>
            <p:spPr>
              <a:xfrm>
                <a:off x="81688" y="4427849"/>
                <a:ext cx="112322" cy="38397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74030" y="4327071"/>
              <a:ext cx="296758" cy="354636"/>
            </p14:xfrm>
          </p:contentPart>
        </mc:Choice>
        <mc:Fallback xmlns="">
          <p:pic>
            <p:nvPicPr>
              <p:cNvPr id="14" name="Ink 13"/>
            </p:nvPicPr>
            <p:blipFill>
              <a:blip/>
            </p:blipFill>
            <p:spPr>
              <a:xfrm>
                <a:off x="74030" y="4327071"/>
                <a:ext cx="296758" cy="35463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132743" y="4123123"/>
              <a:ext cx="153166" cy="785653"/>
            </p14:xfrm>
          </p:contentPart>
        </mc:Choice>
        <mc:Fallback xmlns="">
          <p:pic>
            <p:nvPicPr>
              <p:cNvPr id="15" name="Ink 14"/>
            </p:nvPicPr>
            <p:blipFill>
              <a:blip/>
            </p:blipFill>
            <p:spPr>
              <a:xfrm>
                <a:off x="132743" y="4123123"/>
                <a:ext cx="153166" cy="78565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2665085" y="5658870"/>
              <a:ext cx="8833839" cy="107156"/>
            </p14:xfrm>
          </p:contentPart>
        </mc:Choice>
        <mc:Fallback xmlns="">
          <p:pic>
            <p:nvPicPr>
              <p:cNvPr id="16" name="Ink 15"/>
            </p:nvPicPr>
            <p:blipFill>
              <a:blip/>
            </p:blipFill>
            <p:spPr>
              <a:xfrm>
                <a:off x="2665085" y="5658870"/>
                <a:ext cx="8833839" cy="10715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459497" y="6194651"/>
              <a:ext cx="3361990" cy="61233"/>
            </p14:xfrm>
          </p:contentPart>
        </mc:Choice>
        <mc:Fallback xmlns="">
          <p:pic>
            <p:nvPicPr>
              <p:cNvPr id="17" name="Ink 16"/>
            </p:nvPicPr>
            <p:blipFill>
              <a:blip/>
            </p:blipFill>
            <p:spPr>
              <a:xfrm>
                <a:off x="459497" y="6194651"/>
                <a:ext cx="3361990" cy="61233"/>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457200"/>
            <a:ext cx="10515600" cy="5719763"/>
          </a:xfrm>
        </p:spPr>
        <p:txBody>
          <a:bodyPr>
            <a:normAutofit fontScale="92500"/>
          </a:bodyPr>
          <a:lstStyle/>
          <a:p>
            <a:r>
              <a:rPr lang="en-US" sz="3600"/>
              <a:t>Electrons flow downhill – spontaneously moving from molecules that are strong electron </a:t>
            </a:r>
            <a:r>
              <a:rPr lang="en-US" sz="3600" b="1"/>
              <a:t>DONORS </a:t>
            </a:r>
            <a:r>
              <a:rPr lang="en-US" sz="3600"/>
              <a:t>to strong electron </a:t>
            </a:r>
            <a:r>
              <a:rPr lang="en-US" sz="3600" b="1"/>
              <a:t>ACCEPTORS </a:t>
            </a:r>
            <a:r>
              <a:rPr lang="en-US" sz="3600"/>
              <a:t>= move from </a:t>
            </a:r>
            <a:r>
              <a:rPr lang="en-US" sz="3600" b="1"/>
              <a:t>high </a:t>
            </a:r>
            <a:r>
              <a:rPr lang="en-US" sz="3600"/>
              <a:t>energy state to </a:t>
            </a:r>
            <a:r>
              <a:rPr lang="en-US" sz="3600" b="1"/>
              <a:t>low </a:t>
            </a:r>
            <a:r>
              <a:rPr lang="en-US" sz="3600"/>
              <a:t>energy state </a:t>
            </a:r>
            <a:endParaRPr lang="en-US" sz="3600"/>
          </a:p>
          <a:p>
            <a:r>
              <a:rPr lang="en-US" sz="3000"/>
              <a:t>Flow of electrons is spontaneous and thermodynamically favorable because the next carrier has greater affinity for electrons than the previous </a:t>
            </a:r>
            <a:endParaRPr lang="en-US" sz="3600"/>
          </a:p>
          <a:p>
            <a:r>
              <a:rPr lang="en-US" sz="3600"/>
              <a:t>NADH is a strong </a:t>
            </a:r>
            <a:r>
              <a:rPr lang="en-US" sz="3600">
                <a:hlinkClick r:id="rId1"/>
              </a:rPr>
              <a:t>electron donor</a:t>
            </a:r>
            <a:r>
              <a:rPr lang="en-US" sz="3600"/>
              <a:t>: because its electrons are held in a high-energy </a:t>
            </a:r>
            <a:r>
              <a:rPr lang="en-US" sz="3600">
                <a:hlinkClick r:id="rId2"/>
              </a:rPr>
              <a:t>linkage</a:t>
            </a:r>
            <a:r>
              <a:rPr lang="en-US" sz="3600"/>
              <a:t>, the free-energy change for passing its electrons to many other molecules is favorable </a:t>
            </a:r>
            <a:endParaRPr lang="en-US" sz="3600"/>
          </a:p>
          <a:p>
            <a:r>
              <a:rPr lang="en-US" sz="3600"/>
              <a:t>NADH is a good </a:t>
            </a:r>
            <a:r>
              <a:rPr lang="en-US" sz="3600">
                <a:hlinkClick r:id="rId3"/>
              </a:rPr>
              <a:t>molecule</a:t>
            </a:r>
            <a:r>
              <a:rPr lang="en-US" sz="3600"/>
              <a:t> for donating electrons to the </a:t>
            </a:r>
            <a:r>
              <a:rPr lang="en-US" sz="3600">
                <a:hlinkClick r:id="rId4"/>
              </a:rPr>
              <a:t>respiratory chain</a:t>
            </a:r>
            <a:r>
              <a:rPr lang="en-US" sz="3600"/>
              <a:t>, while O</a:t>
            </a:r>
            <a:r>
              <a:rPr lang="en-US" sz="3600" baseline="-25000"/>
              <a:t>2</a:t>
            </a:r>
            <a:r>
              <a:rPr lang="en-US" sz="3600"/>
              <a:t> is a good electron acceptor </a:t>
            </a:r>
            <a:endParaRPr lang="en-US" sz="3600"/>
          </a:p>
          <a:p>
            <a:endParaRPr lang="en-US"/>
          </a:p>
        </p:txBody>
      </p:sp>
      <mc:AlternateContent xmlns:mc="http://schemas.openxmlformats.org/markup-compatibility/2006" xmlns:p14="http://schemas.microsoft.com/office/powerpoint/2010/main">
        <mc:Choice Requires="p14">
          <p:contentPart r:id="rId5" p14:bwMode="auto">
            <p14:nvContentPartPr>
              <p14:cNvPr id="2" name="Ink 1"/>
              <p14:cNvContentPartPr/>
              <p14:nvPr/>
            </p14:nvContentPartPr>
            <p14:xfrm>
              <a:off x="4385648" y="1265464"/>
              <a:ext cx="5756482" cy="89297"/>
            </p14:xfrm>
          </p:contentPart>
        </mc:Choice>
        <mc:Fallback xmlns="">
          <p:pic>
            <p:nvPicPr>
              <p:cNvPr id="2" name="Ink 1"/>
            </p:nvPicPr>
            <p:blipFill>
              <a:blip/>
            </p:blipFill>
            <p:spPr>
              <a:xfrm>
                <a:off x="4385648" y="1265464"/>
                <a:ext cx="5756482" cy="892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Ink 3"/>
              <p14:cNvContentPartPr/>
              <p14:nvPr/>
            </p14:nvContentPartPr>
            <p14:xfrm>
              <a:off x="1230432" y="1740013"/>
              <a:ext cx="3995076" cy="51027"/>
            </p14:xfrm>
          </p:contentPart>
        </mc:Choice>
        <mc:Fallback xmlns="">
          <p:pic>
            <p:nvPicPr>
              <p:cNvPr id="4" name="Ink 3"/>
            </p:nvPicPr>
            <p:blipFill>
              <a:blip/>
            </p:blipFill>
            <p:spPr>
              <a:xfrm>
                <a:off x="1230432" y="1740013"/>
                <a:ext cx="3995076" cy="5102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Ink 4"/>
              <p14:cNvContentPartPr/>
              <p14:nvPr/>
            </p14:nvContentPartPr>
            <p14:xfrm>
              <a:off x="7275376" y="1403236"/>
              <a:ext cx="3411769" cy="443933"/>
            </p14:xfrm>
          </p:contentPart>
        </mc:Choice>
        <mc:Fallback xmlns="">
          <p:pic>
            <p:nvPicPr>
              <p:cNvPr id="5" name="Ink 4"/>
            </p:nvPicPr>
            <p:blipFill>
              <a:blip/>
            </p:blipFill>
            <p:spPr>
              <a:xfrm>
                <a:off x="7275376" y="1403236"/>
                <a:ext cx="3411769" cy="44393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Ink 5"/>
              <p14:cNvContentPartPr/>
              <p14:nvPr/>
            </p14:nvContentPartPr>
            <p14:xfrm>
              <a:off x="1281487" y="2189049"/>
              <a:ext cx="2608924" cy="86745"/>
            </p14:xfrm>
          </p:contentPart>
        </mc:Choice>
        <mc:Fallback xmlns="">
          <p:pic>
            <p:nvPicPr>
              <p:cNvPr id="6" name="Ink 5"/>
            </p:nvPicPr>
            <p:blipFill>
              <a:blip/>
            </p:blipFill>
            <p:spPr>
              <a:xfrm>
                <a:off x="1281487" y="2189049"/>
                <a:ext cx="2608924" cy="867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2822080" y="3158557"/>
              <a:ext cx="7543418" cy="91849"/>
            </p14:xfrm>
          </p:contentPart>
        </mc:Choice>
        <mc:Fallback xmlns="">
          <p:pic>
            <p:nvPicPr>
              <p:cNvPr id="7" name="Ink 6"/>
            </p:nvPicPr>
            <p:blipFill>
              <a:blip/>
            </p:blipFill>
            <p:spPr>
              <a:xfrm>
                <a:off x="2822080" y="3158557"/>
                <a:ext cx="7543418" cy="9184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Ink 7"/>
              <p14:cNvContentPartPr/>
              <p14:nvPr/>
            </p14:nvContentPartPr>
            <p14:xfrm>
              <a:off x="1179376" y="3528183"/>
              <a:ext cx="1235538" cy="74308"/>
            </p14:xfrm>
          </p:contentPart>
        </mc:Choice>
        <mc:Fallback xmlns="">
          <p:pic>
            <p:nvPicPr>
              <p:cNvPr id="8" name="Ink 7"/>
            </p:nvPicPr>
            <p:blipFill>
              <a:blip/>
            </p:blipFill>
            <p:spPr>
              <a:xfrm>
                <a:off x="1179376" y="3528183"/>
                <a:ext cx="1235538" cy="7430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Ink 8"/>
              <p14:cNvContentPartPr/>
              <p14:nvPr/>
            </p14:nvContentPartPr>
            <p14:xfrm>
              <a:off x="5044261" y="2791165"/>
              <a:ext cx="1082372" cy="449035"/>
            </p14:xfrm>
          </p:contentPart>
        </mc:Choice>
        <mc:Fallback xmlns="">
          <p:pic>
            <p:nvPicPr>
              <p:cNvPr id="9" name="Ink 8"/>
            </p:nvPicPr>
            <p:blipFill>
              <a:blip/>
            </p:blipFill>
            <p:spPr>
              <a:xfrm>
                <a:off x="5044261" y="2791165"/>
                <a:ext cx="1082372" cy="4490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6535075" y="2678906"/>
              <a:ext cx="2564251" cy="96951"/>
            </p14:xfrm>
          </p:contentPart>
        </mc:Choice>
        <mc:Fallback xmlns="">
          <p:pic>
            <p:nvPicPr>
              <p:cNvPr id="10" name="Ink 9"/>
            </p:nvPicPr>
            <p:blipFill>
              <a:blip/>
            </p:blipFill>
            <p:spPr>
              <a:xfrm>
                <a:off x="6535075" y="2678906"/>
                <a:ext cx="2564251" cy="9695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Ink 10"/>
              <p14:cNvContentPartPr/>
              <p14:nvPr/>
            </p14:nvContentPartPr>
            <p14:xfrm>
              <a:off x="6458492" y="5510892"/>
              <a:ext cx="3320508" cy="91848"/>
            </p14:xfrm>
          </p:contentPart>
        </mc:Choice>
        <mc:Fallback xmlns="">
          <p:pic>
            <p:nvPicPr>
              <p:cNvPr id="11" name="Ink 10"/>
            </p:nvPicPr>
            <p:blipFill>
              <a:blip/>
            </p:blipFill>
            <p:spPr>
              <a:xfrm>
                <a:off x="6458492" y="5510892"/>
                <a:ext cx="3320508" cy="9184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Ink 11"/>
              <p14:cNvContentPartPr/>
              <p14:nvPr/>
            </p14:nvContentPartPr>
            <p14:xfrm>
              <a:off x="1204904" y="5959928"/>
              <a:ext cx="3310935" cy="112259"/>
            </p14:xfrm>
          </p:contentPart>
        </mc:Choice>
        <mc:Fallback xmlns="">
          <p:pic>
            <p:nvPicPr>
              <p:cNvPr id="12" name="Ink 11"/>
            </p:nvPicPr>
            <p:blipFill>
              <a:blip/>
            </p:blipFill>
            <p:spPr>
              <a:xfrm>
                <a:off x="1204904" y="5959928"/>
                <a:ext cx="3310935" cy="11225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Ink 12"/>
              <p14:cNvContentPartPr/>
              <p14:nvPr/>
            </p14:nvContentPartPr>
            <p14:xfrm>
              <a:off x="5554813" y="5602740"/>
              <a:ext cx="750513" cy="617424"/>
            </p14:xfrm>
          </p:contentPart>
        </mc:Choice>
        <mc:Fallback xmlns="">
          <p:pic>
            <p:nvPicPr>
              <p:cNvPr id="13" name="Ink 12"/>
            </p:nvPicPr>
            <p:blipFill>
              <a:blip/>
            </p:blipFill>
            <p:spPr>
              <a:xfrm>
                <a:off x="5554813" y="5602740"/>
                <a:ext cx="750513" cy="61742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Ink 13"/>
              <p14:cNvContentPartPr/>
              <p14:nvPr/>
            </p14:nvContentPartPr>
            <p14:xfrm>
              <a:off x="6014311" y="6174240"/>
              <a:ext cx="5105" cy="15309"/>
            </p14:xfrm>
          </p:contentPart>
        </mc:Choice>
        <mc:Fallback xmlns="">
          <p:pic>
            <p:nvPicPr>
              <p:cNvPr id="14" name="Ink 13"/>
            </p:nvPicPr>
            <p:blipFill>
              <a:blip/>
            </p:blipFill>
            <p:spPr>
              <a:xfrm>
                <a:off x="6014311" y="6174240"/>
                <a:ext cx="5105" cy="1530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5" name="Ink 14"/>
              <p14:cNvContentPartPr/>
              <p14:nvPr/>
            </p14:nvContentPartPr>
            <p14:xfrm>
              <a:off x="6029628" y="5995647"/>
              <a:ext cx="4672834" cy="193902"/>
            </p14:xfrm>
          </p:contentPart>
        </mc:Choice>
        <mc:Fallback xmlns="">
          <p:pic>
            <p:nvPicPr>
              <p:cNvPr id="15" name="Ink 14"/>
            </p:nvPicPr>
            <p:blipFill>
              <a:blip/>
            </p:blipFill>
            <p:spPr>
              <a:xfrm>
                <a:off x="6029628" y="5995647"/>
                <a:ext cx="4672834" cy="193902"/>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Co-factors in Electron Transport </a:t>
            </a:r>
            <a:br>
              <a:rPr lang="en-US"/>
            </a:br>
            <a:endParaRPr lang="en-US"/>
          </a:p>
        </p:txBody>
      </p:sp>
      <p:sp>
        <p:nvSpPr>
          <p:cNvPr id="3" name="Content Placeholder 2"/>
          <p:cNvSpPr/>
          <p:nvPr>
            <p:ph idx="1"/>
          </p:nvPr>
        </p:nvSpPr>
        <p:spPr>
          <a:xfrm>
            <a:off x="295275" y="1638301"/>
            <a:ext cx="4133850" cy="4351338"/>
          </a:xfrm>
        </p:spPr>
        <p:txBody>
          <a:bodyPr/>
          <a:lstStyle/>
          <a:p>
            <a:r>
              <a:rPr lang="en-US"/>
              <a:t>Protein components use </a:t>
            </a:r>
            <a:r>
              <a:rPr lang="en-US" b="1"/>
              <a:t>metal- containing prosthetic groups </a:t>
            </a:r>
            <a:r>
              <a:rPr lang="en-US"/>
              <a:t>or </a:t>
            </a:r>
            <a:r>
              <a:rPr lang="en-US" b="1"/>
              <a:t>flavins </a:t>
            </a:r>
            <a:r>
              <a:rPr lang="en-US"/>
              <a:t>to carry electrons </a:t>
            </a:r>
            <a:endParaRPr lang="en-US"/>
          </a:p>
          <a:p>
            <a:r>
              <a:rPr lang="en-US"/>
              <a:t>Metal-containing groups such </a:t>
            </a:r>
            <a:r>
              <a:rPr lang="en-US" b="1"/>
              <a:t>as iron-sulfur clusters, copper ions, hemes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17" name="Ink 16"/>
              <p14:cNvContentPartPr/>
              <p14:nvPr/>
            </p14:nvContentPartPr>
            <p14:xfrm>
              <a:off x="546291" y="3051401"/>
              <a:ext cx="1129598" cy="173491"/>
            </p14:xfrm>
          </p:contentPart>
        </mc:Choice>
        <mc:Fallback xmlns="">
          <p:pic>
            <p:nvPicPr>
              <p:cNvPr id="17" name="Ink 16"/>
            </p:nvPicPr>
            <p:blipFill>
              <a:blip/>
            </p:blipFill>
            <p:spPr>
              <a:xfrm>
                <a:off x="546291" y="3051401"/>
                <a:ext cx="1129598" cy="173491"/>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Co-factors in Electron Transport </a:t>
            </a:r>
            <a:br>
              <a:rPr lang="en-US"/>
            </a:br>
            <a:endParaRPr lang="en-US"/>
          </a:p>
        </p:txBody>
      </p:sp>
      <p:pic>
        <p:nvPicPr>
          <p:cNvPr id="4" name="Content Placeholder 3"/>
          <p:cNvPicPr>
            <a:picLocks noGrp="1" noChangeAspect="1"/>
          </p:cNvPicPr>
          <p:nvPr>
            <p:ph idx="1"/>
          </p:nvPr>
        </p:nvPicPr>
        <p:blipFill>
          <a:blip r:embed="rId1"/>
          <a:stretch>
            <a:fillRect/>
          </a:stretch>
        </p:blipFill>
        <p:spPr>
          <a:xfrm>
            <a:off x="4023301" y="2086882"/>
            <a:ext cx="8168699" cy="4351338"/>
          </a:xfrm>
          <a:prstGeom prst="rect">
            <a:avLst/>
          </a:prstGeom>
        </p:spPr>
      </p:pic>
      <p:sp>
        <p:nvSpPr>
          <p:cNvPr id="6" name="Rectangle 5"/>
          <p:cNvSpPr/>
          <p:nvPr/>
        </p:nvSpPr>
        <p:spPr>
          <a:xfrm>
            <a:off x="184731" y="2455706"/>
            <a:ext cx="3211612" cy="2554545"/>
          </a:xfrm>
          <a:prstGeom prst="rect">
            <a:avLst/>
          </a:prstGeom>
        </p:spPr>
        <p:txBody>
          <a:bodyPr wrap="square">
            <a:spAutoFit/>
          </a:bodyPr>
          <a:lstStyle/>
          <a:p>
            <a:r>
              <a:rPr lang="en-US" sz="3200" b="1">
                <a:latin typeface="TimesNewRomanPS"/>
              </a:rPr>
              <a:t>Flavins</a:t>
            </a:r>
            <a:r>
              <a:rPr lang="en-US" sz="3200">
                <a:latin typeface="TimesNewRomanPSMT" pitchFamily="18" charset="0"/>
              </a:rPr>
              <a:t>:</a:t>
            </a:r>
            <a:br>
              <a:rPr lang="en-US" sz="3200">
                <a:latin typeface="TimesNewRomanPSMT" pitchFamily="18" charset="0"/>
              </a:rPr>
            </a:br>
            <a:r>
              <a:rPr lang="en-US" sz="3200">
                <a:latin typeface="TimesNewRomanPSMT" pitchFamily="18" charset="0"/>
              </a:rPr>
              <a:t>(Complex I) FMN – FMNH</a:t>
            </a:r>
            <a:r>
              <a:rPr lang="en-US" sz="1600">
                <a:latin typeface="TimesNewRomanPSMT" pitchFamily="18" charset="0"/>
              </a:rPr>
              <a:t>2 </a:t>
            </a:r>
            <a:endParaRPr lang="en-US" sz="1600">
              <a:latin typeface="TimesNewRomanPSMT" pitchFamily="18" charset="0"/>
            </a:endParaRPr>
          </a:p>
          <a:p>
            <a:r>
              <a:rPr lang="en-US" sz="3200">
                <a:latin typeface="TimesNewRomanPSMT" pitchFamily="18" charset="0"/>
              </a:rPr>
              <a:t>(Complex II) FAD - FADH</a:t>
            </a:r>
            <a:r>
              <a:rPr lang="en-US" sz="1600">
                <a:latin typeface="TimesNewRomanPSMT" pitchFamily="18" charset="0"/>
              </a:rPr>
              <a:t>2 </a:t>
            </a:r>
            <a:endParaRPr lang="en-US" sz="3200"/>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2383363" y="3355642"/>
              <a:ext cx="857091" cy="44620"/>
            </p14:xfrm>
          </p:contentPart>
        </mc:Choice>
        <mc:Fallback xmlns="">
          <p:pic>
            <p:nvPicPr>
              <p:cNvPr id="3" name="Ink 2"/>
            </p:nvPicPr>
            <p:blipFill>
              <a:blip/>
            </p:blipFill>
            <p:spPr>
              <a:xfrm>
                <a:off x="2383363" y="3355642"/>
                <a:ext cx="857091" cy="4462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13859" y="3865048"/>
              <a:ext cx="1153790" cy="87380"/>
            </p14:xfrm>
          </p:contentPart>
        </mc:Choice>
        <mc:Fallback xmlns="">
          <p:pic>
            <p:nvPicPr>
              <p:cNvPr id="5" name="Ink 4"/>
            </p:nvPicPr>
            <p:blipFill>
              <a:blip/>
            </p:blipFill>
            <p:spPr>
              <a:xfrm>
                <a:off x="613859" y="3865048"/>
                <a:ext cx="1153790" cy="873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2544726" y="4340989"/>
              <a:ext cx="740820" cy="40901"/>
            </p14:xfrm>
          </p:contentPart>
        </mc:Choice>
        <mc:Fallback xmlns="">
          <p:pic>
            <p:nvPicPr>
              <p:cNvPr id="7" name="Ink 6"/>
            </p:nvPicPr>
            <p:blipFill>
              <a:blip/>
            </p:blipFill>
            <p:spPr>
              <a:xfrm>
                <a:off x="2544726" y="4340989"/>
                <a:ext cx="740820" cy="4090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84104" y="4883859"/>
              <a:ext cx="1131911" cy="70648"/>
            </p14:xfrm>
          </p:contentPart>
        </mc:Choice>
        <mc:Fallback xmlns="">
          <p:pic>
            <p:nvPicPr>
              <p:cNvPr id="8" name="Ink 7"/>
            </p:nvPicPr>
            <p:blipFill>
              <a:blip/>
            </p:blipFill>
            <p:spPr>
              <a:xfrm>
                <a:off x="584104" y="4883859"/>
                <a:ext cx="1131911" cy="7064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5577" y="2243874"/>
              <a:ext cx="1942015" cy="803151"/>
            </p14:xfrm>
          </p:contentPart>
        </mc:Choice>
        <mc:Fallback xmlns="">
          <p:pic>
            <p:nvPicPr>
              <p:cNvPr id="9" name="Ink 8"/>
            </p:nvPicPr>
            <p:blipFill>
              <a:blip/>
            </p:blipFill>
            <p:spPr>
              <a:xfrm>
                <a:off x="85577" y="2243874"/>
                <a:ext cx="1942015" cy="80315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439172" y="3340042"/>
              <a:ext cx="453156" cy="408397"/>
            </p14:xfrm>
          </p:contentPart>
        </mc:Choice>
        <mc:Fallback xmlns="">
          <p:pic>
            <p:nvPicPr>
              <p:cNvPr id="10" name="Ink 9"/>
            </p:nvPicPr>
            <p:blipFill>
              <a:blip/>
            </p:blipFill>
            <p:spPr>
              <a:xfrm>
                <a:off x="7439172" y="3340042"/>
                <a:ext cx="453156" cy="40839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738583" y="3558392"/>
              <a:ext cx="772750" cy="129394"/>
            </p14:xfrm>
          </p:contentPart>
        </mc:Choice>
        <mc:Fallback xmlns="">
          <p:pic>
            <p:nvPicPr>
              <p:cNvPr id="11" name="Ink 10"/>
            </p:nvPicPr>
            <p:blipFill>
              <a:blip/>
            </p:blipFill>
            <p:spPr>
              <a:xfrm>
                <a:off x="7738583" y="3558392"/>
                <a:ext cx="772750" cy="129394"/>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28599" y="0"/>
            <a:ext cx="10515600" cy="1325563"/>
          </a:xfrm>
        </p:spPr>
        <p:txBody>
          <a:bodyPr/>
          <a:lstStyle/>
          <a:p>
            <a:r>
              <a:rPr lang="en-US" b="1">
                <a:solidFill>
                  <a:srgbClr val="C00000"/>
                </a:solidFill>
                <a:latin typeface="American Typewriter" pitchFamily="18" charset="77"/>
              </a:rPr>
              <a:t>Co-factors in Electron Transport</a:t>
            </a:r>
            <a:endParaRPr lang="en-US"/>
          </a:p>
        </p:txBody>
      </p:sp>
      <p:sp>
        <p:nvSpPr>
          <p:cNvPr id="3" name="Content Placeholder 2"/>
          <p:cNvSpPr/>
          <p:nvPr>
            <p:ph idx="1"/>
          </p:nvPr>
        </p:nvSpPr>
        <p:spPr>
          <a:xfrm>
            <a:off x="228599" y="1325563"/>
            <a:ext cx="11744325" cy="5532437"/>
          </a:xfrm>
        </p:spPr>
        <p:txBody>
          <a:bodyPr>
            <a:normAutofit/>
          </a:bodyPr>
          <a:lstStyle/>
          <a:p>
            <a:pPr marL="0" indent="0">
              <a:buNone/>
            </a:pPr>
            <a:r>
              <a:rPr lang="en-US" sz="3600" b="1"/>
              <a:t>Ubiquinone </a:t>
            </a:r>
            <a:r>
              <a:rPr lang="en-US" sz="3600"/>
              <a:t>(</a:t>
            </a:r>
            <a:r>
              <a:rPr lang="en-US" sz="3600" b="1"/>
              <a:t>Q</a:t>
            </a:r>
            <a:r>
              <a:rPr lang="en-US" sz="3600"/>
              <a:t>) (</a:t>
            </a:r>
            <a:r>
              <a:rPr lang="en-US" sz="3600" b="1"/>
              <a:t>Mobile electron carrier)</a:t>
            </a:r>
            <a:endParaRPr lang="en-US" sz="3600"/>
          </a:p>
          <a:p>
            <a:r>
              <a:rPr lang="en-US" sz="3600"/>
              <a:t>Also called coenzyme Q </a:t>
            </a:r>
            <a:endParaRPr lang="en-US" sz="3600"/>
          </a:p>
          <a:p>
            <a:r>
              <a:rPr lang="en-US" sz="3600"/>
              <a:t>A membrane-soluble compound </a:t>
            </a:r>
            <a:endParaRPr lang="en-US" sz="3600"/>
          </a:p>
          <a:p>
            <a:r>
              <a:rPr lang="en-US" sz="3600"/>
              <a:t>Long hydrophobic tail keeps Q anchored in the mitochondrial inner membrane </a:t>
            </a:r>
            <a:endParaRPr lang="en-US" sz="3600"/>
          </a:p>
          <a:p>
            <a:r>
              <a:rPr lang="en-US" sz="3600"/>
              <a:t>lipid soluble molecule that diffuses within the lipid bilayer, and shuttles electrons from Complexes I and II and pass them to III </a:t>
            </a:r>
            <a:endParaRPr lang="en-US" sz="3600"/>
          </a:p>
          <a:p>
            <a:r>
              <a:rPr lang="en-US" sz="3600" b="1"/>
              <a:t>Not </a:t>
            </a:r>
            <a:r>
              <a:rPr lang="en-US" sz="3600"/>
              <a:t>a part of any complex </a:t>
            </a:r>
            <a:endParaRPr lang="en-US" sz="3600"/>
          </a:p>
          <a:p>
            <a:endParaRPr lang="en-US"/>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66271" y="2974861"/>
              <a:ext cx="5827960" cy="137772"/>
            </p14:xfrm>
          </p:contentPart>
        </mc:Choice>
        <mc:Fallback xmlns="">
          <p:pic>
            <p:nvPicPr>
              <p:cNvPr id="4" name="Ink 3"/>
            </p:nvPicPr>
            <p:blipFill>
              <a:blip/>
            </p:blipFill>
            <p:spPr>
              <a:xfrm>
                <a:off x="666271" y="2974861"/>
                <a:ext cx="5827960" cy="13777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287959" y="3607593"/>
              <a:ext cx="496513" cy="40822"/>
            </p14:xfrm>
          </p:contentPart>
        </mc:Choice>
        <mc:Fallback xmlns="">
          <p:pic>
            <p:nvPicPr>
              <p:cNvPr id="5" name="Ink 4"/>
            </p:nvPicPr>
            <p:blipFill>
              <a:blip/>
            </p:blipFill>
            <p:spPr>
              <a:xfrm>
                <a:off x="3287959" y="3607593"/>
                <a:ext cx="496513" cy="4082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104844" y="3582080"/>
              <a:ext cx="7671056" cy="91848"/>
            </p14:xfrm>
          </p:contentPart>
        </mc:Choice>
        <mc:Fallback xmlns="">
          <p:pic>
            <p:nvPicPr>
              <p:cNvPr id="6" name="Ink 5"/>
            </p:nvPicPr>
            <p:blipFill>
              <a:blip/>
            </p:blipFill>
            <p:spPr>
              <a:xfrm>
                <a:off x="4104844" y="3582080"/>
                <a:ext cx="7671056" cy="918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27979" y="4092348"/>
              <a:ext cx="2871860" cy="71437"/>
            </p14:xfrm>
          </p:contentPart>
        </mc:Choice>
        <mc:Fallback xmlns="">
          <p:pic>
            <p:nvPicPr>
              <p:cNvPr id="7" name="Ink 6"/>
            </p:nvPicPr>
            <p:blipFill>
              <a:blip/>
            </p:blipFill>
            <p:spPr>
              <a:xfrm>
                <a:off x="627979" y="4092348"/>
                <a:ext cx="2871860" cy="7143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506130" y="5194526"/>
              <a:ext cx="10182974" cy="102054"/>
            </p14:xfrm>
          </p:contentPart>
        </mc:Choice>
        <mc:Fallback xmlns="">
          <p:pic>
            <p:nvPicPr>
              <p:cNvPr id="8" name="Ink 7"/>
            </p:nvPicPr>
            <p:blipFill>
              <a:blip/>
            </p:blipFill>
            <p:spPr>
              <a:xfrm>
                <a:off x="1506130" y="5194526"/>
                <a:ext cx="10182974" cy="1020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07557" y="5817053"/>
              <a:ext cx="1218945" cy="71437"/>
            </p14:xfrm>
          </p:contentPart>
        </mc:Choice>
        <mc:Fallback xmlns="">
          <p:pic>
            <p:nvPicPr>
              <p:cNvPr id="9" name="Ink 8"/>
            </p:nvPicPr>
            <p:blipFill>
              <a:blip/>
            </p:blipFill>
            <p:spPr>
              <a:xfrm>
                <a:off x="607557" y="5817053"/>
                <a:ext cx="1218945" cy="7143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559693" y="6396207"/>
              <a:ext cx="4640286" cy="119913"/>
            </p14:xfrm>
          </p:contentPart>
        </mc:Choice>
        <mc:Fallback xmlns="">
          <p:pic>
            <p:nvPicPr>
              <p:cNvPr id="10" name="Ink 9"/>
            </p:nvPicPr>
            <p:blipFill>
              <a:blip/>
            </p:blipFill>
            <p:spPr>
              <a:xfrm>
                <a:off x="559693" y="6396207"/>
                <a:ext cx="4640286" cy="11991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4241" y="6110138"/>
              <a:ext cx="380362" cy="494004"/>
            </p14:xfrm>
          </p:contentPart>
        </mc:Choice>
        <mc:Fallback xmlns="">
          <p:pic>
            <p:nvPicPr>
              <p:cNvPr id="11" name="Ink 10"/>
            </p:nvPicPr>
            <p:blipFill>
              <a:blip/>
            </p:blipFill>
            <p:spPr>
              <a:xfrm>
                <a:off x="84241" y="6110138"/>
                <a:ext cx="380362" cy="49400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53165" y="5766026"/>
              <a:ext cx="345262" cy="1062952"/>
            </p14:xfrm>
          </p:contentPart>
        </mc:Choice>
        <mc:Fallback xmlns="">
          <p:pic>
            <p:nvPicPr>
              <p:cNvPr id="12" name="Ink 11"/>
            </p:nvPicPr>
            <p:blipFill>
              <a:blip/>
            </p:blipFill>
            <p:spPr>
              <a:xfrm>
                <a:off x="153165" y="5766026"/>
                <a:ext cx="345262" cy="106295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1543598" y="2798819"/>
              <a:ext cx="15316" cy="114810"/>
            </p14:xfrm>
          </p:contentPart>
        </mc:Choice>
        <mc:Fallback xmlns="">
          <p:pic>
            <p:nvPicPr>
              <p:cNvPr id="13" name="Ink 12"/>
            </p:nvPicPr>
            <p:blipFill>
              <a:blip/>
            </p:blipFill>
            <p:spPr>
              <a:xfrm>
                <a:off x="11543598" y="2798819"/>
                <a:ext cx="15316" cy="114810"/>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171574" y="514350"/>
            <a:ext cx="9401175" cy="5774293"/>
          </a:xfrm>
        </p:spPr>
      </p:pic>
      <p:sp>
        <p:nvSpPr>
          <p:cNvPr id="5" name="Rectangle 4"/>
          <p:cNvSpPr/>
          <p:nvPr/>
        </p:nvSpPr>
        <p:spPr>
          <a:xfrm>
            <a:off x="245971" y="6488668"/>
            <a:ext cx="5098062" cy="369332"/>
          </a:xfrm>
          <a:prstGeom prst="rect">
            <a:avLst/>
          </a:prstGeom>
        </p:spPr>
        <p:txBody>
          <a:bodyPr wrap="none">
            <a:spAutoFit/>
          </a:bodyPr>
          <a:lstStyle/>
          <a:p>
            <a:r>
              <a:rPr lang="en-US" b="1"/>
              <a:t>https://lpi.oregonstate.edu/book/export/html/352</a:t>
            </a:r>
            <a:endParaRPr lang="en-US" b="1"/>
          </a:p>
        </p:txBody>
      </p:sp>
      <p:sp>
        <p:nvSpPr>
          <p:cNvPr id="2" name="TextBox 1"/>
          <p:cNvSpPr txBox="1"/>
          <p:nvPr/>
        </p:nvSpPr>
        <p:spPr>
          <a:xfrm>
            <a:off x="2198914" y="3297439"/>
            <a:ext cx="1524000" cy="523220"/>
          </a:xfrm>
          <a:prstGeom prst="rect">
            <a:avLst/>
          </a:prstGeom>
          <a:noFill/>
        </p:spPr>
        <p:txBody>
          <a:bodyPr wrap="square" rtlCol="0">
            <a:spAutoFit/>
          </a:bodyPr>
          <a:lstStyle/>
          <a:p>
            <a:r>
              <a:rPr lang="en-US" sz="2800" b="1">
                <a:solidFill>
                  <a:srgbClr val="C00000"/>
                </a:solidFill>
              </a:rPr>
              <a:t>QH2</a:t>
            </a:r>
            <a:endParaRPr lang="en-US" sz="2800" b="1">
              <a:solidFill>
                <a:srgbClr val="C00000"/>
              </a:solidFill>
            </a:endParaRPr>
          </a:p>
        </p:txBody>
      </p:sp>
      <p:sp>
        <p:nvSpPr>
          <p:cNvPr id="3" name="TextBox 2"/>
          <p:cNvSpPr txBox="1"/>
          <p:nvPr/>
        </p:nvSpPr>
        <p:spPr>
          <a:xfrm>
            <a:off x="8882743" y="3139886"/>
            <a:ext cx="1045028" cy="523220"/>
          </a:xfrm>
          <a:prstGeom prst="rect">
            <a:avLst/>
          </a:prstGeom>
          <a:noFill/>
        </p:spPr>
        <p:txBody>
          <a:bodyPr wrap="square" rtlCol="0">
            <a:spAutoFit/>
          </a:bodyPr>
          <a:lstStyle/>
          <a:p>
            <a:r>
              <a:rPr lang="en-US" sz="2800" b="1">
                <a:solidFill>
                  <a:srgbClr val="C00000"/>
                </a:solidFill>
              </a:rPr>
              <a:t>Q</a:t>
            </a:r>
            <a:endParaRPr lang="en-US" sz="2800" b="1">
              <a:solidFill>
                <a:srgbClr val="C00000"/>
              </a:solidFill>
            </a:endParaRPr>
          </a:p>
        </p:txBody>
      </p:sp>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5217848" y="5521098"/>
              <a:ext cx="1700141" cy="66334"/>
            </p14:xfrm>
          </p:contentPart>
        </mc:Choice>
        <mc:Fallback xmlns="">
          <p:pic>
            <p:nvPicPr>
              <p:cNvPr id="6" name="Ink 5"/>
            </p:nvPicPr>
            <p:blipFill>
              <a:blip/>
            </p:blipFill>
            <p:spPr>
              <a:xfrm>
                <a:off x="5217848" y="5521098"/>
                <a:ext cx="1700141" cy="6633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7168160" y="5347607"/>
              <a:ext cx="1291540" cy="283199"/>
            </p14:xfrm>
          </p:contentPart>
        </mc:Choice>
        <mc:Fallback xmlns="">
          <p:pic>
            <p:nvPicPr>
              <p:cNvPr id="7" name="Ink 6"/>
            </p:nvPicPr>
            <p:blipFill>
              <a:blip/>
            </p:blipFill>
            <p:spPr>
              <a:xfrm>
                <a:off x="7168160" y="5347607"/>
                <a:ext cx="1291540" cy="2831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3399643" y="5806848"/>
              <a:ext cx="1044718" cy="51027"/>
            </p14:xfrm>
          </p:contentPart>
        </mc:Choice>
        <mc:Fallback xmlns="">
          <p:pic>
            <p:nvPicPr>
              <p:cNvPr id="8" name="Ink 7"/>
            </p:nvPicPr>
            <p:blipFill>
              <a:blip/>
            </p:blipFill>
            <p:spPr>
              <a:xfrm>
                <a:off x="3399643" y="5806848"/>
                <a:ext cx="1044718"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4841954" y="5898696"/>
              <a:ext cx="2940146" cy="199004"/>
            </p14:xfrm>
          </p:contentPart>
        </mc:Choice>
        <mc:Fallback xmlns="">
          <p:pic>
            <p:nvPicPr>
              <p:cNvPr id="9" name="Ink 8"/>
            </p:nvPicPr>
            <p:blipFill>
              <a:blip/>
            </p:blipFill>
            <p:spPr>
              <a:xfrm>
                <a:off x="4841954" y="5898696"/>
                <a:ext cx="2940146" cy="199004"/>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Co-factors in Electron Transport</a:t>
            </a:r>
            <a:endParaRPr lang="en-US"/>
          </a:p>
        </p:txBody>
      </p:sp>
      <p:sp>
        <p:nvSpPr>
          <p:cNvPr id="3" name="Content Placeholder 2"/>
          <p:cNvSpPr/>
          <p:nvPr>
            <p:ph idx="1"/>
          </p:nvPr>
        </p:nvSpPr>
        <p:spPr>
          <a:xfrm>
            <a:off x="409575" y="1690688"/>
            <a:ext cx="5876925" cy="4351338"/>
          </a:xfrm>
        </p:spPr>
        <p:txBody>
          <a:bodyPr/>
          <a:lstStyle/>
          <a:p>
            <a:pPr marL="0" indent="0">
              <a:buNone/>
            </a:pPr>
            <a:r>
              <a:rPr lang="en-US" sz="3600" b="1">
                <a:solidFill>
                  <a:srgbClr val="C00000"/>
                </a:solidFill>
              </a:rPr>
              <a:t>Cytochrome c </a:t>
            </a:r>
            <a:endParaRPr lang="en-US" sz="3600" b="1">
              <a:solidFill>
                <a:srgbClr val="C00000"/>
              </a:solidFill>
            </a:endParaRPr>
          </a:p>
          <a:p>
            <a:r>
              <a:rPr lang="en-US"/>
              <a:t>A peripheral membrane protein associated with the outer face of the membrane, transports electrons from III to IV </a:t>
            </a:r>
            <a:endParaRPr lang="en-US"/>
          </a:p>
          <a:p>
            <a:r>
              <a:rPr lang="en-US" b="1"/>
              <a:t>Not </a:t>
            </a:r>
            <a:r>
              <a:rPr lang="en-US"/>
              <a:t>a part of any complex </a:t>
            </a:r>
            <a:endParaRPr lang="en-US"/>
          </a:p>
          <a:p>
            <a:r>
              <a:rPr lang="en-US"/>
              <a:t>Shuttles electrons and protons from Complex III to Complex IV </a:t>
            </a:r>
            <a:endParaRPr lang="en-US"/>
          </a:p>
          <a:p>
            <a:endParaRPr lang="en-US"/>
          </a:p>
          <a:p>
            <a:endParaRPr lang="en-US"/>
          </a:p>
        </p:txBody>
      </p:sp>
      <p:pic>
        <p:nvPicPr>
          <p:cNvPr id="4" name="Picture 3"/>
          <p:cNvPicPr>
            <a:picLocks noChangeAspect="1"/>
          </p:cNvPicPr>
          <p:nvPr/>
        </p:nvPicPr>
        <p:blipFill>
          <a:blip r:embed="rId1"/>
          <a:stretch>
            <a:fillRect/>
          </a:stretch>
        </p:blipFill>
        <p:spPr>
          <a:xfrm>
            <a:off x="6915150" y="1949804"/>
            <a:ext cx="4438650" cy="4092222"/>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136844" y="6773806"/>
              <a:ext cx="5105" cy="63783"/>
            </p14:xfrm>
          </p:contentPart>
        </mc:Choice>
        <mc:Fallback xmlns="">
          <p:pic>
            <p:nvPicPr>
              <p:cNvPr id="5" name="Ink 4"/>
            </p:nvPicPr>
            <p:blipFill>
              <a:blip/>
            </p:blipFill>
            <p:spPr>
              <a:xfrm>
                <a:off x="6136844" y="6773806"/>
                <a:ext cx="5105" cy="6378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568763" y="3076915"/>
              <a:ext cx="2166659" cy="53578"/>
            </p14:xfrm>
          </p:contentPart>
        </mc:Choice>
        <mc:Fallback xmlns="">
          <p:pic>
            <p:nvPicPr>
              <p:cNvPr id="6" name="Ink 5"/>
            </p:nvPicPr>
            <p:blipFill>
              <a:blip/>
            </p:blipFill>
            <p:spPr>
              <a:xfrm>
                <a:off x="3568763" y="3076915"/>
                <a:ext cx="2166659" cy="535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30924" y="3418794"/>
              <a:ext cx="5071066" cy="73989"/>
            </p14:xfrm>
          </p:contentPart>
        </mc:Choice>
        <mc:Fallback xmlns="">
          <p:pic>
            <p:nvPicPr>
              <p:cNvPr id="7" name="Ink 6"/>
            </p:nvPicPr>
            <p:blipFill>
              <a:blip/>
            </p:blipFill>
            <p:spPr>
              <a:xfrm>
                <a:off x="830924" y="3418794"/>
                <a:ext cx="5071066" cy="7398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07557" y="3434102"/>
              <a:ext cx="597347" cy="449036"/>
            </p14:xfrm>
          </p:contentPart>
        </mc:Choice>
        <mc:Fallback xmlns="">
          <p:pic>
            <p:nvPicPr>
              <p:cNvPr id="8" name="Ink 7"/>
            </p:nvPicPr>
            <p:blipFill>
              <a:blip/>
            </p:blipFill>
            <p:spPr>
              <a:xfrm>
                <a:off x="607557" y="3434102"/>
                <a:ext cx="597347" cy="44903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57728" y="3821906"/>
              <a:ext cx="1116356" cy="94399"/>
            </p14:xfrm>
          </p:contentPart>
        </mc:Choice>
        <mc:Fallback xmlns="">
          <p:pic>
            <p:nvPicPr>
              <p:cNvPr id="9" name="Ink 8"/>
            </p:nvPicPr>
            <p:blipFill>
              <a:blip/>
            </p:blipFill>
            <p:spPr>
              <a:xfrm>
                <a:off x="857728" y="3821906"/>
                <a:ext cx="1116356" cy="9439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041527" y="2597263"/>
              <a:ext cx="3018644" cy="127567"/>
            </p14:xfrm>
          </p:contentPart>
        </mc:Choice>
        <mc:Fallback xmlns="">
          <p:pic>
            <p:nvPicPr>
              <p:cNvPr id="10" name="Ink 9"/>
            </p:nvPicPr>
            <p:blipFill>
              <a:blip/>
            </p:blipFill>
            <p:spPr>
              <a:xfrm>
                <a:off x="1041527" y="2597263"/>
                <a:ext cx="3018644" cy="1275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218261" y="3942457"/>
              <a:ext cx="423120" cy="610408"/>
            </p14:xfrm>
          </p:contentPart>
        </mc:Choice>
        <mc:Fallback xmlns="">
          <p:pic>
            <p:nvPicPr>
              <p:cNvPr id="11" name="Ink 10"/>
            </p:nvPicPr>
            <p:blipFill>
              <a:blip/>
            </p:blipFill>
            <p:spPr>
              <a:xfrm>
                <a:off x="218261" y="3942457"/>
                <a:ext cx="423120" cy="61040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129005" y="4893468"/>
              <a:ext cx="2231115" cy="20411"/>
            </p14:xfrm>
          </p:contentPart>
        </mc:Choice>
        <mc:Fallback xmlns="">
          <p:pic>
            <p:nvPicPr>
              <p:cNvPr id="12" name="Ink 11"/>
            </p:nvPicPr>
            <p:blipFill>
              <a:blip/>
            </p:blipFill>
            <p:spPr>
              <a:xfrm>
                <a:off x="2129005" y="4893468"/>
                <a:ext cx="2231115" cy="2041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115055" y="4888366"/>
              <a:ext cx="1559739" cy="30616"/>
            </p14:xfrm>
          </p:contentPart>
        </mc:Choice>
        <mc:Fallback xmlns="">
          <p:pic>
            <p:nvPicPr>
              <p:cNvPr id="13" name="Ink 12"/>
            </p:nvPicPr>
            <p:blipFill>
              <a:blip/>
            </p:blipFill>
            <p:spPr>
              <a:xfrm>
                <a:off x="4115055" y="4888366"/>
                <a:ext cx="1559739" cy="3061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841773" y="4832236"/>
              <a:ext cx="1680357" cy="449036"/>
            </p14:xfrm>
          </p:contentPart>
        </mc:Choice>
        <mc:Fallback xmlns="">
          <p:pic>
            <p:nvPicPr>
              <p:cNvPr id="14" name="Ink 13"/>
            </p:nvPicPr>
            <p:blipFill>
              <a:blip/>
            </p:blipFill>
            <p:spPr>
              <a:xfrm>
                <a:off x="841773" y="4832236"/>
                <a:ext cx="1680357" cy="44903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2358753" y="5184321"/>
              <a:ext cx="2318548" cy="66335"/>
            </p14:xfrm>
          </p:contentPart>
        </mc:Choice>
        <mc:Fallback xmlns="">
          <p:pic>
            <p:nvPicPr>
              <p:cNvPr id="15" name="Ink 14"/>
            </p:nvPicPr>
            <p:blipFill>
              <a:blip/>
            </p:blipFill>
            <p:spPr>
              <a:xfrm>
                <a:off x="2358753" y="5184321"/>
                <a:ext cx="2318548" cy="66335"/>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209675" y="1482725"/>
            <a:ext cx="10515600" cy="4351338"/>
          </a:xfrm>
        </p:spPr>
        <p:txBody>
          <a:bodyPr>
            <a:normAutofit/>
          </a:bodyPr>
          <a:lstStyle/>
          <a:p>
            <a:pPr marL="0" indent="0">
              <a:buNone/>
            </a:pPr>
            <a:r>
              <a:rPr lang="en-US" sz="6000"/>
              <a:t>MIDTERM</a:t>
            </a:r>
            <a:endParaRPr lang="en-US" sz="6000"/>
          </a:p>
          <a:p>
            <a:pPr marL="0" indent="0">
              <a:buNone/>
            </a:pPr>
            <a:r>
              <a:rPr lang="en-US" sz="6000"/>
              <a:t>Thursday/ NOV 18</a:t>
            </a:r>
            <a:endParaRPr lang="en-US" sz="6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t>Complex I </a:t>
            </a:r>
            <a:br>
              <a:rPr lang="en-US"/>
            </a:br>
            <a:endParaRPr lang="en-US"/>
          </a:p>
        </p:txBody>
      </p:sp>
      <p:sp>
        <p:nvSpPr>
          <p:cNvPr id="3" name="Content Placeholder 2"/>
          <p:cNvSpPr/>
          <p:nvPr>
            <p:ph idx="1"/>
          </p:nvPr>
        </p:nvSpPr>
        <p:spPr>
          <a:xfrm>
            <a:off x="257175" y="1428750"/>
            <a:ext cx="11096625" cy="5429250"/>
          </a:xfrm>
        </p:spPr>
        <p:txBody>
          <a:bodyPr/>
          <a:lstStyle/>
          <a:p>
            <a:r>
              <a:rPr lang="en-US"/>
              <a:t>Complex I includes a </a:t>
            </a:r>
            <a:r>
              <a:rPr lang="en-US" b="1"/>
              <a:t>flavoprotein </a:t>
            </a:r>
            <a:r>
              <a:rPr lang="en-US"/>
              <a:t>(contains FMN – related to FAD) and proteins with </a:t>
            </a:r>
            <a:r>
              <a:rPr lang="en-US" b="1"/>
              <a:t>Fe-S centers (iron-sulfur clusters) </a:t>
            </a:r>
            <a:endParaRPr lang="en-US"/>
          </a:p>
          <a:p>
            <a:r>
              <a:rPr lang="en-US"/>
              <a:t>Electrons flow from NADH to Flavin mononucleotide (FMN)</a:t>
            </a:r>
            <a:endParaRPr lang="en-US"/>
          </a:p>
          <a:p>
            <a:r>
              <a:rPr lang="en-US"/>
              <a:t>Electrons then flow to a prosthetic group on an iron sulfur cluster</a:t>
            </a:r>
            <a:endParaRPr lang="en-US"/>
          </a:p>
          <a:p>
            <a:r>
              <a:rPr lang="en-US"/>
              <a:t>Iron cycles between 3+ and 2+ states</a:t>
            </a:r>
            <a:endParaRPr lang="en-US"/>
          </a:p>
          <a:p>
            <a:r>
              <a:rPr lang="en-US"/>
              <a:t>Reduction of Q to QH2 requires 2 e- </a:t>
            </a:r>
            <a:endParaRPr lang="en-US"/>
          </a:p>
          <a:p>
            <a:r>
              <a:rPr lang="en-US" b="1"/>
              <a:t>About 4 H+ translocated per 2 e- transferred ( pumped from matrix</a:t>
            </a:r>
            <a:r>
              <a:rPr lang="en-US" b="1">
                <a:sym typeface="Wingdings" charset="2"/>
              </a:rPr>
              <a:t> intermembrane space)</a:t>
            </a:r>
            <a:endParaRPr lang="en-US"/>
          </a:p>
          <a:p>
            <a:endParaRPr lang="en-US"/>
          </a:p>
          <a:p>
            <a:endParaRPr lang="en-US"/>
          </a:p>
          <a:p>
            <a:endParaRPr lang="en-US"/>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33085" y="1770629"/>
              <a:ext cx="1287869" cy="130118"/>
            </p14:xfrm>
          </p:contentPart>
        </mc:Choice>
        <mc:Fallback xmlns="">
          <p:pic>
            <p:nvPicPr>
              <p:cNvPr id="4" name="Ink 3"/>
            </p:nvPicPr>
            <p:blipFill>
              <a:blip/>
            </p:blipFill>
            <p:spPr>
              <a:xfrm>
                <a:off x="633085" y="1770629"/>
                <a:ext cx="1287869" cy="13011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783196" y="1780834"/>
              <a:ext cx="1646532" cy="25514"/>
            </p14:xfrm>
          </p:contentPart>
        </mc:Choice>
        <mc:Fallback xmlns="">
          <p:pic>
            <p:nvPicPr>
              <p:cNvPr id="5" name="Ink 4"/>
            </p:nvPicPr>
            <p:blipFill>
              <a:blip/>
            </p:blipFill>
            <p:spPr>
              <a:xfrm>
                <a:off x="3783196" y="1780834"/>
                <a:ext cx="1646532" cy="2551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963939" y="1770629"/>
              <a:ext cx="730729" cy="30616"/>
            </p14:xfrm>
          </p:contentPart>
        </mc:Choice>
        <mc:Fallback xmlns="">
          <p:pic>
            <p:nvPicPr>
              <p:cNvPr id="6" name="Ink 5"/>
            </p:nvPicPr>
            <p:blipFill>
              <a:blip/>
            </p:blipFill>
            <p:spPr>
              <a:xfrm>
                <a:off x="6963939" y="1770629"/>
                <a:ext cx="730729" cy="3061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2465969" y="2158433"/>
              <a:ext cx="782422" cy="89296"/>
            </p14:xfrm>
          </p:contentPart>
        </mc:Choice>
        <mc:Fallback xmlns="">
          <p:pic>
            <p:nvPicPr>
              <p:cNvPr id="7" name="Ink 6"/>
            </p:nvPicPr>
            <p:blipFill>
              <a:blip/>
            </p:blipFill>
            <p:spPr>
              <a:xfrm>
                <a:off x="2465969" y="2158433"/>
                <a:ext cx="782422" cy="8929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084581" y="3913754"/>
              <a:ext cx="1807198" cy="362290"/>
            </p14:xfrm>
          </p:contentPart>
        </mc:Choice>
        <mc:Fallback xmlns="">
          <p:pic>
            <p:nvPicPr>
              <p:cNvPr id="8" name="Ink 7"/>
            </p:nvPicPr>
            <p:blipFill>
              <a:blip/>
            </p:blipFill>
            <p:spPr>
              <a:xfrm>
                <a:off x="4084581" y="3913754"/>
                <a:ext cx="1807198" cy="3622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638874" y="4689361"/>
              <a:ext cx="700095" cy="71438"/>
            </p14:xfrm>
          </p:contentPart>
        </mc:Choice>
        <mc:Fallback xmlns="">
          <p:pic>
            <p:nvPicPr>
              <p:cNvPr id="9" name="Ink 8"/>
            </p:nvPicPr>
            <p:blipFill>
              <a:blip/>
            </p:blipFill>
            <p:spPr>
              <a:xfrm>
                <a:off x="1638874" y="4689361"/>
                <a:ext cx="700095" cy="714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365226" y="4704669"/>
              <a:ext cx="1139171" cy="56130"/>
            </p14:xfrm>
          </p:contentPart>
        </mc:Choice>
        <mc:Fallback xmlns="">
          <p:pic>
            <p:nvPicPr>
              <p:cNvPr id="10" name="Ink 9"/>
            </p:nvPicPr>
            <p:blipFill>
              <a:blip/>
            </p:blipFill>
            <p:spPr>
              <a:xfrm>
                <a:off x="4365226" y="4704669"/>
                <a:ext cx="1139171" cy="56130"/>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71458" y="0"/>
            <a:ext cx="10515600" cy="1325563"/>
          </a:xfrm>
        </p:spPr>
        <p:txBody>
          <a:bodyPr/>
          <a:lstStyle/>
          <a:p>
            <a:r>
              <a:rPr lang="en-US" b="1">
                <a:solidFill>
                  <a:srgbClr val="C00000"/>
                </a:solidFill>
                <a:latin typeface="American Typewriter" pitchFamily="18" charset="77"/>
              </a:rPr>
              <a:t>Complex 1 </a:t>
            </a:r>
            <a:endParaRPr lang="en-US" b="1">
              <a:solidFill>
                <a:srgbClr val="C00000"/>
              </a:solidFill>
              <a:latin typeface="American Typewriter" pitchFamily="18" charset="77"/>
            </a:endParaRPr>
          </a:p>
        </p:txBody>
      </p:sp>
      <p:sp>
        <p:nvSpPr>
          <p:cNvPr id="4" name="TextBox 3"/>
          <p:cNvSpPr txBox="1"/>
          <p:nvPr/>
        </p:nvSpPr>
        <p:spPr>
          <a:xfrm>
            <a:off x="7229475" y="885825"/>
            <a:ext cx="4572000" cy="4678204"/>
          </a:xfrm>
          <a:prstGeom prst="rect">
            <a:avLst/>
          </a:prstGeom>
          <a:noFill/>
        </p:spPr>
        <p:txBody>
          <a:bodyPr wrap="square" rtlCol="0">
            <a:spAutoFit/>
          </a:bodyPr>
          <a:lstStyle/>
          <a:p>
            <a:r>
              <a:rPr lang="en-US" sz="2000" b="1"/>
              <a:t>NADH dehydrogenase, is a very large, L-shaped structure that functions to accept high energy electrons from NADH molecules.</a:t>
            </a:r>
            <a:endParaRPr lang="en-US" sz="2000" b="1"/>
          </a:p>
          <a:p>
            <a:endParaRPr lang="en-US" sz="2000" b="1"/>
          </a:p>
          <a:p>
            <a:r>
              <a:rPr lang="en-US" sz="2000" b="1"/>
              <a:t>NADH binds to the vertical component of complex (within the matrix)</a:t>
            </a:r>
            <a:endParaRPr lang="en-US" sz="2000" b="1"/>
          </a:p>
          <a:p>
            <a:r>
              <a:rPr lang="en-US" sz="2000" b="1"/>
              <a:t>NADH gives off two electrons onto an acceptor molecule called flavin mononucleotide (FMN)</a:t>
            </a:r>
            <a:endParaRPr lang="en-US" sz="2000" b="1"/>
          </a:p>
          <a:p>
            <a:r>
              <a:rPr lang="en-US" sz="2000" b="1"/>
              <a:t>the FMN also uptakes two hydrogen ions (one from the matrix and one from the NADH molecule) to form the fully reduced FMNH2.</a:t>
            </a:r>
            <a:endParaRPr lang="en-US" sz="2000" b="1"/>
          </a:p>
          <a:p>
            <a:endParaRPr lang="en-US"/>
          </a:p>
        </p:txBody>
      </p:sp>
      <p:pic>
        <p:nvPicPr>
          <p:cNvPr id="10" name="Content Placeholder 7"/>
          <p:cNvPicPr>
            <a:picLocks noChangeAspect="1"/>
          </p:cNvPicPr>
          <p:nvPr/>
        </p:nvPicPr>
        <p:blipFill>
          <a:blip r:embed="rId1"/>
          <a:stretch>
            <a:fillRect/>
          </a:stretch>
        </p:blipFill>
        <p:spPr>
          <a:xfrm>
            <a:off x="257172" y="1575844"/>
            <a:ext cx="6829425" cy="4498554"/>
          </a:xfrm>
          <a:prstGeom prst="rect">
            <a:avLst/>
          </a:prstGeom>
        </p:spPr>
      </p:pic>
      <p:sp>
        <p:nvSpPr>
          <p:cNvPr id="12" name="Rectangle 11"/>
          <p:cNvSpPr/>
          <p:nvPr/>
        </p:nvSpPr>
        <p:spPr>
          <a:xfrm flipV="1">
            <a:off x="3600444" y="5332920"/>
            <a:ext cx="714375" cy="741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285999" y="3418114"/>
            <a:ext cx="653144"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7350683" y="1199129"/>
              <a:ext cx="2388111" cy="76540"/>
            </p14:xfrm>
          </p:contentPart>
        </mc:Choice>
        <mc:Fallback xmlns="">
          <p:pic>
            <p:nvPicPr>
              <p:cNvPr id="3" name="Ink 2"/>
            </p:nvPicPr>
            <p:blipFill>
              <a:blip/>
            </p:blipFill>
            <p:spPr>
              <a:xfrm>
                <a:off x="7350683" y="1199129"/>
                <a:ext cx="2388111" cy="765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7270271" y="1729808"/>
              <a:ext cx="3714271" cy="102053"/>
            </p14:xfrm>
          </p:contentPart>
        </mc:Choice>
        <mc:Fallback xmlns="">
          <p:pic>
            <p:nvPicPr>
              <p:cNvPr id="5" name="Ink 4"/>
            </p:nvPicPr>
            <p:blipFill>
              <a:blip/>
            </p:blipFill>
            <p:spPr>
              <a:xfrm>
                <a:off x="7270271" y="1729808"/>
                <a:ext cx="3714271" cy="10205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7214110" y="2092098"/>
              <a:ext cx="2098372" cy="91848"/>
            </p14:xfrm>
          </p:contentPart>
        </mc:Choice>
        <mc:Fallback xmlns="">
          <p:pic>
            <p:nvPicPr>
              <p:cNvPr id="6" name="Ink 5"/>
            </p:nvPicPr>
            <p:blipFill>
              <a:blip/>
            </p:blipFill>
            <p:spPr>
              <a:xfrm>
                <a:off x="7214110" y="2092098"/>
                <a:ext cx="2098372" cy="9184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8858090" y="4219915"/>
              <a:ext cx="2806125" cy="56129"/>
            </p14:xfrm>
          </p:contentPart>
        </mc:Choice>
        <mc:Fallback xmlns="">
          <p:pic>
            <p:nvPicPr>
              <p:cNvPr id="7" name="Ink 6"/>
            </p:nvPicPr>
            <p:blipFill>
              <a:blip/>
            </p:blipFill>
            <p:spPr>
              <a:xfrm>
                <a:off x="8858090" y="4219915"/>
                <a:ext cx="2806125" cy="5612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7316221" y="4357687"/>
              <a:ext cx="459497" cy="244929"/>
            </p14:xfrm>
          </p:contentPart>
        </mc:Choice>
        <mc:Fallback xmlns="">
          <p:pic>
            <p:nvPicPr>
              <p:cNvPr id="8" name="Ink 7"/>
            </p:nvPicPr>
            <p:blipFill>
              <a:blip/>
            </p:blipFill>
            <p:spPr>
              <a:xfrm>
                <a:off x="7316221" y="4357687"/>
                <a:ext cx="459497" cy="2449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7602130" y="4311763"/>
              <a:ext cx="3922322" cy="316366"/>
            </p14:xfrm>
          </p:contentPart>
        </mc:Choice>
        <mc:Fallback xmlns="">
          <p:pic>
            <p:nvPicPr>
              <p:cNvPr id="9" name="Ink 8"/>
            </p:nvPicPr>
            <p:blipFill>
              <a:blip/>
            </p:blipFill>
            <p:spPr>
              <a:xfrm>
                <a:off x="7602130" y="4311763"/>
                <a:ext cx="3922322" cy="31636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377487" y="4837339"/>
              <a:ext cx="1616697" cy="53578"/>
            </p14:xfrm>
          </p:contentPart>
        </mc:Choice>
        <mc:Fallback xmlns="">
          <p:pic>
            <p:nvPicPr>
              <p:cNvPr id="11" name="Ink 10"/>
            </p:nvPicPr>
            <p:blipFill>
              <a:blip/>
            </p:blipFill>
            <p:spPr>
              <a:xfrm>
                <a:off x="7377487" y="4837339"/>
                <a:ext cx="1616697" cy="5357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9368643" y="4852647"/>
              <a:ext cx="1613984" cy="61232"/>
            </p14:xfrm>
          </p:contentPart>
        </mc:Choice>
        <mc:Fallback xmlns="">
          <p:pic>
            <p:nvPicPr>
              <p:cNvPr id="13" name="Ink 12"/>
            </p:nvPicPr>
            <p:blipFill>
              <a:blip/>
            </p:blipFill>
            <p:spPr>
              <a:xfrm>
                <a:off x="9368643" y="4852647"/>
                <a:ext cx="1613984" cy="6123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Ink 14"/>
              <p14:cNvContentPartPr/>
              <p14:nvPr/>
            </p14:nvContentPartPr>
            <p14:xfrm>
              <a:off x="7341748" y="5204732"/>
              <a:ext cx="1956694" cy="89297"/>
            </p14:xfrm>
          </p:contentPart>
        </mc:Choice>
        <mc:Fallback xmlns="">
          <p:pic>
            <p:nvPicPr>
              <p:cNvPr id="15" name="Ink 14"/>
            </p:nvPicPr>
            <p:blipFill>
              <a:blip/>
            </p:blipFill>
            <p:spPr>
              <a:xfrm>
                <a:off x="7341748" y="5204732"/>
                <a:ext cx="1956694" cy="89297"/>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dirty="0">
                <a:solidFill>
                  <a:srgbClr val="C00000"/>
                </a:solidFill>
                <a:latin typeface="American Typewriter" pitchFamily="18" charset="77"/>
              </a:rPr>
              <a:t>The tricarboxylic acid (TCA) cycle</a:t>
            </a:r>
            <a:endParaRPr lang="en-US" b="1" dirty="0">
              <a:solidFill>
                <a:srgbClr val="C00000"/>
              </a:solidFill>
              <a:latin typeface="American Typewriter" pitchFamily="18" charset="77"/>
            </a:endParaRPr>
          </a:p>
        </p:txBody>
      </p:sp>
      <p:sp>
        <p:nvSpPr>
          <p:cNvPr id="3" name="Content Placeholder 2"/>
          <p:cNvSpPr/>
          <p:nvPr>
            <p:ph idx="1"/>
          </p:nvPr>
        </p:nvSpPr>
        <p:spPr/>
        <p:txBody>
          <a:bodyPr/>
          <a:lstStyle/>
          <a:p>
            <a:r>
              <a:rPr lang="en-US" dirty="0">
                <a:solidFill>
                  <a:srgbClr val="C00000"/>
                </a:solidFill>
              </a:rPr>
              <a:t>Krebs cycle</a:t>
            </a:r>
            <a:endParaRPr lang="en-US" dirty="0">
              <a:solidFill>
                <a:srgbClr val="C00000"/>
              </a:solidFill>
            </a:endParaRPr>
          </a:p>
          <a:p>
            <a:r>
              <a:rPr lang="en-US" dirty="0">
                <a:solidFill>
                  <a:srgbClr val="C00000"/>
                </a:solidFill>
              </a:rPr>
              <a:t>The citric acid cycle</a:t>
            </a:r>
            <a:endParaRPr lang="en-US" dirty="0">
              <a:solidFill>
                <a:srgbClr val="C00000"/>
              </a:solidFill>
            </a:endParaRPr>
          </a:p>
          <a:p>
            <a:r>
              <a:rPr lang="en-US" dirty="0"/>
              <a:t>The enzymes of the TCA cycle are located in the mitochondrial matrix </a:t>
            </a:r>
            <a:endParaRPr lang="en-US" dirty="0"/>
          </a:p>
          <a:p>
            <a:r>
              <a:rPr lang="en-US" dirty="0"/>
              <a:t>Fuel Molecules lose electrons, get oxidized and donate those electrons to  energy carriers producing NADH and FADH2</a:t>
            </a:r>
            <a:endParaRPr lang="en-US" dirty="0"/>
          </a:p>
          <a:p>
            <a:r>
              <a:rPr lang="en-US" dirty="0"/>
              <a:t>Main function of the TCA cycle is to release high-energy electrons that power the synthesis of ATP via oxidative phosphorylation </a:t>
            </a:r>
            <a:endParaRPr lang="en-US" dirty="0"/>
          </a:p>
          <a:p>
            <a:endParaRPr lang="en-US" dirty="0">
              <a:solidFill>
                <a:srgbClr val="C00000"/>
              </a:solidFill>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7image1180812496"/>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71524" y="0"/>
            <a:ext cx="8286751" cy="4000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1524" y="4404836"/>
            <a:ext cx="6800850" cy="1938992"/>
          </a:xfrm>
          <a:prstGeom prst="rect">
            <a:avLst/>
          </a:prstGeom>
        </p:spPr>
        <p:txBody>
          <a:bodyPr wrap="square">
            <a:spAutoFit/>
          </a:bodyPr>
          <a:lstStyle/>
          <a:p>
            <a:r>
              <a:rPr lang="en-US" sz="2400" b="1">
                <a:solidFill>
                  <a:srgbClr val="C00000"/>
                </a:solidFill>
              </a:rPr>
              <a:t>The electrons then move through a series of iron-sulfur clusters (Iron cycles between +2 and +3</a:t>
            </a:r>
            <a:endParaRPr lang="en-US" sz="2400" b="1">
              <a:solidFill>
                <a:srgbClr val="C00000"/>
              </a:solidFill>
            </a:endParaRPr>
          </a:p>
          <a:p>
            <a:r>
              <a:rPr lang="en-US" sz="2400" b="1">
                <a:solidFill>
                  <a:srgbClr val="C00000"/>
                </a:solidFill>
              </a:rPr>
              <a:t>end up being transferred onto ubiquinone.(Q)</a:t>
            </a:r>
            <a:endParaRPr lang="en-US" sz="2400" b="1">
              <a:solidFill>
                <a:srgbClr val="C00000"/>
              </a:solidFill>
            </a:endParaRPr>
          </a:p>
          <a:p>
            <a:r>
              <a:rPr lang="en-US" sz="2400" b="1">
                <a:solidFill>
                  <a:srgbClr val="C00000"/>
                </a:solidFill>
              </a:rPr>
              <a:t>Q uptakes two protons from the matrix to form ubiquinol (QH2</a:t>
            </a:r>
            <a:r>
              <a:rPr lang="en-US" b="1">
                <a:solidFill>
                  <a:srgbClr val="C00000"/>
                </a:solidFill>
              </a:rPr>
              <a:t>)</a:t>
            </a:r>
            <a:endParaRPr lang="en-US" b="1">
              <a:solidFill>
                <a:srgbClr val="C00000"/>
              </a:solidFill>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5049366" y="2439080"/>
              <a:ext cx="352281" cy="316366"/>
            </p14:xfrm>
          </p:contentPart>
        </mc:Choice>
        <mc:Fallback xmlns="">
          <p:pic>
            <p:nvPicPr>
              <p:cNvPr id="2" name="Ink 1"/>
            </p:nvPicPr>
            <p:blipFill>
              <a:blip/>
            </p:blipFill>
            <p:spPr>
              <a:xfrm>
                <a:off x="5049366" y="2439080"/>
                <a:ext cx="352281" cy="31636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5462914" y="1367517"/>
              <a:ext cx="673930" cy="316367"/>
            </p14:xfrm>
          </p:contentPart>
        </mc:Choice>
        <mc:Fallback xmlns="">
          <p:pic>
            <p:nvPicPr>
              <p:cNvPr id="3" name="Ink 2"/>
            </p:nvPicPr>
            <p:blipFill>
              <a:blip/>
            </p:blipFill>
            <p:spPr>
              <a:xfrm>
                <a:off x="5462914" y="1367517"/>
                <a:ext cx="673930" cy="31636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5953045" y="1592195"/>
              <a:ext cx="357387" cy="300898"/>
            </p14:xfrm>
          </p:contentPart>
        </mc:Choice>
        <mc:Fallback xmlns="">
          <p:pic>
            <p:nvPicPr>
              <p:cNvPr id="5" name="Ink 4"/>
            </p:nvPicPr>
            <p:blipFill>
              <a:blip/>
            </p:blipFill>
            <p:spPr>
              <a:xfrm>
                <a:off x="5953045" y="1592195"/>
                <a:ext cx="357387" cy="3008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7055200" y="2617674"/>
              <a:ext cx="802206" cy="56129"/>
            </p14:xfrm>
          </p:contentPart>
        </mc:Choice>
        <mc:Fallback xmlns="">
          <p:pic>
            <p:nvPicPr>
              <p:cNvPr id="6" name="Ink 5"/>
            </p:nvPicPr>
            <p:blipFill>
              <a:blip/>
            </p:blipFill>
            <p:spPr>
              <a:xfrm>
                <a:off x="7055200" y="2617674"/>
                <a:ext cx="802206" cy="5612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5529286" y="4745491"/>
              <a:ext cx="1575056" cy="30616"/>
            </p14:xfrm>
          </p:contentPart>
        </mc:Choice>
        <mc:Fallback xmlns="">
          <p:pic>
            <p:nvPicPr>
              <p:cNvPr id="7" name="Ink 6"/>
            </p:nvPicPr>
            <p:blipFill>
              <a:blip/>
            </p:blipFill>
            <p:spPr>
              <a:xfrm>
                <a:off x="5529286" y="4745491"/>
                <a:ext cx="1575056"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1027487" y="5138397"/>
              <a:ext cx="1652914" cy="51027"/>
            </p14:xfrm>
          </p:contentPart>
        </mc:Choice>
        <mc:Fallback xmlns="">
          <p:pic>
            <p:nvPicPr>
              <p:cNvPr id="8" name="Ink 7"/>
            </p:nvPicPr>
            <p:blipFill>
              <a:blip/>
            </p:blipFill>
            <p:spPr>
              <a:xfrm>
                <a:off x="1027487" y="5138397"/>
                <a:ext cx="1652914" cy="5102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5340381" y="4735285"/>
              <a:ext cx="490131" cy="438831"/>
            </p14:xfrm>
          </p:contentPart>
        </mc:Choice>
        <mc:Fallback xmlns="">
          <p:pic>
            <p:nvPicPr>
              <p:cNvPr id="9" name="Ink 8"/>
            </p:nvPicPr>
            <p:blipFill>
              <a:blip/>
            </p:blipFill>
            <p:spPr>
              <a:xfrm>
                <a:off x="5340381" y="4735285"/>
                <a:ext cx="490131" cy="43883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Ink 9"/>
              <p14:cNvContentPartPr/>
              <p14:nvPr/>
            </p14:nvContentPartPr>
            <p14:xfrm>
              <a:off x="5583852" y="5133294"/>
              <a:ext cx="1173313" cy="51027"/>
            </p14:xfrm>
          </p:contentPart>
        </mc:Choice>
        <mc:Fallback xmlns="">
          <p:pic>
            <p:nvPicPr>
              <p:cNvPr id="10" name="Ink 9"/>
            </p:nvPicPr>
            <p:blipFill>
              <a:blip/>
            </p:blipFill>
            <p:spPr>
              <a:xfrm>
                <a:off x="5583852" y="5133294"/>
                <a:ext cx="1173313" cy="5102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Ink 10"/>
              <p14:cNvContentPartPr/>
              <p14:nvPr/>
            </p14:nvContentPartPr>
            <p14:xfrm>
              <a:off x="4261839" y="5439455"/>
              <a:ext cx="2096457" cy="96951"/>
            </p14:xfrm>
          </p:contentPart>
        </mc:Choice>
        <mc:Fallback xmlns="">
          <p:pic>
            <p:nvPicPr>
              <p:cNvPr id="11" name="Ink 10"/>
            </p:nvPicPr>
            <p:blipFill>
              <a:blip/>
            </p:blipFill>
            <p:spPr>
              <a:xfrm>
                <a:off x="4261839" y="5439455"/>
                <a:ext cx="2096457" cy="9695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Ink 11"/>
              <p14:cNvContentPartPr/>
              <p14:nvPr/>
            </p14:nvContentPartPr>
            <p14:xfrm>
              <a:off x="6249165" y="5214937"/>
              <a:ext cx="536080" cy="352085"/>
            </p14:xfrm>
          </p:contentPart>
        </mc:Choice>
        <mc:Fallback xmlns="">
          <p:pic>
            <p:nvPicPr>
              <p:cNvPr id="12" name="Ink 11"/>
            </p:nvPicPr>
            <p:blipFill>
              <a:blip/>
            </p:blipFill>
            <p:spPr>
              <a:xfrm>
                <a:off x="6249165" y="5214937"/>
                <a:ext cx="536080" cy="35208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Ink 12"/>
              <p14:cNvContentPartPr/>
              <p14:nvPr/>
            </p14:nvContentPartPr>
            <p14:xfrm>
              <a:off x="898572" y="5827259"/>
              <a:ext cx="6006015" cy="102053"/>
            </p14:xfrm>
          </p:contentPart>
        </mc:Choice>
        <mc:Fallback xmlns="">
          <p:pic>
            <p:nvPicPr>
              <p:cNvPr id="13" name="Ink 12"/>
            </p:nvPicPr>
            <p:blipFill>
              <a:blip/>
            </p:blipFill>
            <p:spPr>
              <a:xfrm>
                <a:off x="898572" y="5827259"/>
                <a:ext cx="6006015" cy="10205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Ink 13"/>
              <p14:cNvContentPartPr/>
              <p14:nvPr/>
            </p14:nvContentPartPr>
            <p14:xfrm>
              <a:off x="873045" y="6281397"/>
              <a:ext cx="2166020" cy="94399"/>
            </p14:xfrm>
          </p:contentPart>
        </mc:Choice>
        <mc:Fallback xmlns="">
          <p:pic>
            <p:nvPicPr>
              <p:cNvPr id="14" name="Ink 13"/>
            </p:nvPicPr>
            <p:blipFill>
              <a:blip/>
            </p:blipFill>
            <p:spPr>
              <a:xfrm>
                <a:off x="873045" y="6281397"/>
                <a:ext cx="2166020" cy="943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Ink 14"/>
              <p14:cNvContentPartPr/>
              <p14:nvPr/>
            </p14:nvContentPartPr>
            <p14:xfrm>
              <a:off x="2649768" y="5561919"/>
              <a:ext cx="1133428" cy="387804"/>
            </p14:xfrm>
          </p:contentPart>
        </mc:Choice>
        <mc:Fallback xmlns="">
          <p:pic>
            <p:nvPicPr>
              <p:cNvPr id="15" name="Ink 14"/>
            </p:nvPicPr>
            <p:blipFill>
              <a:blip/>
            </p:blipFill>
            <p:spPr>
              <a:xfrm>
                <a:off x="2649768" y="5561919"/>
                <a:ext cx="1133428" cy="38780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Ink 15"/>
              <p14:cNvContentPartPr/>
              <p14:nvPr/>
            </p14:nvContentPartPr>
            <p14:xfrm>
              <a:off x="3711718" y="5811950"/>
              <a:ext cx="3180744" cy="56130"/>
            </p14:xfrm>
          </p:contentPart>
        </mc:Choice>
        <mc:Fallback xmlns="">
          <p:pic>
            <p:nvPicPr>
              <p:cNvPr id="16" name="Ink 15"/>
            </p:nvPicPr>
            <p:blipFill>
              <a:blip/>
            </p:blipFill>
            <p:spPr>
              <a:xfrm>
                <a:off x="3711718" y="5811950"/>
                <a:ext cx="3180744" cy="5613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Ink 16"/>
              <p14:cNvContentPartPr/>
              <p14:nvPr/>
            </p14:nvContentPartPr>
            <p14:xfrm>
              <a:off x="2575100" y="6301808"/>
              <a:ext cx="309522" cy="73988"/>
            </p14:xfrm>
          </p:contentPart>
        </mc:Choice>
        <mc:Fallback xmlns="">
          <p:pic>
            <p:nvPicPr>
              <p:cNvPr id="17" name="Ink 16"/>
            </p:nvPicPr>
            <p:blipFill>
              <a:blip/>
            </p:blipFill>
            <p:spPr>
              <a:xfrm>
                <a:off x="2575100" y="6301808"/>
                <a:ext cx="309522" cy="739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Ink 17"/>
              <p14:cNvContentPartPr/>
              <p14:nvPr/>
            </p14:nvContentPartPr>
            <p14:xfrm>
              <a:off x="3744106" y="3576977"/>
              <a:ext cx="989994" cy="321469"/>
            </p14:xfrm>
          </p:contentPart>
        </mc:Choice>
        <mc:Fallback xmlns="">
          <p:pic>
            <p:nvPicPr>
              <p:cNvPr id="18" name="Ink 17"/>
            </p:nvPicPr>
            <p:blipFill>
              <a:blip/>
            </p:blipFill>
            <p:spPr>
              <a:xfrm>
                <a:off x="3744106" y="3576977"/>
                <a:ext cx="989994" cy="321469"/>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1240971"/>
            <a:ext cx="10515600" cy="4935992"/>
          </a:xfrm>
        </p:spPr>
        <p:txBody>
          <a:bodyPr/>
          <a:lstStyle/>
          <a:p>
            <a:r>
              <a:rPr lang="en-US"/>
              <a:t>The transfer of electrons to CoQ occurs one electron at a time. </a:t>
            </a:r>
            <a:endParaRPr lang="en-US"/>
          </a:p>
          <a:p>
            <a:r>
              <a:rPr lang="en-US"/>
              <a:t>The Q molecule is lipid soluble and freely moves through the hydrophobic core of the membrane. Once it is reduced, (QH</a:t>
            </a:r>
            <a:r>
              <a:rPr lang="en-US" baseline="-25000"/>
              <a:t>2</a:t>
            </a:r>
            <a:r>
              <a:rPr lang="en-US"/>
              <a:t>), ubiquinone delivers its electrons to the next complex in the electron transport chain. </a:t>
            </a:r>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878834" y="1581830"/>
              <a:ext cx="7890593" cy="81643"/>
            </p14:xfrm>
          </p:contentPart>
        </mc:Choice>
        <mc:Fallback xmlns="">
          <p:pic>
            <p:nvPicPr>
              <p:cNvPr id="2" name="Ink 1"/>
            </p:nvPicPr>
            <p:blipFill>
              <a:blip/>
            </p:blipFill>
            <p:spPr>
              <a:xfrm>
                <a:off x="1878834" y="1581830"/>
                <a:ext cx="7890593" cy="8164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803618" y="2076790"/>
              <a:ext cx="724984" cy="61232"/>
            </p14:xfrm>
          </p:contentPart>
        </mc:Choice>
        <mc:Fallback xmlns="">
          <p:pic>
            <p:nvPicPr>
              <p:cNvPr id="4" name="Ink 3"/>
            </p:nvPicPr>
            <p:blipFill>
              <a:blip/>
            </p:blipFill>
            <p:spPr>
              <a:xfrm>
                <a:off x="3803618" y="2076790"/>
                <a:ext cx="724984" cy="612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7852301" y="2627879"/>
              <a:ext cx="28080" cy="360"/>
            </p14:xfrm>
          </p:contentPart>
        </mc:Choice>
        <mc:Fallback xmlns="">
          <p:pic>
            <p:nvPicPr>
              <p:cNvPr id="5" name="Ink 4"/>
            </p:nvPicPr>
            <p:blipFill>
              <a:blip/>
            </p:blipFill>
            <p:spPr>
              <a:xfrm>
                <a:off x="7852301" y="2627879"/>
                <a:ext cx="2808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9000406" y="2546236"/>
              <a:ext cx="799015" cy="51027"/>
            </p14:xfrm>
          </p:contentPart>
        </mc:Choice>
        <mc:Fallback xmlns="">
          <p:pic>
            <p:nvPicPr>
              <p:cNvPr id="6" name="Ink 5"/>
            </p:nvPicPr>
            <p:blipFill>
              <a:blip/>
            </p:blipFill>
            <p:spPr>
              <a:xfrm>
                <a:off x="9000406" y="2546236"/>
                <a:ext cx="799015"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2950995" y="2831986"/>
              <a:ext cx="7737426" cy="71438"/>
            </p14:xfrm>
          </p:contentPart>
        </mc:Choice>
        <mc:Fallback xmlns="">
          <p:pic>
            <p:nvPicPr>
              <p:cNvPr id="7" name="Ink 6"/>
            </p:nvPicPr>
            <p:blipFill>
              <a:blip/>
            </p:blipFill>
            <p:spPr>
              <a:xfrm>
                <a:off x="2950995" y="2831986"/>
                <a:ext cx="7737426" cy="714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1178738" y="3260611"/>
              <a:ext cx="2040297" cy="30616"/>
            </p14:xfrm>
          </p:contentPart>
        </mc:Choice>
        <mc:Fallback xmlns="">
          <p:pic>
            <p:nvPicPr>
              <p:cNvPr id="8" name="Ink 7"/>
            </p:nvPicPr>
            <p:blipFill>
              <a:blip/>
            </p:blipFill>
            <p:spPr>
              <a:xfrm>
                <a:off x="1178738" y="3260611"/>
                <a:ext cx="2040297" cy="30616"/>
              </a:xfrm>
              <a:prstGeom prst="rect"/>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02770" y="0"/>
            <a:ext cx="10515600" cy="1325563"/>
          </a:xfrm>
        </p:spPr>
        <p:txBody>
          <a:bodyPr/>
          <a:lstStyle/>
          <a:p>
            <a:r>
              <a:rPr lang="en-US" b="1">
                <a:solidFill>
                  <a:srgbClr val="C00000"/>
                </a:solidFill>
                <a:latin typeface="American Typewriter" pitchFamily="18" charset="77"/>
              </a:rPr>
              <a:t>Complex II</a:t>
            </a:r>
            <a:endParaRPr lang="en-US" b="1">
              <a:solidFill>
                <a:srgbClr val="C00000"/>
              </a:solidFill>
              <a:latin typeface="American Typewriter" pitchFamily="18" charset="77"/>
            </a:endParaRPr>
          </a:p>
        </p:txBody>
      </p:sp>
      <p:sp>
        <p:nvSpPr>
          <p:cNvPr id="5" name="Content Placeholder 4"/>
          <p:cNvSpPr/>
          <p:nvPr>
            <p:ph idx="1"/>
          </p:nvPr>
        </p:nvSpPr>
        <p:spPr>
          <a:xfrm>
            <a:off x="239486" y="1325563"/>
            <a:ext cx="11114314" cy="4851400"/>
          </a:xfrm>
        </p:spPr>
        <p:txBody>
          <a:bodyPr/>
          <a:lstStyle/>
          <a:p>
            <a:r>
              <a:rPr lang="en-US" b="1"/>
              <a:t>Contains succinate dehydrogenase</a:t>
            </a:r>
            <a:r>
              <a:rPr lang="en-US"/>
              <a:t>, a component of the </a:t>
            </a:r>
            <a:r>
              <a:rPr lang="en-US" b="1"/>
              <a:t>TCA cycle </a:t>
            </a:r>
            <a:endParaRPr lang="en-US"/>
          </a:p>
          <a:p>
            <a:r>
              <a:rPr lang="en-US"/>
              <a:t>Complex II contains a FAD protein and Fe-S centers</a:t>
            </a:r>
            <a:endParaRPr lang="en-US"/>
          </a:p>
          <a:p>
            <a:r>
              <a:rPr lang="en-US"/>
              <a:t>succinate is converted to fumarate in the TCA cycle, FAD is reduced to FADH2. </a:t>
            </a:r>
            <a:endParaRPr lang="en-US"/>
          </a:p>
          <a:p>
            <a:r>
              <a:rPr lang="en-US"/>
              <a:t>FADH2 (produced in kreb cycle ) remains bound to complex</a:t>
            </a:r>
            <a:endParaRPr lang="en-US"/>
          </a:p>
          <a:p>
            <a:r>
              <a:rPr lang="en-US"/>
              <a:t>Complex II can oxidize the FADH2 back into FAD and move the free electrons through a series of iron-sulfur clusters and onto ubiquinone, thereby forming ubiquinol (The FADH2 is oxidized by electron transfer through the Fe-S centers to reduce Q to QH2)</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1975839" y="1668575"/>
              <a:ext cx="3799789" cy="76540"/>
            </p14:xfrm>
          </p:contentPart>
        </mc:Choice>
        <mc:Fallback xmlns="">
          <p:pic>
            <p:nvPicPr>
              <p:cNvPr id="3" name="Ink 2"/>
            </p:nvPicPr>
            <p:blipFill>
              <a:blip/>
            </p:blipFill>
            <p:spPr>
              <a:xfrm>
                <a:off x="1975839" y="1668575"/>
                <a:ext cx="3799789" cy="7654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832336" y="2158433"/>
              <a:ext cx="4058257" cy="71437"/>
            </p14:xfrm>
          </p:contentPart>
        </mc:Choice>
        <mc:Fallback xmlns="">
          <p:pic>
            <p:nvPicPr>
              <p:cNvPr id="4" name="Ink 3"/>
            </p:nvPicPr>
            <p:blipFill>
              <a:blip/>
            </p:blipFill>
            <p:spPr>
              <a:xfrm>
                <a:off x="3832336" y="2158433"/>
                <a:ext cx="4058257"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538221" y="3551464"/>
              <a:ext cx="3610885" cy="96951"/>
            </p14:xfrm>
          </p:contentPart>
        </mc:Choice>
        <mc:Fallback xmlns="">
          <p:pic>
            <p:nvPicPr>
              <p:cNvPr id="6" name="Ink 5"/>
            </p:nvPicPr>
            <p:blipFill>
              <a:blip/>
            </p:blipFill>
            <p:spPr>
              <a:xfrm>
                <a:off x="5538221" y="3551464"/>
                <a:ext cx="3610885" cy="9695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109949" y="4301557"/>
              <a:ext cx="22975" cy="2552"/>
            </p14:xfrm>
          </p:contentPart>
        </mc:Choice>
        <mc:Fallback xmlns="">
          <p:pic>
            <p:nvPicPr>
              <p:cNvPr id="7" name="Ink 6"/>
            </p:nvPicPr>
            <p:blipFill>
              <a:blip/>
            </p:blipFill>
            <p:spPr>
              <a:xfrm>
                <a:off x="4109949" y="4301557"/>
                <a:ext cx="22975" cy="255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7030311" y="4061732"/>
              <a:ext cx="3229246" cy="81643"/>
            </p14:xfrm>
          </p:contentPart>
        </mc:Choice>
        <mc:Fallback xmlns="">
          <p:pic>
            <p:nvPicPr>
              <p:cNvPr id="8" name="Ink 7"/>
            </p:nvPicPr>
            <p:blipFill>
              <a:blip/>
            </p:blipFill>
            <p:spPr>
              <a:xfrm>
                <a:off x="7030311" y="4061732"/>
                <a:ext cx="3229246" cy="8164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76924" y="4444432"/>
              <a:ext cx="9676890" cy="199005"/>
            </p14:xfrm>
          </p:contentPart>
        </mc:Choice>
        <mc:Fallback xmlns="">
          <p:pic>
            <p:nvPicPr>
              <p:cNvPr id="9" name="Ink 8"/>
            </p:nvPicPr>
            <p:blipFill>
              <a:blip/>
            </p:blipFill>
            <p:spPr>
              <a:xfrm>
                <a:off x="576924" y="4444432"/>
                <a:ext cx="9676890" cy="19900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33085" y="4878160"/>
              <a:ext cx="4385648" cy="86746"/>
            </p14:xfrm>
          </p:contentPart>
        </mc:Choice>
        <mc:Fallback xmlns="">
          <p:pic>
            <p:nvPicPr>
              <p:cNvPr id="10" name="Ink 9"/>
            </p:nvPicPr>
            <p:blipFill>
              <a:blip/>
            </p:blipFill>
            <p:spPr>
              <a:xfrm>
                <a:off x="633085" y="4878160"/>
                <a:ext cx="4385648" cy="86746"/>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8image118091595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75866" y="522514"/>
            <a:ext cx="8311463" cy="3359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19943" y="4651607"/>
            <a:ext cx="6096000" cy="1569660"/>
          </a:xfrm>
          <a:prstGeom prst="rect">
            <a:avLst/>
          </a:prstGeom>
        </p:spPr>
        <p:txBody>
          <a:bodyPr>
            <a:spAutoFit/>
          </a:bodyPr>
          <a:lstStyle/>
          <a:p>
            <a:r>
              <a:rPr lang="en-US" sz="2400" b="1">
                <a:latin typeface="TimesNewRomanPS"/>
              </a:rPr>
              <a:t>Complex II </a:t>
            </a:r>
            <a:r>
              <a:rPr lang="en-US" sz="2400">
                <a:latin typeface="TimesNewRomanPSMT" pitchFamily="18" charset="0"/>
              </a:rPr>
              <a:t>does </a:t>
            </a:r>
            <a:r>
              <a:rPr lang="en-US" sz="2400" b="1">
                <a:latin typeface="TimesNewRomanPS"/>
              </a:rPr>
              <a:t>NOT </a:t>
            </a:r>
            <a:r>
              <a:rPr lang="en-US" sz="2400">
                <a:latin typeface="TimesNewRomanPSMT" pitchFamily="18" charset="0"/>
              </a:rPr>
              <a:t>contribute to </a:t>
            </a:r>
            <a:r>
              <a:rPr lang="en-US" sz="2400" b="1">
                <a:latin typeface="TimesNewRomanPS"/>
              </a:rPr>
              <a:t>proton gradient</a:t>
            </a:r>
            <a:r>
              <a:rPr lang="en-US" sz="2400">
                <a:latin typeface="TimesNewRomanPSMT" pitchFamily="18" charset="0"/>
              </a:rPr>
              <a:t>, but supplies electrons from succinate.</a:t>
            </a:r>
            <a:endParaRPr lang="en-US" sz="2400">
              <a:latin typeface="TimesNewRomanPSMT" pitchFamily="18" charset="0"/>
            </a:endParaRPr>
          </a:p>
          <a:p>
            <a:r>
              <a:rPr lang="en-US" sz="2400">
                <a:latin typeface="TimesNewRomanPSMT" pitchFamily="18" charset="0"/>
              </a:rPr>
              <a:t>Less ATP generated from FADH2 compared to NADH </a:t>
            </a:r>
            <a:endParaRPr lang="en-US" sz="2400">
              <a:latin typeface="TimesNewRomanPSMT" pitchFamily="18" charset="0"/>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4071020" y="2413566"/>
              <a:ext cx="291015" cy="20411"/>
            </p14:xfrm>
          </p:contentPart>
        </mc:Choice>
        <mc:Fallback xmlns="">
          <p:pic>
            <p:nvPicPr>
              <p:cNvPr id="2" name="Ink 1"/>
            </p:nvPicPr>
            <p:blipFill>
              <a:blip/>
            </p:blipFill>
            <p:spPr>
              <a:xfrm>
                <a:off x="4071020" y="2413566"/>
                <a:ext cx="291015" cy="2041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1904361" y="4995522"/>
              <a:ext cx="5373568" cy="71437"/>
            </p14:xfrm>
          </p:contentPart>
        </mc:Choice>
        <mc:Fallback xmlns="">
          <p:pic>
            <p:nvPicPr>
              <p:cNvPr id="3" name="Ink 2"/>
            </p:nvPicPr>
            <p:blipFill>
              <a:blip/>
            </p:blipFill>
            <p:spPr>
              <a:xfrm>
                <a:off x="1904361" y="4995522"/>
                <a:ext cx="5373568" cy="714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1852030" y="5347607"/>
              <a:ext cx="5848541" cy="102053"/>
            </p14:xfrm>
          </p:contentPart>
        </mc:Choice>
        <mc:Fallback xmlns="">
          <p:pic>
            <p:nvPicPr>
              <p:cNvPr id="5" name="Ink 4"/>
            </p:nvPicPr>
            <p:blipFill>
              <a:blip/>
            </p:blipFill>
            <p:spPr>
              <a:xfrm>
                <a:off x="1852030" y="5347607"/>
                <a:ext cx="5848541" cy="10205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1873728" y="5692037"/>
              <a:ext cx="5720106" cy="89297"/>
            </p14:xfrm>
          </p:contentPart>
        </mc:Choice>
        <mc:Fallback xmlns="">
          <p:pic>
            <p:nvPicPr>
              <p:cNvPr id="6" name="Ink 5"/>
            </p:nvPicPr>
            <p:blipFill>
              <a:blip/>
            </p:blipFill>
            <p:spPr>
              <a:xfrm>
                <a:off x="1873728" y="5692037"/>
                <a:ext cx="5720106" cy="892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756301" y="6179343"/>
              <a:ext cx="1028764" cy="53578"/>
            </p14:xfrm>
          </p:contentPart>
        </mc:Choice>
        <mc:Fallback xmlns="">
          <p:pic>
            <p:nvPicPr>
              <p:cNvPr id="7" name="Ink 6"/>
            </p:nvPicPr>
            <p:blipFill>
              <a:blip/>
            </p:blipFill>
            <p:spPr>
              <a:xfrm>
                <a:off x="1756301" y="6179343"/>
                <a:ext cx="1028764" cy="535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4120160" y="6016058"/>
              <a:ext cx="15317" cy="360"/>
            </p14:xfrm>
          </p:contentPart>
        </mc:Choice>
        <mc:Fallback xmlns="">
          <p:pic>
            <p:nvPicPr>
              <p:cNvPr id="8" name="Ink 7"/>
            </p:nvPicPr>
            <p:blipFill>
              <a:blip/>
            </p:blipFill>
            <p:spPr>
              <a:xfrm>
                <a:off x="4120160" y="6016058"/>
                <a:ext cx="15317" cy="360"/>
              </a:xfrm>
              <a:prstGeom prst="rect"/>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a:solidFill>
                  <a:srgbClr val="C00000"/>
                </a:solidFill>
                <a:latin typeface="American Typewriter" pitchFamily="18" charset="77"/>
              </a:rPr>
              <a:t>Electron transfer and proton flow in Complex III </a:t>
            </a:r>
            <a:br>
              <a:rPr lang="en-US"/>
            </a:br>
            <a:endParaRPr lang="en-US"/>
          </a:p>
        </p:txBody>
      </p:sp>
      <p:sp>
        <p:nvSpPr>
          <p:cNvPr id="3" name="Content Placeholder 2"/>
          <p:cNvSpPr/>
          <p:nvPr>
            <p:ph idx="1"/>
          </p:nvPr>
        </p:nvSpPr>
        <p:spPr>
          <a:xfrm>
            <a:off x="838200" y="1415143"/>
            <a:ext cx="10515600" cy="4761820"/>
          </a:xfrm>
        </p:spPr>
        <p:txBody>
          <a:bodyPr>
            <a:normAutofit/>
          </a:bodyPr>
          <a:lstStyle/>
          <a:p>
            <a:r>
              <a:rPr lang="en-US" sz="3200"/>
              <a:t>Electron transfer from Ubiquionol (QH2) to chytochrome c</a:t>
            </a:r>
            <a:endParaRPr lang="en-US" sz="3200"/>
          </a:p>
          <a:p>
            <a:r>
              <a:rPr lang="en-US" sz="3200"/>
              <a:t>The electrons derived from both NADH and FADH2 are passed from QH2 to cytochrome </a:t>
            </a:r>
            <a:r>
              <a:rPr lang="en-US" sz="3200" i="1"/>
              <a:t>c </a:t>
            </a:r>
            <a:r>
              <a:rPr lang="en-US" sz="3200"/>
              <a:t>through the reactions of Complex III </a:t>
            </a:r>
            <a:endParaRPr lang="en-US" sz="3200"/>
          </a:p>
          <a:p>
            <a:r>
              <a:rPr lang="en-US" sz="3200"/>
              <a:t>Complex III contains two different cytochromes and a Rieske center that contains the 2Fe-2S center group</a:t>
            </a:r>
            <a:endParaRPr lang="en-US" sz="3200"/>
          </a:p>
          <a:p>
            <a:pPr lvl="1"/>
            <a:r>
              <a:rPr lang="en-US" sz="3200" b="1"/>
              <a:t>Cytochrome b </a:t>
            </a:r>
            <a:r>
              <a:rPr lang="en-US" sz="3200"/>
              <a:t>( two heme groups)</a:t>
            </a:r>
            <a:endParaRPr lang="en-US" sz="3200"/>
          </a:p>
          <a:p>
            <a:pPr lvl="1"/>
            <a:r>
              <a:rPr lang="en-US" sz="3200" b="1"/>
              <a:t>Cytochrome c </a:t>
            </a:r>
            <a:r>
              <a:rPr lang="en-US" sz="3200"/>
              <a:t>(single heme group, carries one electron)</a:t>
            </a:r>
            <a:endParaRPr lang="en-US" sz="3200"/>
          </a:p>
          <a:p>
            <a:pPr lvl="1"/>
            <a:r>
              <a:rPr lang="en-US" sz="3200" b="1"/>
              <a:t>Rieske center </a:t>
            </a:r>
            <a:r>
              <a:rPr lang="en-US" sz="3200"/>
              <a:t>that contains the 2Fe-2S center group</a:t>
            </a:r>
            <a:endParaRPr lang="en-US" sz="320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872040" y="1882888"/>
              <a:ext cx="883894" cy="35719"/>
            </p14:xfrm>
          </p:contentPart>
        </mc:Choice>
        <mc:Fallback xmlns="">
          <p:pic>
            <p:nvPicPr>
              <p:cNvPr id="4" name="Ink 3"/>
            </p:nvPicPr>
            <p:blipFill>
              <a:blip/>
            </p:blipFill>
            <p:spPr>
              <a:xfrm>
                <a:off x="6872040" y="1882888"/>
                <a:ext cx="883894" cy="3571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8443266" y="1780834"/>
              <a:ext cx="2201758" cy="135221"/>
            </p14:xfrm>
          </p:contentPart>
        </mc:Choice>
        <mc:Fallback xmlns="">
          <p:pic>
            <p:nvPicPr>
              <p:cNvPr id="5" name="Ink 4"/>
            </p:nvPicPr>
            <p:blipFill>
              <a:blip/>
            </p:blipFill>
            <p:spPr>
              <a:xfrm>
                <a:off x="8443266" y="1780834"/>
                <a:ext cx="2201758" cy="13522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42753" y="2780959"/>
              <a:ext cx="5205086" cy="71438"/>
            </p14:xfrm>
          </p:contentPart>
        </mc:Choice>
        <mc:Fallback xmlns="">
          <p:pic>
            <p:nvPicPr>
              <p:cNvPr id="6" name="Ink 5"/>
            </p:nvPicPr>
            <p:blipFill>
              <a:blip/>
            </p:blipFill>
            <p:spPr>
              <a:xfrm>
                <a:off x="1342753" y="2780959"/>
                <a:ext cx="5205086" cy="714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907778" y="2821781"/>
              <a:ext cx="3712357" cy="56129"/>
            </p14:xfrm>
          </p:contentPart>
        </mc:Choice>
        <mc:Fallback xmlns="">
          <p:pic>
            <p:nvPicPr>
              <p:cNvPr id="7" name="Ink 6"/>
            </p:nvPicPr>
            <p:blipFill>
              <a:blip/>
            </p:blipFill>
            <p:spPr>
              <a:xfrm>
                <a:off x="6907778" y="2821781"/>
                <a:ext cx="3712357" cy="561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409125" y="3240200"/>
              <a:ext cx="1861603" cy="61233"/>
            </p14:xfrm>
          </p:contentPart>
        </mc:Choice>
        <mc:Fallback xmlns="">
          <p:pic>
            <p:nvPicPr>
              <p:cNvPr id="8" name="Ink 7"/>
            </p:nvPicPr>
            <p:blipFill>
              <a:blip/>
            </p:blipFill>
            <p:spPr>
              <a:xfrm>
                <a:off x="1409125" y="3240200"/>
                <a:ext cx="1861603" cy="6123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574552" y="3801495"/>
              <a:ext cx="6489764" cy="104605"/>
            </p14:xfrm>
          </p:contentPart>
        </mc:Choice>
        <mc:Fallback xmlns="">
          <p:pic>
            <p:nvPicPr>
              <p:cNvPr id="9" name="Ink 8"/>
            </p:nvPicPr>
            <p:blipFill>
              <a:blip/>
            </p:blipFill>
            <p:spPr>
              <a:xfrm>
                <a:off x="4574552" y="3801495"/>
                <a:ext cx="6489764" cy="10460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291698" y="4332174"/>
              <a:ext cx="7201347" cy="66334"/>
            </p14:xfrm>
          </p:contentPart>
        </mc:Choice>
        <mc:Fallback xmlns="">
          <p:pic>
            <p:nvPicPr>
              <p:cNvPr id="10" name="Ink 9"/>
            </p:nvPicPr>
            <p:blipFill>
              <a:blip/>
            </p:blipFill>
            <p:spPr>
              <a:xfrm>
                <a:off x="1291698" y="4332174"/>
                <a:ext cx="7201347" cy="6633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655557" y="4393406"/>
              <a:ext cx="464603" cy="438830"/>
            </p14:xfrm>
          </p:contentPart>
        </mc:Choice>
        <mc:Fallback xmlns="">
          <p:pic>
            <p:nvPicPr>
              <p:cNvPr id="11" name="Ink 10"/>
            </p:nvPicPr>
            <p:blipFill>
              <a:blip/>
            </p:blipFill>
            <p:spPr>
              <a:xfrm>
                <a:off x="3655557" y="4393406"/>
                <a:ext cx="464603" cy="43883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4344803" y="4759523"/>
              <a:ext cx="2860372" cy="118637"/>
            </p14:xfrm>
          </p:contentPart>
        </mc:Choice>
        <mc:Fallback xmlns="">
          <p:pic>
            <p:nvPicPr>
              <p:cNvPr id="12" name="Ink 11"/>
            </p:nvPicPr>
            <p:blipFill>
              <a:blip/>
            </p:blipFill>
            <p:spPr>
              <a:xfrm>
                <a:off x="4344803" y="4759523"/>
                <a:ext cx="2860372" cy="11863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3686190" y="4954700"/>
              <a:ext cx="393126" cy="346983"/>
            </p14:xfrm>
          </p:contentPart>
        </mc:Choice>
        <mc:Fallback xmlns="">
          <p:pic>
            <p:nvPicPr>
              <p:cNvPr id="13" name="Ink 12"/>
            </p:nvPicPr>
            <p:blipFill>
              <a:blip/>
            </p:blipFill>
            <p:spPr>
              <a:xfrm>
                <a:off x="3686190" y="4954700"/>
                <a:ext cx="393126" cy="34698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4457125" y="5347607"/>
              <a:ext cx="2528513" cy="58681"/>
            </p14:xfrm>
          </p:contentPart>
        </mc:Choice>
        <mc:Fallback xmlns="">
          <p:pic>
            <p:nvPicPr>
              <p:cNvPr id="14" name="Ink 13"/>
            </p:nvPicPr>
            <p:blipFill>
              <a:blip/>
            </p:blipFill>
            <p:spPr>
              <a:xfrm>
                <a:off x="4457125" y="5347607"/>
                <a:ext cx="2528513" cy="5868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7479598" y="4832236"/>
              <a:ext cx="1107899" cy="586808"/>
            </p14:xfrm>
          </p:contentPart>
        </mc:Choice>
        <mc:Fallback xmlns="">
          <p:pic>
            <p:nvPicPr>
              <p:cNvPr id="15" name="Ink 14"/>
            </p:nvPicPr>
            <p:blipFill>
              <a:blip/>
            </p:blipFill>
            <p:spPr>
              <a:xfrm>
                <a:off x="7479598" y="4832236"/>
                <a:ext cx="1107899" cy="58680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8531336" y="5214937"/>
              <a:ext cx="2096458" cy="158183"/>
            </p14:xfrm>
          </p:contentPart>
        </mc:Choice>
        <mc:Fallback xmlns="">
          <p:pic>
            <p:nvPicPr>
              <p:cNvPr id="16" name="Ink 15"/>
            </p:nvPicPr>
            <p:blipFill>
              <a:blip/>
            </p:blipFill>
            <p:spPr>
              <a:xfrm>
                <a:off x="8531336" y="5214937"/>
                <a:ext cx="2096458" cy="158183"/>
              </a:xfrm>
              <a:prstGeom prst="rect"/>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Complex III</a:t>
            </a:r>
            <a:endParaRPr lang="en-US"/>
          </a:p>
        </p:txBody>
      </p:sp>
      <p:sp>
        <p:nvSpPr>
          <p:cNvPr id="3" name="Content Placeholder 2"/>
          <p:cNvSpPr/>
          <p:nvPr>
            <p:ph idx="1"/>
          </p:nvPr>
        </p:nvSpPr>
        <p:spPr>
          <a:xfrm>
            <a:off x="326572" y="1825625"/>
            <a:ext cx="4942114" cy="4351338"/>
          </a:xfrm>
        </p:spPr>
        <p:txBody>
          <a:bodyPr>
            <a:normAutofit lnSpcReduction="10000"/>
          </a:bodyPr>
          <a:lstStyle/>
          <a:p>
            <a:r>
              <a:rPr lang="en-US"/>
              <a:t>The process by which the electrons are transferred from the ubiquinol to cytochrome c is known as the Q cycle </a:t>
            </a:r>
            <a:r>
              <a:rPr lang="en-US">
                <a:sym typeface="Wingdings" charset="2"/>
              </a:rPr>
              <a:t> Two half cycles</a:t>
            </a:r>
            <a:endParaRPr lang="en-US"/>
          </a:p>
          <a:p>
            <a:r>
              <a:rPr lang="en-US"/>
              <a:t>In the first half of the cycle, one electron flows to cytochrome </a:t>
            </a:r>
            <a:r>
              <a:rPr lang="en-US" i="1"/>
              <a:t>c</a:t>
            </a:r>
            <a:r>
              <a:rPr lang="en-US"/>
              <a:t>. A second electron flows to cytochrome </a:t>
            </a:r>
            <a:r>
              <a:rPr lang="en-US" i="1"/>
              <a:t>b </a:t>
            </a:r>
            <a:r>
              <a:rPr lang="en-US"/>
              <a:t>where it transfers to a Q molecule, creating an unstable semiquinone ion. </a:t>
            </a:r>
            <a:endParaRPr lang="en-US"/>
          </a:p>
          <a:p>
            <a:endParaRPr lang="en-US"/>
          </a:p>
        </p:txBody>
      </p:sp>
      <p:pic>
        <p:nvPicPr>
          <p:cNvPr id="5" name="Picture 4"/>
          <p:cNvPicPr>
            <a:picLocks noChangeAspect="1"/>
          </p:cNvPicPr>
          <p:nvPr/>
        </p:nvPicPr>
        <p:blipFill>
          <a:blip r:embed="rId1"/>
          <a:stretch>
            <a:fillRect/>
          </a:stretch>
        </p:blipFill>
        <p:spPr>
          <a:xfrm>
            <a:off x="5747657" y="1690689"/>
            <a:ext cx="6391530" cy="4688340"/>
          </a:xfrm>
          <a:prstGeom prst="rect">
            <a:avLst/>
          </a:prstGeom>
        </p:spPr>
      </p:pic>
      <p:sp>
        <p:nvSpPr>
          <p:cNvPr id="6" name="TextBox 5"/>
          <p:cNvSpPr txBox="1"/>
          <p:nvPr/>
        </p:nvSpPr>
        <p:spPr>
          <a:xfrm>
            <a:off x="5736771" y="3816628"/>
            <a:ext cx="903515" cy="461665"/>
          </a:xfrm>
          <a:prstGeom prst="rect">
            <a:avLst/>
          </a:prstGeom>
          <a:noFill/>
        </p:spPr>
        <p:txBody>
          <a:bodyPr wrap="square" rtlCol="0">
            <a:spAutoFit/>
          </a:bodyPr>
          <a:lstStyle/>
          <a:p>
            <a:r>
              <a:rPr lang="en-US" sz="2400" b="1"/>
              <a:t>QH2</a:t>
            </a:r>
            <a:endParaRPr lang="en-US" sz="2400" b="1"/>
          </a:p>
        </p:txBody>
      </p:sp>
      <p:sp>
        <p:nvSpPr>
          <p:cNvPr id="7" name="TextBox 6"/>
          <p:cNvSpPr txBox="1"/>
          <p:nvPr/>
        </p:nvSpPr>
        <p:spPr>
          <a:xfrm>
            <a:off x="7364994" y="3555018"/>
            <a:ext cx="435428" cy="523220"/>
          </a:xfrm>
          <a:prstGeom prst="rect">
            <a:avLst/>
          </a:prstGeom>
          <a:noFill/>
        </p:spPr>
        <p:txBody>
          <a:bodyPr wrap="square" rtlCol="0">
            <a:spAutoFit/>
          </a:bodyPr>
          <a:lstStyle/>
          <a:p>
            <a:r>
              <a:rPr lang="en-US" sz="2800" b="1"/>
              <a:t>Q</a:t>
            </a:r>
            <a:endParaRPr lang="en-US" sz="2800" b="1"/>
          </a:p>
        </p:txBody>
      </p:sp>
      <p:sp>
        <p:nvSpPr>
          <p:cNvPr id="9" name="TextBox 8"/>
          <p:cNvSpPr txBox="1"/>
          <p:nvPr/>
        </p:nvSpPr>
        <p:spPr>
          <a:xfrm>
            <a:off x="9339943" y="5373179"/>
            <a:ext cx="1219200" cy="400110"/>
          </a:xfrm>
          <a:prstGeom prst="rect">
            <a:avLst/>
          </a:prstGeom>
          <a:noFill/>
        </p:spPr>
        <p:txBody>
          <a:bodyPr wrap="square" rtlCol="0">
            <a:spAutoFit/>
          </a:bodyPr>
          <a:lstStyle/>
          <a:p>
            <a:r>
              <a:rPr lang="en-US" sz="2000" b="1">
                <a:solidFill>
                  <a:schemeClr val="bg2">
                    <a:lumMod val="10000"/>
                  </a:schemeClr>
                </a:solidFill>
              </a:rPr>
              <a:t>Q Radical </a:t>
            </a:r>
            <a:endParaRPr lang="en-US" sz="2000" b="1">
              <a:solidFill>
                <a:schemeClr val="bg2">
                  <a:lumMod val="10000"/>
                </a:schemeClr>
              </a:solidFill>
            </a:endParaRPr>
          </a:p>
        </p:txBody>
      </p:sp>
      <p:sp>
        <p:nvSpPr>
          <p:cNvPr id="12" name="Rectangle 11"/>
          <p:cNvSpPr/>
          <p:nvPr/>
        </p:nvSpPr>
        <p:spPr>
          <a:xfrm>
            <a:off x="8292725" y="5390587"/>
            <a:ext cx="590018" cy="461665"/>
          </a:xfrm>
          <a:prstGeom prst="rect">
            <a:avLst/>
          </a:prstGeom>
        </p:spPr>
        <p:txBody>
          <a:bodyPr wrap="square">
            <a:spAutoFit/>
          </a:bodyPr>
          <a:lstStyle/>
          <a:p>
            <a:r>
              <a:rPr lang="en-US" sz="2400" b="1"/>
              <a:t>Q</a:t>
            </a:r>
            <a:endParaRPr lang="en-US" sz="2400" b="1"/>
          </a:p>
        </p:txBody>
      </p:sp>
      <p:sp>
        <p:nvSpPr>
          <p:cNvPr id="13" name="TextBox 12"/>
          <p:cNvSpPr txBox="1"/>
          <p:nvPr/>
        </p:nvSpPr>
        <p:spPr>
          <a:xfrm>
            <a:off x="9492343" y="1659911"/>
            <a:ext cx="914400" cy="461665"/>
          </a:xfrm>
          <a:prstGeom prst="rect">
            <a:avLst/>
          </a:prstGeom>
          <a:noFill/>
        </p:spPr>
        <p:txBody>
          <a:bodyPr wrap="square" rtlCol="0">
            <a:spAutoFit/>
          </a:bodyPr>
          <a:lstStyle/>
          <a:p>
            <a:r>
              <a:rPr lang="en-US" sz="2400" b="1"/>
              <a:t>CYT C</a:t>
            </a:r>
            <a:endParaRPr lang="en-US" sz="2400" b="1"/>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6484020" y="5521098"/>
              <a:ext cx="40844" cy="45924"/>
            </p14:xfrm>
          </p:contentPart>
        </mc:Choice>
        <mc:Fallback xmlns="">
          <p:pic>
            <p:nvPicPr>
              <p:cNvPr id="4" name="Ink 3"/>
            </p:nvPicPr>
            <p:blipFill>
              <a:blip/>
            </p:blipFill>
            <p:spPr>
              <a:xfrm>
                <a:off x="6484020" y="5521098"/>
                <a:ext cx="40844" cy="4592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5953045" y="5191975"/>
              <a:ext cx="658772" cy="207934"/>
            </p14:xfrm>
          </p:contentPart>
        </mc:Choice>
        <mc:Fallback xmlns="">
          <p:pic>
            <p:nvPicPr>
              <p:cNvPr id="8" name="Ink 7"/>
            </p:nvPicPr>
            <p:blipFill>
              <a:blip/>
            </p:blipFill>
            <p:spPr>
              <a:xfrm>
                <a:off x="5953045" y="5191975"/>
                <a:ext cx="658772" cy="20793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0" name="Ink 9"/>
              <p14:cNvContentPartPr/>
              <p14:nvPr/>
            </p14:nvContentPartPr>
            <p14:xfrm>
              <a:off x="668824" y="2469696"/>
              <a:ext cx="4069105" cy="81643"/>
            </p14:xfrm>
          </p:contentPart>
        </mc:Choice>
        <mc:Fallback xmlns="">
          <p:pic>
            <p:nvPicPr>
              <p:cNvPr id="10" name="Ink 9"/>
            </p:nvPicPr>
            <p:blipFill>
              <a:blip/>
            </p:blipFill>
            <p:spPr>
              <a:xfrm>
                <a:off x="668824" y="2469696"/>
                <a:ext cx="4069105" cy="8164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1" name="Ink 10"/>
              <p14:cNvContentPartPr/>
              <p14:nvPr/>
            </p14:nvContentPartPr>
            <p14:xfrm>
              <a:off x="663718" y="2806473"/>
              <a:ext cx="4233759" cy="89297"/>
            </p14:xfrm>
          </p:contentPart>
        </mc:Choice>
        <mc:Fallback xmlns="">
          <p:pic>
            <p:nvPicPr>
              <p:cNvPr id="11" name="Ink 10"/>
            </p:nvPicPr>
            <p:blipFill>
              <a:blip/>
            </p:blipFill>
            <p:spPr>
              <a:xfrm>
                <a:off x="663718" y="2806473"/>
                <a:ext cx="4233759" cy="892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4" name="Ink 13"/>
              <p14:cNvContentPartPr/>
              <p14:nvPr/>
            </p14:nvContentPartPr>
            <p14:xfrm>
              <a:off x="643296" y="3204482"/>
              <a:ext cx="3155216" cy="51026"/>
            </p14:xfrm>
          </p:contentPart>
        </mc:Choice>
        <mc:Fallback xmlns="">
          <p:pic>
            <p:nvPicPr>
              <p:cNvPr id="14" name="Ink 13"/>
            </p:nvPicPr>
            <p:blipFill>
              <a:blip/>
            </p:blipFill>
            <p:spPr>
              <a:xfrm>
                <a:off x="643296" y="3204482"/>
                <a:ext cx="3155216" cy="5102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5" name="Ink 14"/>
              <p14:cNvContentPartPr/>
              <p14:nvPr/>
            </p14:nvContentPartPr>
            <p14:xfrm>
              <a:off x="4515839" y="3168763"/>
              <a:ext cx="554587" cy="45924"/>
            </p14:xfrm>
          </p:contentPart>
        </mc:Choice>
        <mc:Fallback xmlns="">
          <p:pic>
            <p:nvPicPr>
              <p:cNvPr id="15" name="Ink 14"/>
            </p:nvPicPr>
            <p:blipFill>
              <a:blip/>
            </p:blipFill>
            <p:spPr>
              <a:xfrm>
                <a:off x="4515839" y="3168763"/>
                <a:ext cx="554587" cy="4592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6" name="Ink 15"/>
              <p14:cNvContentPartPr/>
              <p14:nvPr/>
            </p14:nvContentPartPr>
            <p14:xfrm>
              <a:off x="633085" y="3500437"/>
              <a:ext cx="1404020" cy="132670"/>
            </p14:xfrm>
          </p:contentPart>
        </mc:Choice>
        <mc:Fallback xmlns="">
          <p:pic>
            <p:nvPicPr>
              <p:cNvPr id="16" name="Ink 15"/>
            </p:nvPicPr>
            <p:blipFill>
              <a:blip/>
            </p:blipFill>
            <p:spPr>
              <a:xfrm>
                <a:off x="633085" y="3500437"/>
                <a:ext cx="1404020" cy="1326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7" name="Ink 16"/>
              <p14:cNvContentPartPr/>
              <p14:nvPr/>
            </p14:nvContentPartPr>
            <p14:xfrm>
              <a:off x="2888452" y="4306660"/>
              <a:ext cx="2109699" cy="51027"/>
            </p14:xfrm>
          </p:contentPart>
        </mc:Choice>
        <mc:Fallback xmlns="">
          <p:pic>
            <p:nvPicPr>
              <p:cNvPr id="17" name="Ink 16"/>
            </p:nvPicPr>
            <p:blipFill>
              <a:blip/>
            </p:blipFill>
            <p:spPr>
              <a:xfrm>
                <a:off x="2888452" y="4306660"/>
                <a:ext cx="2109699" cy="5102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8" name="Ink 17"/>
              <p14:cNvContentPartPr/>
              <p14:nvPr/>
            </p14:nvContentPartPr>
            <p14:xfrm>
              <a:off x="671376" y="4918982"/>
              <a:ext cx="1920317" cy="163286"/>
            </p14:xfrm>
          </p:contentPart>
        </mc:Choice>
        <mc:Fallback xmlns="">
          <p:pic>
            <p:nvPicPr>
              <p:cNvPr id="18" name="Ink 17"/>
            </p:nvPicPr>
            <p:blipFill>
              <a:blip/>
            </p:blipFill>
            <p:spPr>
              <a:xfrm>
                <a:off x="671376" y="4918982"/>
                <a:ext cx="1920317" cy="16328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9" name="Ink 18"/>
              <p14:cNvContentPartPr/>
              <p14:nvPr/>
            </p14:nvContentPartPr>
            <p14:xfrm>
              <a:off x="1140447" y="5031241"/>
              <a:ext cx="1686260" cy="372495"/>
            </p14:xfrm>
          </p:contentPart>
        </mc:Choice>
        <mc:Fallback xmlns="">
          <p:pic>
            <p:nvPicPr>
              <p:cNvPr id="19" name="Ink 18"/>
            </p:nvPicPr>
            <p:blipFill>
              <a:blip/>
            </p:blipFill>
            <p:spPr>
              <a:xfrm>
                <a:off x="1140447" y="5031241"/>
                <a:ext cx="1686260" cy="37249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0" name="Ink 19"/>
              <p14:cNvContentPartPr/>
              <p14:nvPr/>
            </p14:nvContentPartPr>
            <p14:xfrm>
              <a:off x="735355" y="5612946"/>
              <a:ext cx="3497127" cy="178594"/>
            </p14:xfrm>
          </p:contentPart>
        </mc:Choice>
        <mc:Fallback xmlns="">
          <p:pic>
            <p:nvPicPr>
              <p:cNvPr id="20" name="Ink 19"/>
            </p:nvPicPr>
            <p:blipFill>
              <a:blip/>
            </p:blipFill>
            <p:spPr>
              <a:xfrm>
                <a:off x="735355" y="5612946"/>
                <a:ext cx="3497127" cy="178594"/>
              </a:xfrm>
              <a:prstGeom prst="rect"/>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304801" y="348344"/>
            <a:ext cx="11560628" cy="5828620"/>
          </a:xfrm>
        </p:spPr>
        <p:txBody>
          <a:bodyPr>
            <a:normAutofit/>
          </a:bodyPr>
          <a:lstStyle/>
          <a:p>
            <a:r>
              <a:rPr lang="en-US"/>
              <a:t>One of these electrons moves onto the Rieske center, then onto cytochrome c1 and finally onto cytochrome c. Note that cytochrome c, unlike ubiquinone, can only carry a single electron at any given time. </a:t>
            </a:r>
            <a:endParaRPr lang="en-US"/>
          </a:p>
          <a:p>
            <a:r>
              <a:rPr lang="en-US"/>
              <a:t>The other electron that comes from QH2 follows a different pathway and moves through the heme groups of cytochrome b and onto ubiquinone to form a partially reduced species called a semiquinone radical ion. The two protons that were originally attached to ubiquinol are transferred into the intermembrane space.</a:t>
            </a:r>
            <a:endParaRPr lang="en-US"/>
          </a:p>
          <a:p>
            <a:r>
              <a:rPr lang="en-US"/>
              <a:t> In the second half-cycle of the Q cycle, another ubiquinol (QH2) attaches onto complex III. Upon binding, the two protons are moved into the intermembrane space and the two electrons follow the same pathways as before The fourth electron flows to cytochrome </a:t>
            </a:r>
            <a:r>
              <a:rPr lang="en-US" i="1"/>
              <a:t>b </a:t>
            </a:r>
            <a:r>
              <a:rPr lang="en-US"/>
              <a:t>where it joins the semiquinone( Q radical) to form QH2</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5784562" y="2719727"/>
              <a:ext cx="3304553" cy="96951"/>
            </p14:xfrm>
          </p:contentPart>
        </mc:Choice>
        <mc:Fallback xmlns="">
          <p:pic>
            <p:nvPicPr>
              <p:cNvPr id="2" name="Ink 1"/>
            </p:nvPicPr>
            <p:blipFill>
              <a:blip/>
            </p:blipFill>
            <p:spPr>
              <a:xfrm>
                <a:off x="5784562" y="2719727"/>
                <a:ext cx="3304553" cy="9695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104160" y="4806723"/>
              <a:ext cx="6085790" cy="360"/>
            </p14:xfrm>
          </p:contentPart>
        </mc:Choice>
        <mc:Fallback xmlns="">
          <p:pic>
            <p:nvPicPr>
              <p:cNvPr id="5" name="Ink 4"/>
            </p:nvPicPr>
            <p:blipFill>
              <a:blip/>
            </p:blipFill>
            <p:spPr>
              <a:xfrm>
                <a:off x="3104160" y="4806723"/>
                <a:ext cx="608579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516341" y="5602740"/>
              <a:ext cx="573096" cy="22963"/>
            </p14:xfrm>
          </p:contentPart>
        </mc:Choice>
        <mc:Fallback xmlns="">
          <p:pic>
            <p:nvPicPr>
              <p:cNvPr id="6" name="Ink 5"/>
            </p:nvPicPr>
            <p:blipFill>
              <a:blip/>
            </p:blipFill>
            <p:spPr>
              <a:xfrm>
                <a:off x="1516341" y="5602740"/>
                <a:ext cx="573096" cy="22963"/>
              </a:xfrm>
              <a:prstGeom prst="rect"/>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a:xfrm>
            <a:off x="468086" y="0"/>
            <a:ext cx="10515600" cy="1325563"/>
          </a:xfrm>
        </p:spPr>
        <p:txBody>
          <a:bodyPr/>
          <a:lstStyle/>
          <a:p>
            <a:r>
              <a:rPr lang="en-US" b="1">
                <a:solidFill>
                  <a:srgbClr val="C00000"/>
                </a:solidFill>
                <a:latin typeface="American Typewriter" pitchFamily="18" charset="77"/>
              </a:rPr>
              <a:t>Complex III</a:t>
            </a:r>
            <a:endParaRPr lang="en-US"/>
          </a:p>
        </p:txBody>
      </p:sp>
      <p:sp>
        <p:nvSpPr>
          <p:cNvPr id="5" name="Content Placeholder 4"/>
          <p:cNvSpPr/>
          <p:nvPr>
            <p:ph idx="1"/>
          </p:nvPr>
        </p:nvSpPr>
        <p:spPr>
          <a:xfrm>
            <a:off x="261257" y="1325563"/>
            <a:ext cx="11930743" cy="5336494"/>
          </a:xfrm>
        </p:spPr>
        <p:txBody>
          <a:bodyPr>
            <a:normAutofit fontScale="92500" lnSpcReduction="20000"/>
          </a:bodyPr>
          <a:lstStyle/>
          <a:p>
            <a:r>
              <a:rPr lang="en-US" sz="3200"/>
              <a:t> In the second half-cycle of the Q cycle, another ubiquinol attaches onto complex III. Upon binding, the two protons are moved into the intermembrane space and the two electrons follow the same pathways as before</a:t>
            </a:r>
            <a:endParaRPr lang="en-US" sz="3200"/>
          </a:p>
          <a:p>
            <a:endParaRPr lang="en-US" sz="3200"/>
          </a:p>
          <a:p>
            <a:pPr marL="0" indent="0">
              <a:buNone/>
            </a:pPr>
            <a:r>
              <a:rPr lang="en-US" sz="3200"/>
              <a:t>Summary </a:t>
            </a:r>
            <a:endParaRPr lang="en-US" sz="3200"/>
          </a:p>
          <a:p>
            <a:pPr marL="0" indent="0">
              <a:buNone/>
            </a:pPr>
            <a:r>
              <a:rPr lang="en-US" sz="3200" b="1" u="sng"/>
              <a:t>A single Q cycle </a:t>
            </a:r>
            <a:endParaRPr lang="en-US" sz="3200" b="1" u="sng"/>
          </a:p>
          <a:p>
            <a:r>
              <a:rPr lang="en-US" sz="3200" b="1"/>
              <a:t>oxidation of 2 QH2 </a:t>
            </a:r>
            <a:endParaRPr lang="en-US" sz="3200" b="1"/>
          </a:p>
          <a:p>
            <a:r>
              <a:rPr lang="en-US" sz="3200"/>
              <a:t>Reduces two cytochrome c molecules</a:t>
            </a:r>
            <a:endParaRPr lang="en-US" sz="3200"/>
          </a:p>
          <a:p>
            <a:r>
              <a:rPr lang="en-US" sz="3200"/>
              <a:t>forms a single ubiquinol molecule</a:t>
            </a:r>
            <a:endParaRPr lang="en-US" sz="3200"/>
          </a:p>
          <a:p>
            <a:r>
              <a:rPr lang="en-US" sz="3200"/>
              <a:t>pumps four protons into the intermembrane space</a:t>
            </a:r>
            <a:endParaRPr lang="en-US" sz="3200"/>
          </a:p>
          <a:p>
            <a:r>
              <a:rPr lang="en-US"/>
              <a:t>So Oxidation of 2 </a:t>
            </a:r>
            <a:r>
              <a:rPr lang="en-US" b="1"/>
              <a:t>QH2 </a:t>
            </a:r>
            <a:r>
              <a:rPr lang="en-US"/>
              <a:t>is accompanied by the translocation of </a:t>
            </a:r>
            <a:r>
              <a:rPr lang="en-US" b="1"/>
              <a:t>4 H+ </a:t>
            </a:r>
            <a:r>
              <a:rPr lang="en-US"/>
              <a:t>across the inner mitochondrial membrane </a:t>
            </a:r>
            <a:endParaRPr lang="en-US"/>
          </a:p>
          <a:p>
            <a:endParaRPr lang="en-US" sz="320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2593608" y="4393406"/>
              <a:ext cx="1113643" cy="61232"/>
            </p14:xfrm>
          </p:contentPart>
        </mc:Choice>
        <mc:Fallback xmlns="">
          <p:pic>
            <p:nvPicPr>
              <p:cNvPr id="2" name="Ink 1"/>
            </p:nvPicPr>
            <p:blipFill>
              <a:blip/>
            </p:blipFill>
            <p:spPr>
              <a:xfrm>
                <a:off x="2593608" y="4393406"/>
                <a:ext cx="1113643" cy="6123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623033" y="4862852"/>
              <a:ext cx="5631238" cy="76540"/>
            </p14:xfrm>
          </p:contentPart>
        </mc:Choice>
        <mc:Fallback xmlns="">
          <p:pic>
            <p:nvPicPr>
              <p:cNvPr id="3" name="Ink 2"/>
            </p:nvPicPr>
            <p:blipFill>
              <a:blip/>
            </p:blipFill>
            <p:spPr>
              <a:xfrm>
                <a:off x="623033" y="4862852"/>
                <a:ext cx="5631238" cy="765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89246" y="5286375"/>
              <a:ext cx="4993205" cy="117361"/>
            </p14:xfrm>
          </p:contentPart>
        </mc:Choice>
        <mc:Fallback xmlns="">
          <p:pic>
            <p:nvPicPr>
              <p:cNvPr id="6" name="Ink 5"/>
            </p:nvPicPr>
            <p:blipFill>
              <a:blip/>
            </p:blipFill>
            <p:spPr>
              <a:xfrm>
                <a:off x="689246" y="5286375"/>
                <a:ext cx="4993205" cy="11736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58613" y="5725205"/>
              <a:ext cx="7522994" cy="158183"/>
            </p14:xfrm>
          </p:contentPart>
        </mc:Choice>
        <mc:Fallback xmlns="">
          <p:pic>
            <p:nvPicPr>
              <p:cNvPr id="7" name="Ink 6"/>
            </p:nvPicPr>
            <p:blipFill>
              <a:blip/>
            </p:blipFill>
            <p:spPr>
              <a:xfrm>
                <a:off x="658613" y="5725205"/>
                <a:ext cx="7522994" cy="15818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2808040" y="6082392"/>
              <a:ext cx="852623" cy="95676"/>
            </p14:xfrm>
          </p:contentPart>
        </mc:Choice>
        <mc:Fallback xmlns="">
          <p:pic>
            <p:nvPicPr>
              <p:cNvPr id="8" name="Ink 7"/>
            </p:nvPicPr>
            <p:blipFill>
              <a:blip/>
            </p:blipFill>
            <p:spPr>
              <a:xfrm>
                <a:off x="2808040" y="6082392"/>
                <a:ext cx="852623" cy="9567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822352" y="6145379"/>
              <a:ext cx="738546" cy="125813"/>
            </p14:xfrm>
          </p:contentPart>
        </mc:Choice>
        <mc:Fallback xmlns="">
          <p:pic>
            <p:nvPicPr>
              <p:cNvPr id="9" name="Ink 8"/>
            </p:nvPicPr>
            <p:blipFill>
              <a:blip/>
            </p:blipFill>
            <p:spPr>
              <a:xfrm>
                <a:off x="8822352" y="6145379"/>
                <a:ext cx="738546" cy="125813"/>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0" y="307975"/>
            <a:ext cx="10515600" cy="1325563"/>
          </a:xfrm>
        </p:spPr>
        <p:txBody>
          <a:bodyPr/>
          <a:lstStyle/>
          <a:p>
            <a:r>
              <a:rPr lang="en-US" b="1">
                <a:solidFill>
                  <a:srgbClr val="C00000"/>
                </a:solidFill>
                <a:latin typeface="American Typewriter" pitchFamily="18" charset="77"/>
              </a:rPr>
              <a:t>Complex IV </a:t>
            </a:r>
            <a:br>
              <a:rPr lang="en-US"/>
            </a:br>
            <a:endParaRPr lang="en-US"/>
          </a:p>
        </p:txBody>
      </p:sp>
      <p:sp>
        <p:nvSpPr>
          <p:cNvPr id="3" name="Content Placeholder 2"/>
          <p:cNvSpPr/>
          <p:nvPr>
            <p:ph idx="1"/>
          </p:nvPr>
        </p:nvSpPr>
        <p:spPr>
          <a:xfrm>
            <a:off x="495300" y="1228725"/>
            <a:ext cx="10515600" cy="5091113"/>
          </a:xfrm>
        </p:spPr>
        <p:txBody>
          <a:bodyPr>
            <a:normAutofit/>
          </a:bodyPr>
          <a:lstStyle/>
          <a:p>
            <a:r>
              <a:rPr lang="en-US" sz="4000"/>
              <a:t>Accepts electrons from cytochrome </a:t>
            </a:r>
            <a:r>
              <a:rPr lang="en-US" sz="4000" i="1"/>
              <a:t>c </a:t>
            </a:r>
            <a:endParaRPr lang="en-US" sz="4000" i="1"/>
          </a:p>
          <a:p>
            <a:r>
              <a:rPr lang="en-US" sz="4000" i="1"/>
              <a:t>C</a:t>
            </a:r>
            <a:r>
              <a:rPr lang="en-US" sz="4000"/>
              <a:t>ontains </a:t>
            </a:r>
            <a:r>
              <a:rPr lang="en-US" sz="4000" b="1"/>
              <a:t>2 cytochromes </a:t>
            </a:r>
            <a:r>
              <a:rPr lang="en-US" sz="4000"/>
              <a:t>(a and a3) and proteins with copper centers that provide multiple centers for </a:t>
            </a:r>
            <a:r>
              <a:rPr lang="en-US" sz="4000" b="1"/>
              <a:t>oxidation-reduction </a:t>
            </a:r>
            <a:endParaRPr lang="en-US" sz="4000"/>
          </a:p>
          <a:p>
            <a:r>
              <a:rPr lang="en-US" sz="4000"/>
              <a:t>Cytochromes a and a3 are the only species capable of direct transfer of electrons to oxygen</a:t>
            </a:r>
            <a:endParaRPr lang="en-US" sz="4000"/>
          </a:p>
          <a:p>
            <a:r>
              <a:rPr lang="en-US" sz="4000"/>
              <a:t>two heme groups (one in each of the cytochromes a and a</a:t>
            </a:r>
            <a:r>
              <a:rPr lang="en-US" sz="4000" baseline="-25000"/>
              <a:t>3</a:t>
            </a:r>
            <a:endParaRPr lang="en-US" sz="4000" baseline="-25000"/>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092582" y="1704294"/>
              <a:ext cx="7262614" cy="183696"/>
            </p14:xfrm>
          </p:contentPart>
        </mc:Choice>
        <mc:Fallback xmlns="">
          <p:pic>
            <p:nvPicPr>
              <p:cNvPr id="4" name="Ink 3"/>
            </p:nvPicPr>
            <p:blipFill>
              <a:blip/>
            </p:blipFill>
            <p:spPr>
              <a:xfrm>
                <a:off x="1092582" y="1704294"/>
                <a:ext cx="7262614" cy="18369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869306" y="2398258"/>
              <a:ext cx="4834935" cy="140324"/>
            </p14:xfrm>
          </p:contentPart>
        </mc:Choice>
        <mc:Fallback xmlns="">
          <p:pic>
            <p:nvPicPr>
              <p:cNvPr id="5" name="Ink 4"/>
            </p:nvPicPr>
            <p:blipFill>
              <a:blip/>
            </p:blipFill>
            <p:spPr>
              <a:xfrm>
                <a:off x="2869306" y="2398258"/>
                <a:ext cx="4834935" cy="14032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103155" y="2449285"/>
              <a:ext cx="1483156" cy="35719"/>
            </p14:xfrm>
          </p:contentPart>
        </mc:Choice>
        <mc:Fallback xmlns="">
          <p:pic>
            <p:nvPicPr>
              <p:cNvPr id="6" name="Ink 5"/>
            </p:nvPicPr>
            <p:blipFill>
              <a:blip/>
            </p:blipFill>
            <p:spPr>
              <a:xfrm>
                <a:off x="9103155" y="2449285"/>
                <a:ext cx="1483156" cy="357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097688" y="2872807"/>
              <a:ext cx="9511598" cy="142875"/>
            </p14:xfrm>
          </p:contentPart>
        </mc:Choice>
        <mc:Fallback xmlns="">
          <p:pic>
            <p:nvPicPr>
              <p:cNvPr id="7" name="Ink 6"/>
            </p:nvPicPr>
            <p:blipFill>
              <a:blip/>
            </p:blipFill>
            <p:spPr>
              <a:xfrm>
                <a:off x="1097688" y="2872807"/>
                <a:ext cx="9511598" cy="14287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29205" y="3459616"/>
              <a:ext cx="4893011" cy="114810"/>
            </p14:xfrm>
          </p:contentPart>
        </mc:Choice>
        <mc:Fallback xmlns="">
          <p:pic>
            <p:nvPicPr>
              <p:cNvPr id="8" name="Ink 7"/>
            </p:nvPicPr>
            <p:blipFill>
              <a:blip/>
            </p:blipFill>
            <p:spPr>
              <a:xfrm>
                <a:off x="929205" y="3459616"/>
                <a:ext cx="4893011" cy="11481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91689" y="3694339"/>
              <a:ext cx="432853" cy="742439"/>
            </p14:xfrm>
          </p:contentPart>
        </mc:Choice>
        <mc:Fallback xmlns="">
          <p:pic>
            <p:nvPicPr>
              <p:cNvPr id="9" name="Ink 8"/>
            </p:nvPicPr>
            <p:blipFill>
              <a:blip/>
            </p:blipFill>
            <p:spPr>
              <a:xfrm>
                <a:off x="391689" y="3694339"/>
                <a:ext cx="432853" cy="7424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69854" y="5393531"/>
              <a:ext cx="1843733" cy="66334"/>
            </p14:xfrm>
          </p:contentPart>
        </mc:Choice>
        <mc:Fallback xmlns="">
          <p:pic>
            <p:nvPicPr>
              <p:cNvPr id="10" name="Ink 9"/>
            </p:nvPicPr>
            <p:blipFill>
              <a:blip/>
            </p:blipFill>
            <p:spPr>
              <a:xfrm>
                <a:off x="869854" y="5393531"/>
                <a:ext cx="1843733" cy="66334"/>
              </a:xfrm>
              <a:prstGeom prst="rect"/>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199" y="1085850"/>
            <a:ext cx="9134475" cy="5091113"/>
          </a:xfrm>
        </p:spPr>
        <p:txBody>
          <a:bodyPr>
            <a:normAutofit/>
          </a:bodyPr>
          <a:lstStyle/>
          <a:p>
            <a:r>
              <a:rPr lang="en-US" sz="3600"/>
              <a:t>oxygen molecule held very tightly between the iron and copper ions until the oxygen is completely reduced</a:t>
            </a:r>
            <a:endParaRPr lang="en-US" sz="3600"/>
          </a:p>
          <a:p>
            <a:r>
              <a:rPr lang="en-US" sz="3600"/>
              <a:t>Catalyzes reduction of oxygen to form water. </a:t>
            </a:r>
            <a:endParaRPr lang="en-US" sz="3600"/>
          </a:p>
          <a:p>
            <a:r>
              <a:rPr lang="en-US" sz="3600"/>
              <a:t>The metal ions cycle between their oxidized (Fe+3, Cu+2) and reduced (Fe+2, Cu+) </a:t>
            </a:r>
            <a:endParaRPr lang="en-US" sz="3600"/>
          </a:p>
          <a:p>
            <a:r>
              <a:rPr lang="en-US" sz="3600"/>
              <a:t>Moves </a:t>
            </a:r>
            <a:r>
              <a:rPr lang="en-US" sz="3600" b="1"/>
              <a:t>H+ </a:t>
            </a:r>
            <a:r>
              <a:rPr lang="en-US" sz="3600"/>
              <a:t>into the intermembrane space and contributes to the proton gradient </a:t>
            </a:r>
            <a:endParaRPr lang="en-US" sz="3600"/>
          </a:p>
          <a:p>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3339015" y="2541133"/>
              <a:ext cx="1455713" cy="81643"/>
            </p14:xfrm>
          </p:contentPart>
        </mc:Choice>
        <mc:Fallback xmlns="">
          <p:pic>
            <p:nvPicPr>
              <p:cNvPr id="2" name="Ink 1"/>
            </p:nvPicPr>
            <p:blipFill>
              <a:blip/>
            </p:blipFill>
            <p:spPr>
              <a:xfrm>
                <a:off x="3339015" y="2541133"/>
                <a:ext cx="1455713" cy="8164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286592" y="3041196"/>
              <a:ext cx="8030996" cy="247480"/>
            </p14:xfrm>
          </p:contentPart>
        </mc:Choice>
        <mc:Fallback xmlns="">
          <p:pic>
            <p:nvPicPr>
              <p:cNvPr id="4" name="Ink 3"/>
            </p:nvPicPr>
            <p:blipFill>
              <a:blip/>
            </p:blipFill>
            <p:spPr>
              <a:xfrm>
                <a:off x="1286592" y="3041196"/>
                <a:ext cx="8030996" cy="24748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62442" y="3487042"/>
              <a:ext cx="419610" cy="554279"/>
            </p14:xfrm>
          </p:contentPart>
        </mc:Choice>
        <mc:Fallback xmlns="">
          <p:pic>
            <p:nvPicPr>
              <p:cNvPr id="5" name="Ink 4"/>
            </p:nvPicPr>
            <p:blipFill>
              <a:blip/>
            </p:blipFill>
            <p:spPr>
              <a:xfrm>
                <a:off x="662442" y="3487042"/>
                <a:ext cx="419610" cy="554279"/>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1"/>
          <a:stretch>
            <a:fillRect/>
          </a:stretch>
        </p:blipFill>
        <p:spPr>
          <a:xfrm>
            <a:off x="1142156" y="571500"/>
            <a:ext cx="9001969" cy="58864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Complex IV</a:t>
            </a:r>
            <a:endParaRPr lang="en-US"/>
          </a:p>
        </p:txBody>
      </p:sp>
      <p:pic>
        <p:nvPicPr>
          <p:cNvPr id="5" name="Content Placeholder 4"/>
          <p:cNvPicPr>
            <a:picLocks noGrp="1" noChangeAspect="1"/>
          </p:cNvPicPr>
          <p:nvPr>
            <p:ph idx="1"/>
          </p:nvPr>
        </p:nvPicPr>
        <p:blipFill>
          <a:blip r:embed="rId1"/>
          <a:stretch>
            <a:fillRect/>
          </a:stretch>
        </p:blipFill>
        <p:spPr>
          <a:xfrm>
            <a:off x="0" y="1968500"/>
            <a:ext cx="7394231" cy="4351338"/>
          </a:xfrm>
        </p:spPr>
      </p:pic>
      <p:sp>
        <p:nvSpPr>
          <p:cNvPr id="6" name="Rectangle 5"/>
          <p:cNvSpPr/>
          <p:nvPr/>
        </p:nvSpPr>
        <p:spPr>
          <a:xfrm>
            <a:off x="6733422" y="1183263"/>
            <a:ext cx="4620378" cy="646331"/>
          </a:xfrm>
          <a:prstGeom prst="rect">
            <a:avLst/>
          </a:prstGeom>
        </p:spPr>
        <p:txBody>
          <a:bodyPr wrap="square">
            <a:spAutoFit/>
          </a:bodyPr>
          <a:lstStyle/>
          <a:p>
            <a:r>
              <a:rPr lang="en-US" sz="3600" b="1">
                <a:latin typeface="ArialMT"/>
              </a:rPr>
              <a:t>O</a:t>
            </a:r>
            <a:r>
              <a:rPr lang="en-US" sz="2400" b="1">
                <a:latin typeface="ArialMT"/>
              </a:rPr>
              <a:t>2 </a:t>
            </a:r>
            <a:r>
              <a:rPr lang="en-US" sz="3600" b="1">
                <a:latin typeface="ArialMT"/>
              </a:rPr>
              <a:t>+ 4 e</a:t>
            </a:r>
            <a:r>
              <a:rPr lang="en-US" sz="2400" b="1">
                <a:latin typeface="ArialMT"/>
              </a:rPr>
              <a:t>- </a:t>
            </a:r>
            <a:r>
              <a:rPr lang="en-US" sz="3600" b="1">
                <a:latin typeface="ArialMT"/>
              </a:rPr>
              <a:t>+ 4H</a:t>
            </a:r>
            <a:r>
              <a:rPr lang="en-US" sz="2400" b="1">
                <a:latin typeface="ArialMT"/>
              </a:rPr>
              <a:t>+ </a:t>
            </a:r>
            <a:r>
              <a:rPr lang="en-US" sz="3600" b="1">
                <a:latin typeface="ArialMT"/>
              </a:rPr>
              <a:t>2 H</a:t>
            </a:r>
            <a:r>
              <a:rPr lang="en-US" sz="2400" b="1">
                <a:latin typeface="ArialMT"/>
              </a:rPr>
              <a:t>2</a:t>
            </a:r>
            <a:r>
              <a:rPr lang="en-US" sz="3600" b="1">
                <a:latin typeface="ArialMT"/>
              </a:rPr>
              <a:t>O </a:t>
            </a:r>
            <a:endParaRPr lang="en-US" sz="3600" b="1"/>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6843959" y="1653267"/>
              <a:ext cx="555227" cy="40822"/>
            </p14:xfrm>
          </p:contentPart>
        </mc:Choice>
        <mc:Fallback xmlns="">
          <p:pic>
            <p:nvPicPr>
              <p:cNvPr id="3" name="Ink 2"/>
            </p:nvPicPr>
            <p:blipFill>
              <a:blip/>
            </p:blipFill>
            <p:spPr>
              <a:xfrm>
                <a:off x="6843959" y="1653267"/>
                <a:ext cx="555227" cy="4082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7898251" y="1612446"/>
              <a:ext cx="649678" cy="76540"/>
            </p14:xfrm>
          </p:contentPart>
        </mc:Choice>
        <mc:Fallback xmlns="">
          <p:pic>
            <p:nvPicPr>
              <p:cNvPr id="4" name="Ink 3"/>
            </p:nvPicPr>
            <p:blipFill>
              <a:blip/>
            </p:blipFill>
            <p:spPr>
              <a:xfrm>
                <a:off x="7898251" y="1612446"/>
                <a:ext cx="649678" cy="765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984452" y="1694089"/>
              <a:ext cx="640744" cy="35719"/>
            </p14:xfrm>
          </p:contentPart>
        </mc:Choice>
        <mc:Fallback xmlns="">
          <p:pic>
            <p:nvPicPr>
              <p:cNvPr id="7" name="Ink 6"/>
            </p:nvPicPr>
            <p:blipFill>
              <a:blip/>
            </p:blipFill>
            <p:spPr>
              <a:xfrm>
                <a:off x="8984452" y="1694089"/>
                <a:ext cx="640744" cy="357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715819" y="1168513"/>
              <a:ext cx="1955417" cy="637835"/>
            </p14:xfrm>
          </p:contentPart>
        </mc:Choice>
        <mc:Fallback xmlns="">
          <p:pic>
            <p:nvPicPr>
              <p:cNvPr id="8" name="Ink 7"/>
            </p:nvPicPr>
            <p:blipFill>
              <a:blip/>
            </p:blipFill>
            <p:spPr>
              <a:xfrm>
                <a:off x="9715819" y="1168513"/>
                <a:ext cx="1955417" cy="6378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2864200" y="5286375"/>
              <a:ext cx="781146" cy="469446"/>
            </p14:xfrm>
          </p:contentPart>
        </mc:Choice>
        <mc:Fallback xmlns="">
          <p:pic>
            <p:nvPicPr>
              <p:cNvPr id="9" name="Ink 8"/>
            </p:nvPicPr>
            <p:blipFill>
              <a:blip/>
            </p:blipFill>
            <p:spPr>
              <a:xfrm>
                <a:off x="2864200" y="5286375"/>
                <a:ext cx="781146" cy="46944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452020" y="6041571"/>
              <a:ext cx="15316" cy="5103"/>
            </p14:xfrm>
          </p:contentPart>
        </mc:Choice>
        <mc:Fallback xmlns="">
          <p:pic>
            <p:nvPicPr>
              <p:cNvPr id="10" name="Ink 9"/>
            </p:nvPicPr>
            <p:blipFill>
              <a:blip/>
            </p:blipFill>
            <p:spPr>
              <a:xfrm>
                <a:off x="4452020" y="6041571"/>
                <a:ext cx="15316" cy="510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4239662" y="6023712"/>
              <a:ext cx="102589" cy="163923"/>
            </p14:xfrm>
          </p:contentPart>
        </mc:Choice>
        <mc:Fallback xmlns="">
          <p:pic>
            <p:nvPicPr>
              <p:cNvPr id="11" name="Ink 10"/>
            </p:nvPicPr>
            <p:blipFill>
              <a:blip/>
            </p:blipFill>
            <p:spPr>
              <a:xfrm>
                <a:off x="4239662" y="6023712"/>
                <a:ext cx="102589" cy="16392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4375437" y="6077290"/>
              <a:ext cx="135296" cy="122464"/>
            </p14:xfrm>
          </p:contentPart>
        </mc:Choice>
        <mc:Fallback xmlns="">
          <p:pic>
            <p:nvPicPr>
              <p:cNvPr id="12" name="Ink 11"/>
            </p:nvPicPr>
            <p:blipFill>
              <a:blip/>
            </p:blipFill>
            <p:spPr>
              <a:xfrm>
                <a:off x="4375437" y="6077290"/>
                <a:ext cx="135296" cy="12246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366981" y="6056879"/>
              <a:ext cx="85039" cy="71437"/>
            </p14:xfrm>
          </p:contentPart>
        </mc:Choice>
        <mc:Fallback xmlns="">
          <p:pic>
            <p:nvPicPr>
              <p:cNvPr id="13" name="Ink 12"/>
            </p:nvPicPr>
            <p:blipFill>
              <a:blip/>
            </p:blipFill>
            <p:spPr>
              <a:xfrm>
                <a:off x="4366981" y="6056879"/>
                <a:ext cx="85039" cy="7143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4462231" y="5980339"/>
              <a:ext cx="127638" cy="197729"/>
            </p14:xfrm>
          </p:contentPart>
        </mc:Choice>
        <mc:Fallback xmlns="">
          <p:pic>
            <p:nvPicPr>
              <p:cNvPr id="14" name="Ink 13"/>
            </p:nvPicPr>
            <p:blipFill>
              <a:blip/>
            </p:blipFill>
            <p:spPr>
              <a:xfrm>
                <a:off x="4462231" y="5980339"/>
                <a:ext cx="127638" cy="19772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4589869" y="6010955"/>
              <a:ext cx="86794" cy="119912"/>
            </p14:xfrm>
          </p:contentPart>
        </mc:Choice>
        <mc:Fallback xmlns="">
          <p:pic>
            <p:nvPicPr>
              <p:cNvPr id="15" name="Ink 14"/>
            </p:nvPicPr>
            <p:blipFill>
              <a:blip/>
            </p:blipFill>
            <p:spPr>
              <a:xfrm>
                <a:off x="4589869" y="6010955"/>
                <a:ext cx="86794" cy="11991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4748140" y="5990544"/>
              <a:ext cx="51055" cy="121189"/>
            </p14:xfrm>
          </p:contentPart>
        </mc:Choice>
        <mc:Fallback xmlns="">
          <p:pic>
            <p:nvPicPr>
              <p:cNvPr id="16" name="Ink 15"/>
            </p:nvPicPr>
            <p:blipFill>
              <a:blip/>
            </p:blipFill>
            <p:spPr>
              <a:xfrm>
                <a:off x="4748140" y="5990544"/>
                <a:ext cx="51055" cy="12118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4814512" y="5990544"/>
              <a:ext cx="58714" cy="86746"/>
            </p14:xfrm>
          </p:contentPart>
        </mc:Choice>
        <mc:Fallback xmlns="">
          <p:pic>
            <p:nvPicPr>
              <p:cNvPr id="17" name="Ink 16"/>
            </p:nvPicPr>
            <p:blipFill>
              <a:blip/>
            </p:blipFill>
            <p:spPr>
              <a:xfrm>
                <a:off x="4814512" y="5990544"/>
                <a:ext cx="58714" cy="8674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4806375" y="5959928"/>
              <a:ext cx="54087" cy="61232"/>
            </p14:xfrm>
          </p:contentPart>
        </mc:Choice>
        <mc:Fallback xmlns="">
          <p:pic>
            <p:nvPicPr>
              <p:cNvPr id="18" name="Ink 17"/>
            </p:nvPicPr>
            <p:blipFill>
              <a:blip/>
            </p:blipFill>
            <p:spPr>
              <a:xfrm>
                <a:off x="4806375" y="5959928"/>
                <a:ext cx="54087" cy="6123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4880884" y="5847669"/>
              <a:ext cx="97005" cy="158183"/>
            </p14:xfrm>
          </p:contentPart>
        </mc:Choice>
        <mc:Fallback xmlns="">
          <p:pic>
            <p:nvPicPr>
              <p:cNvPr id="19" name="Ink 18"/>
            </p:nvPicPr>
            <p:blipFill>
              <a:blip/>
            </p:blipFill>
            <p:spPr>
              <a:xfrm>
                <a:off x="4880884" y="5847669"/>
                <a:ext cx="97005" cy="15818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5882844" y="5393531"/>
              <a:ext cx="98759" cy="122464"/>
            </p14:xfrm>
          </p:contentPart>
        </mc:Choice>
        <mc:Fallback xmlns="">
          <p:pic>
            <p:nvPicPr>
              <p:cNvPr id="20" name="Ink 19"/>
            </p:nvPicPr>
            <p:blipFill>
              <a:blip/>
            </p:blipFill>
            <p:spPr>
              <a:xfrm>
                <a:off x="5882844" y="5393531"/>
                <a:ext cx="98759" cy="12246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6001547" y="5373120"/>
              <a:ext cx="68925" cy="120710"/>
            </p14:xfrm>
          </p:contentPart>
        </mc:Choice>
        <mc:Fallback xmlns="">
          <p:pic>
            <p:nvPicPr>
              <p:cNvPr id="21" name="Ink 20"/>
            </p:nvPicPr>
            <p:blipFill>
              <a:blip/>
            </p:blipFill>
            <p:spPr>
              <a:xfrm>
                <a:off x="6001547" y="5373120"/>
                <a:ext cx="68925" cy="12071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5958151" y="5373120"/>
              <a:ext cx="117427" cy="84194"/>
            </p14:xfrm>
          </p:contentPart>
        </mc:Choice>
        <mc:Fallback xmlns="">
          <p:pic>
            <p:nvPicPr>
              <p:cNvPr id="22" name="Ink 21"/>
            </p:nvPicPr>
            <p:blipFill>
              <a:blip/>
            </p:blipFill>
            <p:spPr>
              <a:xfrm>
                <a:off x="5958151" y="5373120"/>
                <a:ext cx="117427" cy="8419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6116422" y="5386515"/>
              <a:ext cx="40844" cy="55492"/>
            </p14:xfrm>
          </p:contentPart>
        </mc:Choice>
        <mc:Fallback xmlns="">
          <p:pic>
            <p:nvPicPr>
              <p:cNvPr id="23" name="Ink 22"/>
            </p:nvPicPr>
            <p:blipFill>
              <a:blip/>
            </p:blipFill>
            <p:spPr>
              <a:xfrm>
                <a:off x="6116422" y="5386515"/>
                <a:ext cx="40844" cy="5549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6131738" y="5342504"/>
              <a:ext cx="5106" cy="15308"/>
            </p14:xfrm>
          </p:contentPart>
        </mc:Choice>
        <mc:Fallback xmlns="">
          <p:pic>
            <p:nvPicPr>
              <p:cNvPr id="24" name="Ink 23"/>
            </p:nvPicPr>
            <p:blipFill>
              <a:blip/>
            </p:blipFill>
            <p:spPr>
              <a:xfrm>
                <a:off x="6131738" y="5342504"/>
                <a:ext cx="5106" cy="1530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6208321" y="5296580"/>
              <a:ext cx="86794" cy="178594"/>
            </p14:xfrm>
          </p:contentPart>
        </mc:Choice>
        <mc:Fallback xmlns="">
          <p:pic>
            <p:nvPicPr>
              <p:cNvPr id="25" name="Ink 24"/>
            </p:nvPicPr>
            <p:blipFill>
              <a:blip/>
            </p:blipFill>
            <p:spPr>
              <a:xfrm>
                <a:off x="6208321" y="5296580"/>
                <a:ext cx="86794" cy="17859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6315537" y="5355261"/>
              <a:ext cx="125086" cy="86746"/>
            </p14:xfrm>
          </p:contentPart>
        </mc:Choice>
        <mc:Fallback xmlns="">
          <p:pic>
            <p:nvPicPr>
              <p:cNvPr id="26" name="Ink 25"/>
            </p:nvPicPr>
            <p:blipFill>
              <a:blip/>
            </p:blipFill>
            <p:spPr>
              <a:xfrm>
                <a:off x="6315537" y="5355261"/>
                <a:ext cx="125086" cy="8674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6412542" y="5345693"/>
              <a:ext cx="38292" cy="73351"/>
            </p14:xfrm>
          </p:contentPart>
        </mc:Choice>
        <mc:Fallback xmlns="">
          <p:pic>
            <p:nvPicPr>
              <p:cNvPr id="27" name="Ink 26"/>
            </p:nvPicPr>
            <p:blipFill>
              <a:blip/>
            </p:blipFill>
            <p:spPr>
              <a:xfrm>
                <a:off x="6412542" y="5345693"/>
                <a:ext cx="38292" cy="7335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6480669" y="5332299"/>
              <a:ext cx="41642" cy="84193"/>
            </p14:xfrm>
          </p:contentPart>
        </mc:Choice>
        <mc:Fallback xmlns="">
          <p:pic>
            <p:nvPicPr>
              <p:cNvPr id="28" name="Ink 27"/>
            </p:nvPicPr>
            <p:blipFill>
              <a:blip/>
            </p:blipFill>
            <p:spPr>
              <a:xfrm>
                <a:off x="6480669" y="5332299"/>
                <a:ext cx="41642" cy="8419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6466789" y="5332299"/>
              <a:ext cx="56161" cy="30615"/>
            </p14:xfrm>
          </p:contentPart>
        </mc:Choice>
        <mc:Fallback xmlns="">
          <p:pic>
            <p:nvPicPr>
              <p:cNvPr id="29" name="Ink 28"/>
            </p:nvPicPr>
            <p:blipFill>
              <a:blip/>
            </p:blipFill>
            <p:spPr>
              <a:xfrm>
                <a:off x="6466789" y="5332299"/>
                <a:ext cx="56161" cy="3061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6524864" y="5250656"/>
              <a:ext cx="56161" cy="172215"/>
            </p14:xfrm>
          </p:contentPart>
        </mc:Choice>
        <mc:Fallback xmlns="">
          <p:pic>
            <p:nvPicPr>
              <p:cNvPr id="30" name="Ink 29"/>
            </p:nvPicPr>
            <p:blipFill>
              <a:blip/>
            </p:blipFill>
            <p:spPr>
              <a:xfrm>
                <a:off x="6524864" y="5250656"/>
                <a:ext cx="56161" cy="172215"/>
              </a:xfrm>
              <a:prstGeom prst="rect"/>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2012" y="5214939"/>
            <a:ext cx="7810500" cy="1754326"/>
          </a:xfrm>
          <a:prstGeom prst="rect">
            <a:avLst/>
          </a:prstGeom>
        </p:spPr>
        <p:txBody>
          <a:bodyPr wrap="square">
            <a:spAutoFit/>
          </a:bodyPr>
          <a:lstStyle/>
          <a:p>
            <a:r>
              <a:rPr lang="en-US" b="1"/>
              <a:t>Oxidative phosphorylation. Electrons from NADH and FADH2 travel along the electron transport chain </a:t>
            </a:r>
            <a:endParaRPr lang="en-US" b="1"/>
          </a:p>
          <a:p>
            <a:r>
              <a:rPr lang="en-US" b="1"/>
              <a:t>a total of 10 protons are translocated from the matrix to the intermembrane space. </a:t>
            </a:r>
            <a:endParaRPr lang="en-US" b="1"/>
          </a:p>
          <a:p>
            <a:endParaRPr lang="en-US"/>
          </a:p>
          <a:p>
            <a:endParaRPr lang="en-US"/>
          </a:p>
        </p:txBody>
      </p:sp>
      <p:pic>
        <p:nvPicPr>
          <p:cNvPr id="10" name="Content Placeholder 9"/>
          <p:cNvPicPr>
            <a:picLocks noGrp="1" noChangeAspect="1"/>
          </p:cNvPicPr>
          <p:nvPr>
            <p:ph idx="1"/>
          </p:nvPr>
        </p:nvPicPr>
        <p:blipFill>
          <a:blip r:embed="rId1"/>
          <a:stretch>
            <a:fillRect/>
          </a:stretch>
        </p:blipFill>
        <p:spPr>
          <a:xfrm>
            <a:off x="312656" y="114300"/>
            <a:ext cx="11750756" cy="5086351"/>
          </a:xfr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2797829" y="1734910"/>
              <a:ext cx="441628" cy="12757"/>
            </p14:xfrm>
          </p:contentPart>
        </mc:Choice>
        <mc:Fallback xmlns="">
          <p:pic>
            <p:nvPicPr>
              <p:cNvPr id="2" name="Ink 1"/>
            </p:nvPicPr>
            <p:blipFill>
              <a:blip/>
            </p:blipFill>
            <p:spPr>
              <a:xfrm>
                <a:off x="2797829" y="1734910"/>
                <a:ext cx="441628" cy="1275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7011803" y="1683883"/>
              <a:ext cx="128277" cy="147978"/>
            </p14:xfrm>
          </p:contentPart>
        </mc:Choice>
        <mc:Fallback xmlns="">
          <p:pic>
            <p:nvPicPr>
              <p:cNvPr id="3" name="Ink 2"/>
            </p:nvPicPr>
            <p:blipFill>
              <a:blip/>
            </p:blipFill>
            <p:spPr>
              <a:xfrm>
                <a:off x="7011803" y="1683883"/>
                <a:ext cx="128277" cy="1479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7157949" y="1669851"/>
              <a:ext cx="783698" cy="70162"/>
            </p14:xfrm>
          </p:contentPart>
        </mc:Choice>
        <mc:Fallback xmlns="">
          <p:pic>
            <p:nvPicPr>
              <p:cNvPr id="4" name="Ink 3"/>
            </p:nvPicPr>
            <p:blipFill>
              <a:blip/>
            </p:blipFill>
            <p:spPr>
              <a:xfrm>
                <a:off x="7157949" y="1669851"/>
                <a:ext cx="783698" cy="7016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8919356" y="1505290"/>
              <a:ext cx="410996" cy="53578"/>
            </p14:xfrm>
          </p:contentPart>
        </mc:Choice>
        <mc:Fallback xmlns="">
          <p:pic>
            <p:nvPicPr>
              <p:cNvPr id="5" name="Ink 4"/>
            </p:nvPicPr>
            <p:blipFill>
              <a:blip/>
            </p:blipFill>
            <p:spPr>
              <a:xfrm>
                <a:off x="8919356" y="1505290"/>
                <a:ext cx="410996" cy="535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746090" y="5730308"/>
              <a:ext cx="388020" cy="438830"/>
            </p14:xfrm>
          </p:contentPart>
        </mc:Choice>
        <mc:Fallback xmlns="">
          <p:pic>
            <p:nvPicPr>
              <p:cNvPr id="7" name="Ink 6"/>
            </p:nvPicPr>
            <p:blipFill>
              <a:blip/>
            </p:blipFill>
            <p:spPr>
              <a:xfrm>
                <a:off x="1746090" y="5730308"/>
                <a:ext cx="388020" cy="4388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1920954" y="6000750"/>
              <a:ext cx="6263206" cy="132669"/>
            </p14:xfrm>
          </p:contentPart>
        </mc:Choice>
        <mc:Fallback xmlns="">
          <p:pic>
            <p:nvPicPr>
              <p:cNvPr id="8" name="Ink 7"/>
            </p:nvPicPr>
            <p:blipFill>
              <a:blip/>
            </p:blipFill>
            <p:spPr>
              <a:xfrm>
                <a:off x="1920954" y="6000750"/>
                <a:ext cx="6263206" cy="13266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898572" y="6352834"/>
              <a:ext cx="737749" cy="71438"/>
            </p14:xfrm>
          </p:contentPart>
        </mc:Choice>
        <mc:Fallback xmlns="">
          <p:pic>
            <p:nvPicPr>
              <p:cNvPr id="9" name="Ink 8"/>
            </p:nvPicPr>
            <p:blipFill>
              <a:blip/>
            </p:blipFill>
            <p:spPr>
              <a:xfrm>
                <a:off x="898572" y="6352834"/>
                <a:ext cx="737749" cy="7143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11645709" y="2750343"/>
              <a:ext cx="125085" cy="5103"/>
            </p14:xfrm>
          </p:contentPart>
        </mc:Choice>
        <mc:Fallback xmlns="">
          <p:pic>
            <p:nvPicPr>
              <p:cNvPr id="11" name="Ink 10"/>
            </p:nvPicPr>
            <p:blipFill>
              <a:blip/>
            </p:blipFill>
            <p:spPr>
              <a:xfrm>
                <a:off x="11645709" y="2750343"/>
                <a:ext cx="125085" cy="5103"/>
              </a:xfrm>
              <a:prstGeom prst="rect"/>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66712" y="0"/>
            <a:ext cx="10515600" cy="1325563"/>
          </a:xfrm>
        </p:spPr>
        <p:txBody>
          <a:bodyPr/>
          <a:lstStyle/>
          <a:p>
            <a:r>
              <a:rPr lang="en-US" b="1">
                <a:solidFill>
                  <a:srgbClr val="C00000"/>
                </a:solidFill>
                <a:latin typeface="American Typewriter" pitchFamily="18" charset="77"/>
              </a:rPr>
              <a:t>ATP Synthesis </a:t>
            </a:r>
            <a:br>
              <a:rPr lang="en-US"/>
            </a:br>
            <a:endParaRPr lang="en-US"/>
          </a:p>
        </p:txBody>
      </p:sp>
      <p:sp>
        <p:nvSpPr>
          <p:cNvPr id="3" name="Content Placeholder 2"/>
          <p:cNvSpPr/>
          <p:nvPr>
            <p:ph idx="1"/>
          </p:nvPr>
        </p:nvSpPr>
        <p:spPr>
          <a:xfrm>
            <a:off x="128589" y="1042988"/>
            <a:ext cx="11801474" cy="5815012"/>
          </a:xfrm>
        </p:spPr>
        <p:txBody>
          <a:bodyPr>
            <a:normAutofit/>
          </a:bodyPr>
          <a:lstStyle/>
          <a:p>
            <a:r>
              <a:rPr lang="en-US" sz="3200"/>
              <a:t>How is a concentration gradient of protons transformed into ATP? </a:t>
            </a:r>
            <a:endParaRPr lang="en-US" sz="3200"/>
          </a:p>
          <a:p>
            <a:r>
              <a:rPr lang="en-US" sz="3200" b="1"/>
              <a:t>Complex I</a:t>
            </a:r>
            <a:r>
              <a:rPr lang="en-US" sz="3200"/>
              <a:t>, </a:t>
            </a:r>
            <a:r>
              <a:rPr lang="en-US" sz="3200" b="1"/>
              <a:t>Complex III </a:t>
            </a:r>
            <a:r>
              <a:rPr lang="en-US" sz="3200"/>
              <a:t>and </a:t>
            </a:r>
            <a:r>
              <a:rPr lang="en-US" sz="3200" b="1"/>
              <a:t>Complex IV </a:t>
            </a:r>
            <a:r>
              <a:rPr lang="en-US" sz="3200"/>
              <a:t>pump </a:t>
            </a:r>
            <a:r>
              <a:rPr lang="en-US" sz="3200" b="1"/>
              <a:t>protons </a:t>
            </a:r>
            <a:r>
              <a:rPr lang="en-US" sz="3200"/>
              <a:t>across the inner mitochondrial membrane </a:t>
            </a:r>
            <a:endParaRPr lang="en-US" sz="3200"/>
          </a:p>
          <a:p>
            <a:r>
              <a:rPr lang="en-US" sz="3200"/>
              <a:t>Pumping uses the energy liberated from the oxidation of NADH and FADH</a:t>
            </a:r>
            <a:r>
              <a:rPr lang="en-US" sz="1600"/>
              <a:t>2 </a:t>
            </a:r>
            <a:endParaRPr lang="en-US" sz="3200"/>
          </a:p>
          <a:p>
            <a:r>
              <a:rPr lang="en-US" sz="3200"/>
              <a:t>Pumping generates a membrane potential because it generates an electrochemical gradient </a:t>
            </a:r>
            <a:endParaRPr lang="en-US" sz="3200"/>
          </a:p>
          <a:p>
            <a:pPr lvl="1"/>
            <a:r>
              <a:rPr lang="en-US" sz="2800"/>
              <a:t>Negative inside, positive outside </a:t>
            </a:r>
            <a:endParaRPr lang="en-US" sz="2800"/>
          </a:p>
          <a:p>
            <a:pPr lvl="1"/>
            <a:r>
              <a:rPr lang="en-US" sz="2800"/>
              <a:t>Alkaline inside, acidic outside </a:t>
            </a:r>
            <a:endParaRPr lang="en-US" sz="2800"/>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02452" y="4388303"/>
              <a:ext cx="541186" cy="56130"/>
            </p14:xfrm>
          </p:contentPart>
        </mc:Choice>
        <mc:Fallback xmlns="">
          <p:pic>
            <p:nvPicPr>
              <p:cNvPr id="4" name="Ink 3"/>
            </p:nvPicPr>
            <p:blipFill>
              <a:blip/>
            </p:blipFill>
            <p:spPr>
              <a:xfrm>
                <a:off x="602452" y="4388303"/>
                <a:ext cx="541186" cy="5613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398914" y="4393406"/>
              <a:ext cx="3106714" cy="91848"/>
            </p14:xfrm>
          </p:contentPart>
        </mc:Choice>
        <mc:Fallback xmlns="">
          <p:pic>
            <p:nvPicPr>
              <p:cNvPr id="5" name="Ink 4"/>
            </p:nvPicPr>
            <p:blipFill>
              <a:blip/>
            </p:blipFill>
            <p:spPr>
              <a:xfrm>
                <a:off x="1398914" y="4393406"/>
                <a:ext cx="3106714" cy="9184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008341" y="4883263"/>
              <a:ext cx="2061357" cy="94399"/>
            </p14:xfrm>
          </p:contentPart>
        </mc:Choice>
        <mc:Fallback xmlns="">
          <p:pic>
            <p:nvPicPr>
              <p:cNvPr id="6" name="Ink 5"/>
            </p:nvPicPr>
            <p:blipFill>
              <a:blip/>
            </p:blipFill>
            <p:spPr>
              <a:xfrm>
                <a:off x="1008341" y="4883263"/>
                <a:ext cx="2061357" cy="943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372200" y="4908776"/>
              <a:ext cx="2183890" cy="137773"/>
            </p14:xfrm>
          </p:contentPart>
        </mc:Choice>
        <mc:Fallback xmlns="">
          <p:pic>
            <p:nvPicPr>
              <p:cNvPr id="7" name="Ink 6"/>
            </p:nvPicPr>
            <p:blipFill>
              <a:blip/>
            </p:blipFill>
            <p:spPr>
              <a:xfrm>
                <a:off x="3372200" y="4908776"/>
                <a:ext cx="2183890" cy="13777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893467" y="5347607"/>
              <a:ext cx="2040296" cy="81643"/>
            </p14:xfrm>
          </p:contentPart>
        </mc:Choice>
        <mc:Fallback xmlns="">
          <p:pic>
            <p:nvPicPr>
              <p:cNvPr id="8" name="Ink 7"/>
            </p:nvPicPr>
            <p:blipFill>
              <a:blip/>
            </p:blipFill>
            <p:spPr>
              <a:xfrm>
                <a:off x="893467" y="5347607"/>
                <a:ext cx="2040296" cy="8164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700140" y="5602900"/>
              <a:ext cx="35739" cy="229462"/>
            </p14:xfrm>
          </p:contentPart>
        </mc:Choice>
        <mc:Fallback xmlns="">
          <p:pic>
            <p:nvPicPr>
              <p:cNvPr id="9" name="Ink 8"/>
            </p:nvPicPr>
            <p:blipFill>
              <a:blip/>
            </p:blipFill>
            <p:spPr>
              <a:xfrm>
                <a:off x="1700140" y="5602900"/>
                <a:ext cx="35739" cy="22946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575055" y="5522852"/>
              <a:ext cx="193372" cy="230417"/>
            </p14:xfrm>
          </p:contentPart>
        </mc:Choice>
        <mc:Fallback xmlns="">
          <p:pic>
            <p:nvPicPr>
              <p:cNvPr id="10" name="Ink 9"/>
            </p:nvPicPr>
            <p:blipFill>
              <a:blip/>
            </p:blipFill>
            <p:spPr>
              <a:xfrm>
                <a:off x="1575055" y="5522852"/>
                <a:ext cx="193372" cy="23041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797145" y="5556816"/>
              <a:ext cx="107216" cy="306161"/>
            </p14:xfrm>
          </p:contentPart>
        </mc:Choice>
        <mc:Fallback xmlns="">
          <p:pic>
            <p:nvPicPr>
              <p:cNvPr id="11" name="Ink 10"/>
            </p:nvPicPr>
            <p:blipFill>
              <a:blip/>
            </p:blipFill>
            <p:spPr>
              <a:xfrm>
                <a:off x="1797145" y="5556816"/>
                <a:ext cx="107216" cy="30616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946482" y="5562079"/>
              <a:ext cx="44673" cy="288141"/>
            </p14:xfrm>
          </p:contentPart>
        </mc:Choice>
        <mc:Fallback xmlns="">
          <p:pic>
            <p:nvPicPr>
              <p:cNvPr id="12" name="Ink 11"/>
            </p:nvPicPr>
            <p:blipFill>
              <a:blip/>
            </p:blipFill>
            <p:spPr>
              <a:xfrm>
                <a:off x="1946482" y="5562079"/>
                <a:ext cx="44673" cy="28814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906914" y="5663973"/>
              <a:ext cx="160824" cy="86745"/>
            </p14:xfrm>
          </p:contentPart>
        </mc:Choice>
        <mc:Fallback xmlns="">
          <p:pic>
            <p:nvPicPr>
              <p:cNvPr id="13" name="Ink 12"/>
            </p:nvPicPr>
            <p:blipFill>
              <a:blip/>
            </p:blipFill>
            <p:spPr>
              <a:xfrm>
                <a:off x="1906914" y="5663973"/>
                <a:ext cx="160824" cy="8674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996261" y="5542784"/>
              <a:ext cx="119980" cy="241102"/>
            </p14:xfrm>
          </p:contentPart>
        </mc:Choice>
        <mc:Fallback xmlns="">
          <p:pic>
            <p:nvPicPr>
              <p:cNvPr id="14" name="Ink 13"/>
            </p:nvPicPr>
            <p:blipFill>
              <a:blip/>
            </p:blipFill>
            <p:spPr>
              <a:xfrm>
                <a:off x="1996261" y="5542784"/>
                <a:ext cx="119980" cy="24110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3257326" y="5352709"/>
              <a:ext cx="1871176" cy="40822"/>
            </p14:xfrm>
          </p:contentPart>
        </mc:Choice>
        <mc:Fallback xmlns="">
          <p:pic>
            <p:nvPicPr>
              <p:cNvPr id="15" name="Ink 14"/>
            </p:nvPicPr>
            <p:blipFill>
              <a:blip/>
            </p:blipFill>
            <p:spPr>
              <a:xfrm>
                <a:off x="3257326" y="5352709"/>
                <a:ext cx="1871176" cy="4082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3578974" y="5500846"/>
              <a:ext cx="117427" cy="359580"/>
            </p14:xfrm>
          </p:contentPart>
        </mc:Choice>
        <mc:Fallback xmlns="">
          <p:pic>
            <p:nvPicPr>
              <p:cNvPr id="16" name="Ink 15"/>
            </p:nvPicPr>
            <p:blipFill>
              <a:blip/>
            </p:blipFill>
            <p:spPr>
              <a:xfrm>
                <a:off x="3578974" y="5500846"/>
                <a:ext cx="117427" cy="35958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3515794" y="5730308"/>
              <a:ext cx="262296" cy="158183"/>
            </p14:xfrm>
          </p:contentPart>
        </mc:Choice>
        <mc:Fallback xmlns="">
          <p:pic>
            <p:nvPicPr>
              <p:cNvPr id="17" name="Ink 16"/>
            </p:nvPicPr>
            <p:blipFill>
              <a:blip/>
            </p:blipFill>
            <p:spPr>
              <a:xfrm>
                <a:off x="3515794" y="5730308"/>
                <a:ext cx="262296" cy="15818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3849567" y="5592535"/>
              <a:ext cx="112322" cy="389080"/>
            </p14:xfrm>
          </p:contentPart>
        </mc:Choice>
        <mc:Fallback xmlns="">
          <p:pic>
            <p:nvPicPr>
              <p:cNvPr id="18" name="Ink 17"/>
            </p:nvPicPr>
            <p:blipFill>
              <a:blip/>
            </p:blipFill>
            <p:spPr>
              <a:xfrm>
                <a:off x="3849567" y="5592535"/>
                <a:ext cx="112322" cy="3890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3954231" y="5536406"/>
              <a:ext cx="99557" cy="441381"/>
            </p14:xfrm>
          </p:contentPart>
        </mc:Choice>
        <mc:Fallback xmlns="">
          <p:pic>
            <p:nvPicPr>
              <p:cNvPr id="19" name="Ink 18"/>
            </p:nvPicPr>
            <p:blipFill>
              <a:blip/>
            </p:blipFill>
            <p:spPr>
              <a:xfrm>
                <a:off x="3954231" y="5536406"/>
                <a:ext cx="99557" cy="44138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3933809" y="5766026"/>
              <a:ext cx="155718" cy="28065"/>
            </p14:xfrm>
          </p:contentPart>
        </mc:Choice>
        <mc:Fallback xmlns="">
          <p:pic>
            <p:nvPicPr>
              <p:cNvPr id="20" name="Ink 19"/>
            </p:nvPicPr>
            <p:blipFill>
              <a:blip/>
            </p:blipFill>
            <p:spPr>
              <a:xfrm>
                <a:off x="3933809" y="5766026"/>
                <a:ext cx="155718" cy="2806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4089527" y="5559368"/>
              <a:ext cx="45950" cy="344431"/>
            </p14:xfrm>
          </p:contentPart>
        </mc:Choice>
        <mc:Fallback xmlns="">
          <p:pic>
            <p:nvPicPr>
              <p:cNvPr id="21" name="Ink 20"/>
            </p:nvPicPr>
            <p:blipFill>
              <a:blip/>
            </p:blipFill>
            <p:spPr>
              <a:xfrm>
                <a:off x="4089527" y="5559368"/>
                <a:ext cx="45950" cy="344431"/>
              </a:xfrm>
              <a:prstGeom prst="rect"/>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solidFill>
                  <a:srgbClr val="C00000"/>
                </a:solidFill>
                <a:latin typeface="American Typewriter" pitchFamily="18" charset="77"/>
              </a:rPr>
              <a:t>ATP Synthesis</a:t>
            </a:r>
            <a:endParaRPr lang="en-US"/>
          </a:p>
        </p:txBody>
      </p:sp>
      <p:sp>
        <p:nvSpPr>
          <p:cNvPr id="3" name="Content Placeholder 2"/>
          <p:cNvSpPr/>
          <p:nvPr>
            <p:ph idx="1"/>
          </p:nvPr>
        </p:nvSpPr>
        <p:spPr/>
        <p:txBody>
          <a:bodyPr>
            <a:normAutofit fontScale="85000" lnSpcReduction="20000"/>
          </a:bodyPr>
          <a:lstStyle/>
          <a:p>
            <a:pPr marL="0" indent="0">
              <a:buNone/>
            </a:pPr>
            <a:r>
              <a:rPr lang="en-US" b="1"/>
              <a:t>The Chemiosmotic Hypothesis </a:t>
            </a:r>
            <a:endParaRPr lang="en-US"/>
          </a:p>
          <a:p>
            <a:r>
              <a:rPr lang="en-US" b="1"/>
              <a:t>A proton concentration gradient serves as the energy reservoir for driving ATP formation </a:t>
            </a:r>
            <a:endParaRPr lang="en-US"/>
          </a:p>
          <a:p>
            <a:r>
              <a:rPr lang="en-US" b="1"/>
              <a:t>Protonmotive force </a:t>
            </a:r>
            <a:r>
              <a:rPr lang="en-US"/>
              <a:t>(</a:t>
            </a:r>
            <a:r>
              <a:rPr lang="el-GR"/>
              <a:t>Δ</a:t>
            </a:r>
            <a:r>
              <a:rPr lang="en-US" b="1"/>
              <a:t>p</a:t>
            </a:r>
            <a:r>
              <a:rPr lang="en-US"/>
              <a:t>) is the energy of the proton concentration gradient </a:t>
            </a:r>
            <a:endParaRPr lang="en-US"/>
          </a:p>
          <a:p>
            <a:r>
              <a:rPr lang="en-US"/>
              <a:t>Protons that are translocated into the intermembrane space by electron transport, flow back into the matrix via ATP synthase </a:t>
            </a:r>
            <a:endParaRPr lang="en-US"/>
          </a:p>
          <a:p>
            <a:r>
              <a:rPr lang="en-US"/>
              <a:t>H+ flow forms a circuit (similar to an electrical circuit) </a:t>
            </a:r>
            <a:endParaRPr lang="en-US"/>
          </a:p>
          <a:p>
            <a:r>
              <a:rPr lang="en-US"/>
              <a:t>The transmembrane protein, </a:t>
            </a:r>
            <a:r>
              <a:rPr lang="en-US" b="1"/>
              <a:t>ATP synthase</a:t>
            </a:r>
            <a:r>
              <a:rPr lang="en-US"/>
              <a:t>, catalyzes the phosphorylation of ADP in a reaction driven by movement of H+ across the inner membrane into the matrix </a:t>
            </a:r>
            <a:endParaRPr lang="en-US"/>
          </a:p>
          <a:p>
            <a:r>
              <a:rPr lang="en-US"/>
              <a:t>As </a:t>
            </a:r>
            <a:r>
              <a:rPr lang="en-US" b="1"/>
              <a:t>protons </a:t>
            </a:r>
            <a:r>
              <a:rPr lang="en-US"/>
              <a:t>move </a:t>
            </a:r>
            <a:r>
              <a:rPr lang="en-US" b="1"/>
              <a:t>back </a:t>
            </a:r>
            <a:r>
              <a:rPr lang="en-US"/>
              <a:t>into the </a:t>
            </a:r>
            <a:r>
              <a:rPr lang="en-US" b="1"/>
              <a:t>matrix </a:t>
            </a:r>
            <a:r>
              <a:rPr lang="en-US"/>
              <a:t>through </a:t>
            </a:r>
            <a:r>
              <a:rPr lang="en-US" b="1"/>
              <a:t>ATP Synthase</a:t>
            </a:r>
            <a:r>
              <a:rPr lang="en-US"/>
              <a:t>, the </a:t>
            </a:r>
            <a:r>
              <a:rPr lang="en-US" b="1"/>
              <a:t>energy stored in the electrochemical proton gradient is used to make ATP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215115" y="3760674"/>
              <a:ext cx="22975" cy="15307"/>
            </p14:xfrm>
          </p:contentPart>
        </mc:Choice>
        <mc:Fallback xmlns="">
          <p:pic>
            <p:nvPicPr>
              <p:cNvPr id="4" name="Ink 3"/>
            </p:nvPicPr>
            <p:blipFill>
              <a:blip/>
            </p:blipFill>
            <p:spPr>
              <a:xfrm>
                <a:off x="1215115" y="3760674"/>
                <a:ext cx="22975" cy="1530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255959" y="3724955"/>
              <a:ext cx="2910789" cy="30616"/>
            </p14:xfrm>
          </p:contentPart>
        </mc:Choice>
        <mc:Fallback xmlns="">
          <p:pic>
            <p:nvPicPr>
              <p:cNvPr id="5" name="Ink 4"/>
            </p:nvPicPr>
            <p:blipFill>
              <a:blip/>
            </p:blipFill>
            <p:spPr>
              <a:xfrm>
                <a:off x="1255959" y="3724955"/>
                <a:ext cx="2910789" cy="3061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625607" y="3485129"/>
              <a:ext cx="1746729" cy="270442"/>
            </p14:xfrm>
          </p:contentPart>
        </mc:Choice>
        <mc:Fallback xmlns="">
          <p:pic>
            <p:nvPicPr>
              <p:cNvPr id="6" name="Ink 5"/>
            </p:nvPicPr>
            <p:blipFill>
              <a:blip/>
            </p:blipFill>
            <p:spPr>
              <a:xfrm>
                <a:off x="4625607" y="3485129"/>
                <a:ext cx="1746729" cy="27044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601446" y="4464843"/>
              <a:ext cx="4393307" cy="61232"/>
            </p14:xfrm>
          </p:contentPart>
        </mc:Choice>
        <mc:Fallback xmlns="">
          <p:pic>
            <p:nvPicPr>
              <p:cNvPr id="7" name="Ink 6"/>
            </p:nvPicPr>
            <p:blipFill>
              <a:blip/>
            </p:blipFill>
            <p:spPr>
              <a:xfrm>
                <a:off x="6601446" y="4464843"/>
                <a:ext cx="4393307" cy="6123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735195" y="4792690"/>
              <a:ext cx="336965" cy="526852"/>
            </p14:xfrm>
          </p:contentPart>
        </mc:Choice>
        <mc:Fallback xmlns="">
          <p:pic>
            <p:nvPicPr>
              <p:cNvPr id="8" name="Ink 7"/>
            </p:nvPicPr>
            <p:blipFill>
              <a:blip/>
            </p:blipFill>
            <p:spPr>
              <a:xfrm>
                <a:off x="735195" y="4792690"/>
                <a:ext cx="336965" cy="526852"/>
              </a:xfrm>
              <a:prstGeom prst="rect"/>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366712" y="825500"/>
            <a:ext cx="5144401" cy="4982176"/>
          </a:xfrm>
        </p:spPr>
        <p:txBody>
          <a:bodyPr>
            <a:normAutofit fontScale="92500" lnSpcReduction="10000"/>
          </a:bodyPr>
          <a:lstStyle/>
          <a:p>
            <a:r>
              <a:rPr lang="en-US" sz="3600"/>
              <a:t> In chemiosmotic theory transmembrane </a:t>
            </a:r>
            <a:r>
              <a:rPr lang="en-US" sz="3600">
                <a:hlinkClick r:id="rId1" tooltip="ATP synthase"/>
              </a:rPr>
              <a:t>ATP synthases</a:t>
            </a:r>
            <a:r>
              <a:rPr lang="en-US" sz="3600"/>
              <a:t> are very important. They convert energy of spontaneous flow of protons through them into chemical energy of ATP bonds.</a:t>
            </a:r>
            <a:endParaRPr lang="en-US" sz="3600"/>
          </a:p>
          <a:p>
            <a:r>
              <a:rPr lang="en-US" sz="3600"/>
              <a:t>The proton gradient is COUPLED with ATP synthesis </a:t>
            </a:r>
            <a:endParaRPr lang="en-US" sz="3600"/>
          </a:p>
        </p:txBody>
      </p:sp>
      <p:pic>
        <p:nvPicPr>
          <p:cNvPr id="5" name="Picture 4"/>
          <p:cNvPicPr>
            <a:picLocks noChangeAspect="1"/>
          </p:cNvPicPr>
          <p:nvPr/>
        </p:nvPicPr>
        <p:blipFill>
          <a:blip r:embed="rId2"/>
          <a:stretch>
            <a:fillRect/>
          </a:stretch>
        </p:blipFill>
        <p:spPr>
          <a:xfrm>
            <a:off x="5824357" y="1507523"/>
            <a:ext cx="5593285" cy="3138617"/>
          </a:xfrm>
          <a:prstGeom prst="rect">
            <a:avLst/>
          </a:prstGeom>
        </p:spPr>
      </p:pic>
      <p:sp>
        <p:nvSpPr>
          <p:cNvPr id="6" name="Rectangle 5"/>
          <p:cNvSpPr/>
          <p:nvPr/>
        </p:nvSpPr>
        <p:spPr>
          <a:xfrm>
            <a:off x="8548915" y="4992172"/>
            <a:ext cx="6096000" cy="369332"/>
          </a:xfrm>
          <a:prstGeom prst="rect">
            <a:avLst/>
          </a:prstGeom>
        </p:spPr>
        <p:txBody>
          <a:bodyPr>
            <a:spAutoFit/>
          </a:bodyPr>
          <a:lstStyle/>
          <a:p>
            <a:r>
              <a:rPr lang="en-US" sz="900">
                <a:solidFill>
                  <a:srgbClr val="000000"/>
                </a:solidFill>
                <a:latin typeface="Arial" charset="0"/>
              </a:rPr>
              <a:t>Biochemistry. 5th edition.Berg JM, Tymoczko JL, Stryer L.</a:t>
            </a:r>
            <a:endParaRPr lang="en-US" sz="900">
              <a:solidFill>
                <a:srgbClr val="000000"/>
              </a:solidFill>
              <a:latin typeface="Arial" charset="0"/>
            </a:endParaRPr>
          </a:p>
          <a:p>
            <a:r>
              <a:rPr lang="en-US" sz="900">
                <a:solidFill>
                  <a:srgbClr val="000000"/>
                </a:solidFill>
                <a:latin typeface="Arial" charset="0"/>
              </a:rPr>
              <a:t>New York: </a:t>
            </a:r>
            <a:r>
              <a:rPr lang="en-US" sz="900">
                <a:solidFill>
                  <a:srgbClr val="642A8F"/>
                </a:solidFill>
                <a:latin typeface="Arial" charset="0"/>
                <a:hlinkClick r:id="rId3"/>
              </a:rPr>
              <a:t>W H Freeman</a:t>
            </a:r>
            <a:r>
              <a:rPr lang="en-US" sz="900">
                <a:solidFill>
                  <a:srgbClr val="000000"/>
                </a:solidFill>
                <a:latin typeface="Arial" charset="0"/>
              </a:rPr>
              <a:t>; 2002.</a:t>
            </a:r>
            <a:endParaRPr lang="en-US" sz="900" b="0" i="0" u="none" strike="noStrike">
              <a:solidFill>
                <a:srgbClr val="000000"/>
              </a:solidFill>
              <a:effectLst/>
              <a:latin typeface="Arial" charset="0"/>
            </a:endParaRPr>
          </a:p>
        </p:txBody>
      </p:sp>
      <mc:AlternateContent xmlns:mc="http://schemas.openxmlformats.org/markup-compatibility/2006" xmlns:p14="http://schemas.microsoft.com/office/powerpoint/2010/main">
        <mc:Choice Requires="p14">
          <p:contentPart r:id="rId4" p14:bwMode="auto">
            <p14:nvContentPartPr>
              <p14:cNvPr id="2" name="Ink 1"/>
              <p14:cNvContentPartPr/>
              <p14:nvPr/>
            </p14:nvContentPartPr>
            <p14:xfrm>
              <a:off x="2578291" y="4556692"/>
              <a:ext cx="1733327" cy="40821"/>
            </p14:xfrm>
          </p:contentPart>
        </mc:Choice>
        <mc:Fallback xmlns="">
          <p:pic>
            <p:nvPicPr>
              <p:cNvPr id="2" name="Ink 1"/>
            </p:nvPicPr>
            <p:blipFill>
              <a:blip/>
            </p:blipFill>
            <p:spPr>
              <a:xfrm>
                <a:off x="2578291" y="4556692"/>
                <a:ext cx="1733327" cy="4082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Ink 3"/>
              <p14:cNvContentPartPr/>
              <p14:nvPr/>
            </p14:nvContentPartPr>
            <p14:xfrm>
              <a:off x="796462" y="4903674"/>
              <a:ext cx="3433467" cy="81642"/>
            </p14:xfrm>
          </p:contentPart>
        </mc:Choice>
        <mc:Fallback xmlns="">
          <p:pic>
            <p:nvPicPr>
              <p:cNvPr id="4" name="Ink 3"/>
            </p:nvPicPr>
            <p:blipFill>
              <a:blip/>
            </p:blipFill>
            <p:spPr>
              <a:xfrm>
                <a:off x="796462" y="4903674"/>
                <a:ext cx="3433467" cy="8164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755618" y="5424147"/>
              <a:ext cx="1702693" cy="86745"/>
            </p14:xfrm>
          </p:contentPart>
        </mc:Choice>
        <mc:Fallback xmlns="">
          <p:pic>
            <p:nvPicPr>
              <p:cNvPr id="7" name="Ink 6"/>
            </p:nvPicPr>
            <p:blipFill>
              <a:blip/>
            </p:blipFill>
            <p:spPr>
              <a:xfrm>
                <a:off x="755618" y="5424147"/>
                <a:ext cx="1702693" cy="8674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3471758" y="3653517"/>
              <a:ext cx="22975" cy="360"/>
            </p14:xfrm>
          </p:contentPart>
        </mc:Choice>
        <mc:Fallback xmlns="">
          <p:pic>
            <p:nvPicPr>
              <p:cNvPr id="8" name="Ink 7"/>
            </p:nvPicPr>
            <p:blipFill>
              <a:blip/>
            </p:blipFill>
            <p:spPr>
              <a:xfrm>
                <a:off x="3471758" y="3653517"/>
                <a:ext cx="22975"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11671236" y="2755446"/>
              <a:ext cx="282080" cy="7654"/>
            </p14:xfrm>
          </p:contentPart>
        </mc:Choice>
        <mc:Fallback xmlns="">
          <p:pic>
            <p:nvPicPr>
              <p:cNvPr id="10" name="Ink 9"/>
            </p:nvPicPr>
            <p:blipFill>
              <a:blip/>
            </p:blipFill>
            <p:spPr>
              <a:xfrm>
                <a:off x="11671236" y="2755446"/>
                <a:ext cx="282080" cy="7654"/>
              </a:xfrm>
              <a:prstGeom prst="rect"/>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0" y="330652"/>
            <a:ext cx="5066270" cy="6169001"/>
          </a:xfrm>
        </p:spPr>
        <p:txBody>
          <a:bodyPr>
            <a:normAutofit fontScale="85000" lnSpcReduction="10000"/>
          </a:bodyPr>
          <a:lstStyle/>
          <a:p>
            <a:r>
              <a:rPr lang="en-US" dirty="0"/>
              <a:t>In experiments to demonstrate coupling, mitochondria are suspended in a buffered medium and an O2 electrode monitors O2 consumption (Oxygen disappearance from closed vessel)</a:t>
            </a:r>
            <a:endParaRPr lang="en-US" dirty="0"/>
          </a:p>
          <a:p>
            <a:r>
              <a:rPr lang="en-US" dirty="0"/>
              <a:t> At intervals, samples are removed and assayed for the presence of ATP.</a:t>
            </a:r>
            <a:endParaRPr lang="en-US" dirty="0"/>
          </a:p>
          <a:p>
            <a:r>
              <a:rPr lang="en-US" dirty="0"/>
              <a:t> </a:t>
            </a:r>
            <a:r>
              <a:rPr lang="en-US" b="1" dirty="0"/>
              <a:t> </a:t>
            </a:r>
            <a:r>
              <a:rPr lang="en-US" dirty="0"/>
              <a:t>Addition of ADP and Pi alone results in little or no increase in either respiration (O2 consumption; black) or ATP synthesis (red). When succinate is added, respiration begins immediately and ATP is synthesized. Addition of cyanide (CN</a:t>
            </a:r>
            <a:r>
              <a:rPr lang="en-US" baseline="30000" dirty="0"/>
              <a:t>-    </a:t>
            </a:r>
            <a:r>
              <a:rPr lang="en-US" dirty="0"/>
              <a:t>) , which blocks electron transfer between cytochrome oxidase and O2, inhibits both respiration and ATP synthesis. </a:t>
            </a:r>
            <a:endParaRPr lang="en-US" dirty="0"/>
          </a:p>
          <a:p>
            <a:endParaRPr lang="en-US" dirty="0"/>
          </a:p>
          <a:p>
            <a:endParaRPr lang="en-US" dirty="0"/>
          </a:p>
        </p:txBody>
      </p:sp>
      <p:pic>
        <p:nvPicPr>
          <p:cNvPr id="5" name="Picture 4"/>
          <p:cNvPicPr>
            <a:picLocks noChangeAspect="1"/>
          </p:cNvPicPr>
          <p:nvPr/>
        </p:nvPicPr>
        <p:blipFill>
          <a:blip r:embed="rId1"/>
          <a:stretch>
            <a:fillRect/>
          </a:stretch>
        </p:blipFill>
        <p:spPr>
          <a:xfrm>
            <a:off x="5576330" y="330652"/>
            <a:ext cx="6615670" cy="566322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3211377" y="4082142"/>
              <a:ext cx="753065" cy="68886"/>
            </p14:xfrm>
          </p:contentPart>
        </mc:Choice>
        <mc:Fallback xmlns="">
          <p:pic>
            <p:nvPicPr>
              <p:cNvPr id="2" name="Ink 1"/>
            </p:nvPicPr>
            <p:blipFill>
              <a:blip/>
            </p:blipFill>
            <p:spPr>
              <a:xfrm>
                <a:off x="3211377" y="4082142"/>
                <a:ext cx="753065" cy="6888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428864" y="4311763"/>
              <a:ext cx="4340975" cy="96951"/>
            </p14:xfrm>
          </p:contentPart>
        </mc:Choice>
        <mc:Fallback xmlns="">
          <p:pic>
            <p:nvPicPr>
              <p:cNvPr id="4" name="Ink 3"/>
            </p:nvPicPr>
            <p:blipFill>
              <a:blip/>
            </p:blipFill>
            <p:spPr>
              <a:xfrm>
                <a:off x="428864" y="4311763"/>
                <a:ext cx="4340975" cy="9695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433969" y="4628129"/>
              <a:ext cx="4213337" cy="53578"/>
            </p14:xfrm>
          </p:contentPart>
        </mc:Choice>
        <mc:Fallback xmlns="">
          <p:pic>
            <p:nvPicPr>
              <p:cNvPr id="6" name="Ink 5"/>
            </p:nvPicPr>
            <p:blipFill>
              <a:blip/>
            </p:blipFill>
            <p:spPr>
              <a:xfrm>
                <a:off x="433969" y="4628129"/>
                <a:ext cx="4213337" cy="5357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2675296" y="4663848"/>
              <a:ext cx="2001367" cy="321469"/>
            </p14:xfrm>
          </p:contentPart>
        </mc:Choice>
        <mc:Fallback xmlns="">
          <p:pic>
            <p:nvPicPr>
              <p:cNvPr id="7" name="Ink 6"/>
            </p:nvPicPr>
            <p:blipFill>
              <a:blip/>
            </p:blipFill>
            <p:spPr>
              <a:xfrm>
                <a:off x="2675296" y="4663848"/>
                <a:ext cx="2001367" cy="32146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388020" y="5189424"/>
              <a:ext cx="3947211" cy="107156"/>
            </p14:xfrm>
          </p:contentPart>
        </mc:Choice>
        <mc:Fallback xmlns="">
          <p:pic>
            <p:nvPicPr>
              <p:cNvPr id="8" name="Ink 7"/>
            </p:nvPicPr>
            <p:blipFill>
              <a:blip/>
            </p:blipFill>
            <p:spPr>
              <a:xfrm>
                <a:off x="388020" y="5189424"/>
                <a:ext cx="3947211" cy="10715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372703" y="5459865"/>
              <a:ext cx="4274603" cy="147978"/>
            </p14:xfrm>
          </p:contentPart>
        </mc:Choice>
        <mc:Fallback xmlns="">
          <p:pic>
            <p:nvPicPr>
              <p:cNvPr id="9" name="Ink 8"/>
            </p:nvPicPr>
            <p:blipFill>
              <a:blip/>
            </p:blipFill>
            <p:spPr>
              <a:xfrm>
                <a:off x="372703" y="5459865"/>
                <a:ext cx="4274603" cy="1479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439075" y="5806848"/>
              <a:ext cx="4139306" cy="109707"/>
            </p14:xfrm>
          </p:contentPart>
        </mc:Choice>
        <mc:Fallback xmlns="">
          <p:pic>
            <p:nvPicPr>
              <p:cNvPr id="10" name="Ink 9"/>
            </p:nvPicPr>
            <p:blipFill>
              <a:blip/>
            </p:blipFill>
            <p:spPr>
              <a:xfrm>
                <a:off x="439075" y="5806848"/>
                <a:ext cx="4139306" cy="109707"/>
              </a:xfrm>
              <a:prstGeom prst="rect"/>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1" y="985365"/>
            <a:ext cx="7490254" cy="5069446"/>
          </a:xfrm>
        </p:spPr>
        <p:txBody>
          <a:bodyPr>
            <a:normAutofit fontScale="85000" lnSpcReduction="20000"/>
          </a:bodyPr>
          <a:lstStyle/>
          <a:p>
            <a:r>
              <a:rPr lang="en-US" sz="4000"/>
              <a:t>Cyanide is a naturally occurring chemical, found in many plants, that has been used in conventional warfare </a:t>
            </a:r>
            <a:endParaRPr lang="en-US" sz="4000"/>
          </a:p>
          <a:p>
            <a:endParaRPr lang="en-US" sz="4000"/>
          </a:p>
          <a:p>
            <a:r>
              <a:rPr lang="en-US" sz="4000"/>
              <a:t>Cyanide poisons the mitochondrial electron transport chain within cells and renders the body unable to derive energy (adenosine triphosphate—ATP) from oxygen. Specifically, it binds to the a3 portion (complex IV) of cytochrome oxidase and prevents cells from using oxygen, causing rapid death </a:t>
            </a:r>
            <a:endParaRPr lang="en-US" sz="4000"/>
          </a:p>
          <a:p>
            <a:endParaRPr lang="en-US"/>
          </a:p>
        </p:txBody>
      </p:sp>
      <p:pic>
        <p:nvPicPr>
          <p:cNvPr id="4" name="Picture 3"/>
          <p:cNvPicPr>
            <a:picLocks noChangeAspect="1"/>
          </p:cNvPicPr>
          <p:nvPr/>
        </p:nvPicPr>
        <p:blipFill>
          <a:blip r:embed="rId1"/>
          <a:stretch>
            <a:fillRect/>
          </a:stretch>
        </p:blipFill>
        <p:spPr>
          <a:xfrm>
            <a:off x="9181318" y="29305"/>
            <a:ext cx="2458748" cy="637149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2966311" y="4378098"/>
              <a:ext cx="4635819" cy="132670"/>
            </p14:xfrm>
          </p:contentPart>
        </mc:Choice>
        <mc:Fallback xmlns="">
          <p:pic>
            <p:nvPicPr>
              <p:cNvPr id="2" name="Ink 1"/>
            </p:nvPicPr>
            <p:blipFill>
              <a:blip/>
            </p:blipFill>
            <p:spPr>
              <a:xfrm>
                <a:off x="2966311" y="4378098"/>
                <a:ext cx="4635819" cy="13267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1259150" y="4699567"/>
              <a:ext cx="5930709" cy="153080"/>
            </p14:xfrm>
          </p:contentPart>
        </mc:Choice>
        <mc:Fallback xmlns="">
          <p:pic>
            <p:nvPicPr>
              <p:cNvPr id="5" name="Ink 4"/>
            </p:nvPicPr>
            <p:blipFill>
              <a:blip/>
            </p:blipFill>
            <p:spPr>
              <a:xfrm>
                <a:off x="1259150" y="4699567"/>
                <a:ext cx="5930709" cy="1530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1210010" y="5112883"/>
              <a:ext cx="6418924" cy="178594"/>
            </p14:xfrm>
          </p:contentPart>
        </mc:Choice>
        <mc:Fallback xmlns="">
          <p:pic>
            <p:nvPicPr>
              <p:cNvPr id="6" name="Ink 5"/>
            </p:nvPicPr>
            <p:blipFill>
              <a:blip/>
            </p:blipFill>
            <p:spPr>
              <a:xfrm>
                <a:off x="1210010" y="5112883"/>
                <a:ext cx="6418924" cy="17859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1266170" y="5536406"/>
              <a:ext cx="4693257" cy="107156"/>
            </p14:xfrm>
          </p:contentPart>
        </mc:Choice>
        <mc:Fallback xmlns="">
          <p:pic>
            <p:nvPicPr>
              <p:cNvPr id="7" name="Ink 6"/>
            </p:nvPicPr>
            <p:blipFill>
              <a:blip/>
            </p:blipFill>
            <p:spPr>
              <a:xfrm>
                <a:off x="1266170" y="5536406"/>
                <a:ext cx="4693257" cy="107156"/>
              </a:xfrm>
              <a:prstGeom prst="rect"/>
            </p:spPr>
          </p:pic>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4246605" y="593124"/>
            <a:ext cx="8114270" cy="4831942"/>
          </a:xfrm>
        </p:spPr>
      </p:pic>
      <p:sp>
        <p:nvSpPr>
          <p:cNvPr id="5" name="TextBox 4"/>
          <p:cNvSpPr txBox="1"/>
          <p:nvPr/>
        </p:nvSpPr>
        <p:spPr>
          <a:xfrm>
            <a:off x="444843" y="1087395"/>
            <a:ext cx="3237471" cy="5016758"/>
          </a:xfrm>
          <a:prstGeom prst="rect">
            <a:avLst/>
          </a:prstGeom>
          <a:noFill/>
        </p:spPr>
        <p:txBody>
          <a:bodyPr wrap="square" rtlCol="0">
            <a:spAutoFit/>
          </a:bodyPr>
          <a:lstStyle/>
          <a:p>
            <a:r>
              <a:rPr lang="en-US" sz="3200" b="1" dirty="0">
                <a:solidFill>
                  <a:srgbClr val="C00000"/>
                </a:solidFill>
              </a:rPr>
              <a:t>Carbon Monoxide</a:t>
            </a:r>
            <a:r>
              <a:rPr lang="en-US" sz="3200" dirty="0"/>
              <a:t> works similarly to</a:t>
            </a:r>
            <a:endParaRPr lang="en-US" sz="3200" dirty="0"/>
          </a:p>
          <a:p>
            <a:r>
              <a:rPr lang="en-US" sz="3200" dirty="0"/>
              <a:t>Cyanide </a:t>
            </a:r>
            <a:endParaRPr lang="en-US" sz="3200" dirty="0"/>
          </a:p>
          <a:p>
            <a:r>
              <a:rPr lang="en-US" sz="3200" b="1" dirty="0"/>
              <a:t>Carbon monoxide</a:t>
            </a:r>
            <a:r>
              <a:rPr lang="en-US" sz="3200" dirty="0"/>
              <a:t> binds to and inhibits cytochrome c oxidase (complex IV)</a:t>
            </a:r>
            <a:endParaRPr lang="en-US" sz="3200" dirty="0"/>
          </a:p>
        </p:txBody>
      </p:sp>
      <p:sp>
        <p:nvSpPr>
          <p:cNvPr id="6" name="Rectangle 5"/>
          <p:cNvSpPr/>
          <p:nvPr/>
        </p:nvSpPr>
        <p:spPr>
          <a:xfrm>
            <a:off x="4642021" y="6211669"/>
            <a:ext cx="6096000" cy="646331"/>
          </a:xfrm>
          <a:prstGeom prst="rect">
            <a:avLst/>
          </a:prstGeom>
        </p:spPr>
        <p:txBody>
          <a:bodyPr>
            <a:spAutoFit/>
          </a:bodyPr>
          <a:lstStyle/>
          <a:p>
            <a:r>
              <a:rPr lang="en-US" dirty="0"/>
              <a:t>https://</a:t>
            </a:r>
            <a:r>
              <a:rPr lang="en-US" dirty="0" err="1"/>
              <a:t>blogs.brown.edu</a:t>
            </a:r>
            <a:r>
              <a:rPr lang="en-US" dirty="0"/>
              <a:t>/emergency-medicine-residency/winter-is-coming-think-co-toxicity/</a:t>
            </a:r>
            <a:endParaRPr lang="en-US" dirty="0"/>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704562" y="1546111"/>
              <a:ext cx="1179377" cy="86746"/>
            </p14:xfrm>
          </p:contentPart>
        </mc:Choice>
        <mc:Fallback xmlns="">
          <p:pic>
            <p:nvPicPr>
              <p:cNvPr id="2" name="Ink 1"/>
            </p:nvPicPr>
            <p:blipFill>
              <a:blip/>
            </p:blipFill>
            <p:spPr>
              <a:xfrm>
                <a:off x="704562" y="1546111"/>
                <a:ext cx="1179377" cy="8674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638190" y="2076790"/>
              <a:ext cx="1506131" cy="40821"/>
            </p14:xfrm>
          </p:contentPart>
        </mc:Choice>
        <mc:Fallback xmlns="">
          <p:pic>
            <p:nvPicPr>
              <p:cNvPr id="3" name="Ink 2"/>
            </p:nvPicPr>
            <p:blipFill>
              <a:blip/>
            </p:blipFill>
            <p:spPr>
              <a:xfrm>
                <a:off x="638190" y="2076790"/>
                <a:ext cx="1506131" cy="4082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27638" y="1137259"/>
              <a:ext cx="430779" cy="454776"/>
            </p14:xfrm>
          </p:contentPart>
        </mc:Choice>
        <mc:Fallback xmlns="">
          <p:pic>
            <p:nvPicPr>
              <p:cNvPr id="7" name="Ink 6"/>
            </p:nvPicPr>
            <p:blipFill>
              <a:blip/>
            </p:blipFill>
            <p:spPr>
              <a:xfrm>
                <a:off x="127638" y="1137259"/>
                <a:ext cx="430779" cy="45477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38190" y="2928937"/>
              <a:ext cx="1340201" cy="102054"/>
            </p14:xfrm>
          </p:contentPart>
        </mc:Choice>
        <mc:Fallback xmlns="">
          <p:pic>
            <p:nvPicPr>
              <p:cNvPr id="8" name="Ink 7"/>
            </p:nvPicPr>
            <p:blipFill>
              <a:blip/>
            </p:blipFill>
            <p:spPr>
              <a:xfrm>
                <a:off x="638190" y="2928937"/>
                <a:ext cx="1340201" cy="1020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33085" y="3464718"/>
              <a:ext cx="1355517" cy="30616"/>
            </p14:xfrm>
          </p:contentPart>
        </mc:Choice>
        <mc:Fallback xmlns="">
          <p:pic>
            <p:nvPicPr>
              <p:cNvPr id="9" name="Ink 8"/>
            </p:nvPicPr>
            <p:blipFill>
              <a:blip/>
            </p:blipFill>
            <p:spPr>
              <a:xfrm>
                <a:off x="633085" y="3464718"/>
                <a:ext cx="1355517"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99457" y="3867830"/>
              <a:ext cx="2601266" cy="178594"/>
            </p14:xfrm>
          </p:contentPart>
        </mc:Choice>
        <mc:Fallback xmlns="">
          <p:pic>
            <p:nvPicPr>
              <p:cNvPr id="10" name="Ink 9"/>
            </p:nvPicPr>
            <p:blipFill>
              <a:blip/>
            </p:blipFill>
            <p:spPr>
              <a:xfrm>
                <a:off x="699457" y="3867830"/>
                <a:ext cx="2601266" cy="17859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27095" y="4367892"/>
              <a:ext cx="1979030" cy="156908"/>
            </p14:xfrm>
          </p:contentPart>
        </mc:Choice>
        <mc:Fallback xmlns="">
          <p:pic>
            <p:nvPicPr>
              <p:cNvPr id="11" name="Ink 10"/>
            </p:nvPicPr>
            <p:blipFill>
              <a:blip/>
            </p:blipFill>
            <p:spPr>
              <a:xfrm>
                <a:off x="827095" y="4367892"/>
                <a:ext cx="1979030" cy="15690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684140" y="4898571"/>
              <a:ext cx="2123900" cy="102054"/>
            </p14:xfrm>
          </p:contentPart>
        </mc:Choice>
        <mc:Fallback xmlns="">
          <p:pic>
            <p:nvPicPr>
              <p:cNvPr id="12" name="Ink 11"/>
            </p:nvPicPr>
            <p:blipFill>
              <a:blip/>
            </p:blipFill>
            <p:spPr>
              <a:xfrm>
                <a:off x="684140" y="4898571"/>
                <a:ext cx="2123900" cy="10205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673929" y="5383325"/>
              <a:ext cx="2735925" cy="91849"/>
            </p14:xfrm>
          </p:contentPart>
        </mc:Choice>
        <mc:Fallback xmlns="">
          <p:pic>
            <p:nvPicPr>
              <p:cNvPr id="13" name="Ink 12"/>
            </p:nvPicPr>
            <p:blipFill>
              <a:blip/>
            </p:blipFill>
            <p:spPr>
              <a:xfrm>
                <a:off x="673929" y="5383325"/>
                <a:ext cx="2735925" cy="9184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582030" y="5924209"/>
              <a:ext cx="589688" cy="40822"/>
            </p14:xfrm>
          </p:contentPart>
        </mc:Choice>
        <mc:Fallback xmlns="">
          <p:pic>
            <p:nvPicPr>
              <p:cNvPr id="14" name="Ink 13"/>
            </p:nvPicPr>
            <p:blipFill>
              <a:blip/>
            </p:blipFill>
            <p:spPr>
              <a:xfrm>
                <a:off x="582030" y="5924209"/>
                <a:ext cx="589688" cy="40822"/>
              </a:xfrm>
              <a:prstGeom prst="rect"/>
            </p:spPr>
          </p:pic>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405947" y="743574"/>
            <a:ext cx="6154964" cy="3367314"/>
          </a:xfrm>
        </p:spPr>
      </p:pic>
      <p:sp>
        <p:nvSpPr>
          <p:cNvPr id="6" name="TextBox 5"/>
          <p:cNvSpPr txBox="1"/>
          <p:nvPr/>
        </p:nvSpPr>
        <p:spPr>
          <a:xfrm>
            <a:off x="6328227" y="101601"/>
            <a:ext cx="5114129" cy="4154984"/>
          </a:xfrm>
          <a:prstGeom prst="rect">
            <a:avLst/>
          </a:prstGeom>
          <a:noFill/>
        </p:spPr>
        <p:txBody>
          <a:bodyPr wrap="square" rtlCol="0">
            <a:spAutoFit/>
          </a:bodyPr>
          <a:lstStyle/>
          <a:p>
            <a:r>
              <a:rPr lang="en-US" sz="2400" b="1" dirty="0"/>
              <a:t>Experiments demonstrate that the reverse is true as well!</a:t>
            </a:r>
            <a:endParaRPr lang="en-US" sz="2400" b="1" dirty="0"/>
          </a:p>
          <a:p>
            <a:r>
              <a:rPr lang="en-US" sz="2400" b="1" dirty="0"/>
              <a:t>inhibition of ATP synthesis blocks electron transfer in intact mitochondria (providing O2 and oxidizable substrates, but no ADP) no ATP synthesis can occur and electron transfer to O2 does not proceed </a:t>
            </a:r>
            <a:endParaRPr lang="en-US" sz="2400" b="1" dirty="0"/>
          </a:p>
          <a:p>
            <a:r>
              <a:rPr lang="en-US" dirty="0"/>
              <a:t> </a:t>
            </a:r>
            <a:endParaRPr lang="en-US" dirty="0"/>
          </a:p>
          <a:p>
            <a:endParaRPr lang="en-US" dirty="0"/>
          </a:p>
          <a:p>
            <a:endParaRPr lang="en-US" dirty="0"/>
          </a:p>
          <a:p>
            <a:endParaRPr lang="en-US" dirty="0"/>
          </a:p>
        </p:txBody>
      </p:sp>
      <p:sp>
        <p:nvSpPr>
          <p:cNvPr id="7" name="TextBox 6"/>
          <p:cNvSpPr txBox="1"/>
          <p:nvPr/>
        </p:nvSpPr>
        <p:spPr>
          <a:xfrm>
            <a:off x="972457" y="4920343"/>
            <a:ext cx="6639305" cy="1908215"/>
          </a:xfrm>
          <a:prstGeom prst="rect">
            <a:avLst/>
          </a:prstGeom>
          <a:noFill/>
        </p:spPr>
        <p:txBody>
          <a:bodyPr wrap="square" rtlCol="0">
            <a:spAutoFit/>
          </a:bodyPr>
          <a:lstStyle/>
          <a:p>
            <a:r>
              <a:rPr lang="en-US" sz="2000" b="1" dirty="0"/>
              <a:t>venturicidin or oligomycin, inhibitors of ATP synthase, blocks both ATP synthesis and respiration</a:t>
            </a:r>
            <a:endParaRPr lang="en-US" sz="2000" b="1" dirty="0"/>
          </a:p>
          <a:p>
            <a:endParaRPr lang="en-US" sz="2000" b="1" dirty="0"/>
          </a:p>
          <a:p>
            <a:r>
              <a:rPr lang="en-US" sz="2000" b="1" dirty="0"/>
              <a:t>Dinitrophenol (DNP) is an </a:t>
            </a:r>
            <a:r>
              <a:rPr lang="en-US" sz="2000" b="1" dirty="0" err="1"/>
              <a:t>uncoupler</a:t>
            </a:r>
            <a:r>
              <a:rPr lang="en-US" sz="2000" b="1" dirty="0"/>
              <a:t>, allowing respiration to continue without ATP synthesis. </a:t>
            </a:r>
            <a:endParaRPr lang="en-US" sz="2000" b="1"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815546"/>
            <a:ext cx="10515600" cy="5361417"/>
          </a:xfrm>
        </p:spPr>
        <p:txBody>
          <a:bodyPr>
            <a:normAutofit/>
          </a:bodyPr>
          <a:lstStyle/>
          <a:p>
            <a:r>
              <a:rPr lang="en-US" sz="3600"/>
              <a:t>What would happen to the energy stored in the proton gradient if it weren't used to synthesize ATP or do other cellular work?</a:t>
            </a:r>
            <a:endParaRPr lang="en-US" sz="3600"/>
          </a:p>
          <a:p>
            <a:endParaRPr lang="en-US" sz="3600"/>
          </a:p>
          <a:p>
            <a:endParaRPr lang="en-US" sz="3600"/>
          </a:p>
          <a:p>
            <a:r>
              <a:rPr lang="en-US"/>
              <a:t>The proton-motive force builds up </a:t>
            </a:r>
            <a:endParaRPr lang="en-US" sz="3600"/>
          </a:p>
          <a:p>
            <a:endParaRPr lang="en-US" sz="360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1671236" y="2612571"/>
              <a:ext cx="119981" cy="22962"/>
            </p14:xfrm>
          </p:contentPart>
        </mc:Choice>
        <mc:Fallback xmlns="">
          <p:pic>
            <p:nvPicPr>
              <p:cNvPr id="2" name="Ink 1"/>
            </p:nvPicPr>
            <p:blipFill>
              <a:blip/>
            </p:blipFill>
            <p:spPr>
              <a:xfrm>
                <a:off x="11671236" y="2612571"/>
                <a:ext cx="119981" cy="22962"/>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542925"/>
            <a:ext cx="10515600" cy="5634038"/>
          </a:xfrm>
        </p:spPr>
        <p:txBody>
          <a:bodyPr/>
          <a:lstStyle/>
          <a:p>
            <a:r>
              <a:rPr lang="en-US" dirty="0"/>
              <a:t>Acetyl-CoA adds two carbons to oxaloacetate to start the cycle. </a:t>
            </a:r>
            <a:endParaRPr lang="en-US" dirty="0"/>
          </a:p>
          <a:p>
            <a:r>
              <a:rPr lang="en-US" dirty="0"/>
              <a:t>Isomerization takes place by removing H2O and then adding it back. </a:t>
            </a:r>
            <a:endParaRPr lang="en-US" dirty="0"/>
          </a:p>
          <a:p>
            <a:r>
              <a:rPr lang="en-US" dirty="0"/>
              <a:t>A CO2 is lost and a NADH is produced</a:t>
            </a:r>
            <a:endParaRPr lang="en-US" dirty="0"/>
          </a:p>
          <a:p>
            <a:r>
              <a:rPr lang="en-US" dirty="0"/>
              <a:t>Another CO2 is lost and another NADH is produced. </a:t>
            </a:r>
            <a:endParaRPr lang="en-US" dirty="0"/>
          </a:p>
          <a:p>
            <a:r>
              <a:rPr lang="en-US" dirty="0"/>
              <a:t>A substrate-level phosphorylation. </a:t>
            </a:r>
            <a:endParaRPr lang="en-US" dirty="0"/>
          </a:p>
          <a:p>
            <a:r>
              <a:rPr lang="en-US" dirty="0"/>
              <a:t>FAD+ is reduced to form FADH2</a:t>
            </a:r>
            <a:endParaRPr lang="en-US" dirty="0"/>
          </a:p>
          <a:p>
            <a:r>
              <a:rPr lang="en-US" dirty="0"/>
              <a:t>another NADH is produced</a:t>
            </a:r>
            <a:br>
              <a:rPr lang="en-US" dirty="0"/>
            </a:b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418070" y="749861"/>
            <a:ext cx="5661454" cy="5237849"/>
          </a:xfrm>
        </p:spPr>
        <p:txBody>
          <a:bodyPr/>
          <a:lstStyle/>
          <a:p>
            <a:r>
              <a:rPr lang="en-US" b="1"/>
              <a:t>Uncoupling agents</a:t>
            </a:r>
            <a:r>
              <a:rPr lang="en-US" u="sng"/>
              <a:t>: molecules that disrupts </a:t>
            </a:r>
            <a:r>
              <a:rPr lang="en-US" u="sng">
                <a:hlinkClick r:id="rId1" tooltip="Oxidative phosphorylation"/>
              </a:rPr>
              <a:t>oxidative phosphorylation</a:t>
            </a:r>
            <a:r>
              <a:rPr lang="en-US" u="sng"/>
              <a:t> in  by dissociating the reactions of ATP synthesis from the </a:t>
            </a:r>
            <a:r>
              <a:rPr lang="en-US" u="sng">
                <a:hlinkClick r:id="rId2" tooltip="Electron transport chain"/>
              </a:rPr>
              <a:t>electron transport chain</a:t>
            </a:r>
            <a:endParaRPr lang="en-US" u="sng"/>
          </a:p>
          <a:p>
            <a:endParaRPr lang="en-US" u="sng"/>
          </a:p>
          <a:p>
            <a:r>
              <a:rPr lang="en-US"/>
              <a:t>Mitochondria  still capable of catalyzing electron transfer from succinate or NADH to O</a:t>
            </a:r>
            <a:r>
              <a:rPr lang="en-US" baseline="-25000"/>
              <a:t>2</a:t>
            </a:r>
            <a:endParaRPr lang="en-US" baseline="-25000"/>
          </a:p>
          <a:p>
            <a:r>
              <a:rPr lang="en-US"/>
              <a:t>O2 consumed </a:t>
            </a:r>
            <a:r>
              <a:rPr lang="en-US" b="1"/>
              <a:t>but no ATP generated </a:t>
            </a:r>
            <a:endParaRPr lang="en-US" b="1"/>
          </a:p>
        </p:txBody>
      </p:sp>
      <p:pic>
        <p:nvPicPr>
          <p:cNvPr id="5" name="Picture 4"/>
          <p:cNvPicPr>
            <a:picLocks noChangeAspect="1"/>
          </p:cNvPicPr>
          <p:nvPr/>
        </p:nvPicPr>
        <p:blipFill>
          <a:blip r:embed="rId3"/>
          <a:stretch>
            <a:fillRect/>
          </a:stretch>
        </p:blipFill>
        <p:spPr>
          <a:xfrm>
            <a:off x="6079524" y="939114"/>
            <a:ext cx="5906529" cy="3459891"/>
          </a:xfrm>
          <a:prstGeom prst="rect">
            <a:avLst/>
          </a:prstGeom>
        </p:spPr>
      </p:pic>
      <p:sp>
        <p:nvSpPr>
          <p:cNvPr id="6" name="Rectangle 5"/>
          <p:cNvSpPr/>
          <p:nvPr/>
        </p:nvSpPr>
        <p:spPr>
          <a:xfrm>
            <a:off x="6499654" y="4646140"/>
            <a:ext cx="5214551" cy="1754326"/>
          </a:xfrm>
          <a:prstGeom prst="rect">
            <a:avLst/>
          </a:prstGeom>
        </p:spPr>
        <p:txBody>
          <a:bodyPr wrap="square">
            <a:spAutoFit/>
          </a:bodyPr>
          <a:lstStyle/>
          <a:p>
            <a:r>
              <a:rPr lang="en-US" b="1">
                <a:solidFill>
                  <a:srgbClr val="C00000"/>
                </a:solidFill>
                <a:latin typeface="American Typewriter" pitchFamily="18" charset="77"/>
              </a:rPr>
              <a:t>DNP has dissociable proton/ hydrophobic molecule. Diffuse readily across mitochondrial membranes. After entering the matrix in the protonated form, they can release a proton </a:t>
            </a:r>
            <a:endParaRPr lang="en-US" b="1">
              <a:solidFill>
                <a:srgbClr val="C00000"/>
              </a:solidFill>
              <a:latin typeface="American Typewriter" pitchFamily="18" charset="77"/>
            </a:endParaRPr>
          </a:p>
          <a:p>
            <a:endParaRPr lang="en-US" b="1">
              <a:solidFill>
                <a:srgbClr val="C00000"/>
              </a:solidFill>
              <a:latin typeface="American Typewriter" pitchFamily="18" charset="77"/>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768568" y="-24714"/>
            <a:ext cx="9215691" cy="3707027"/>
          </a:xfrm>
        </p:spPr>
      </p:pic>
      <p:sp>
        <p:nvSpPr>
          <p:cNvPr id="5" name="Rectangle 4"/>
          <p:cNvSpPr/>
          <p:nvPr/>
        </p:nvSpPr>
        <p:spPr>
          <a:xfrm>
            <a:off x="323724" y="3749457"/>
            <a:ext cx="9116836" cy="2677656"/>
          </a:xfrm>
          <a:prstGeom prst="rect">
            <a:avLst/>
          </a:prstGeom>
        </p:spPr>
        <p:txBody>
          <a:bodyPr wrap="square">
            <a:spAutoFit/>
          </a:bodyPr>
          <a:lstStyle/>
          <a:p>
            <a:r>
              <a:rPr lang="en-US" sz="2800"/>
              <a:t>Mitochondrial transporters present in the </a:t>
            </a:r>
            <a:r>
              <a:rPr lang="en-US" sz="2800" u="sng">
                <a:hlinkClick r:id="rId2" tooltip="Learn more about Inner Membrane from ScienceDirect's AI-generated Topic Pages"/>
              </a:rPr>
              <a:t>inner membrane</a:t>
            </a:r>
            <a:r>
              <a:rPr lang="en-US" sz="2800"/>
              <a:t> of mitochondria</a:t>
            </a:r>
            <a:endParaRPr lang="en-US" sz="2800"/>
          </a:p>
          <a:p>
            <a:r>
              <a:rPr lang="en-US" sz="2800"/>
              <a:t>Allow proton-leak : they act as proton channels to redirect protons back into the matrix and away from ATP synthase </a:t>
            </a:r>
            <a:endParaRPr lang="en-US" sz="2800"/>
          </a:p>
          <a:p>
            <a:r>
              <a:rPr lang="en-US" sz="2800"/>
              <a:t>dissipation of </a:t>
            </a:r>
            <a:r>
              <a:rPr lang="en-US" sz="2800" u="sng">
                <a:hlinkClick r:id="rId3" tooltip="Learn more about Alpha Oxidation from ScienceDirect's AI-generated Topic Pages"/>
              </a:rPr>
              <a:t>oxidation</a:t>
            </a:r>
            <a:r>
              <a:rPr lang="en-US" sz="2800"/>
              <a:t> energy as heat</a:t>
            </a:r>
            <a:endParaRPr lang="en-US" sz="2800"/>
          </a:p>
          <a:p>
            <a:r>
              <a:rPr lang="en-US" sz="2800"/>
              <a:t>Implicated in </a:t>
            </a:r>
            <a:r>
              <a:rPr lang="en-US" sz="2800" u="sng">
                <a:hlinkClick r:id="rId4" tooltip="Learn more about Thermogenesis from ScienceDirect's AI-generated Topic Pages"/>
              </a:rPr>
              <a:t>thermogenesis</a:t>
            </a:r>
            <a:endParaRPr lang="en-US" sz="2800" u="sng"/>
          </a:p>
        </p:txBody>
      </p:sp>
      <p:sp>
        <p:nvSpPr>
          <p:cNvPr id="6" name="Rectangle 5"/>
          <p:cNvSpPr/>
          <p:nvPr/>
        </p:nvSpPr>
        <p:spPr>
          <a:xfrm>
            <a:off x="6837404" y="6427113"/>
            <a:ext cx="6096000" cy="430887"/>
          </a:xfrm>
          <a:prstGeom prst="rect">
            <a:avLst/>
          </a:prstGeom>
        </p:spPr>
        <p:txBody>
          <a:bodyPr>
            <a:spAutoFit/>
          </a:bodyPr>
          <a:lstStyle/>
          <a:p>
            <a:r>
              <a:rPr lang="en-US" sz="1100"/>
              <a:t>Valle, Adamo &amp; Oliver, Jordi &amp; Roca, Pilar. (2010). Role of Uncoupling Proteins in Cancer. Cancers. 2. 567-591. 10.3390/cancers2020567. </a:t>
            </a:r>
            <a:endParaRPr lang="en-US" sz="11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68643" y="10169"/>
            <a:ext cx="10515600" cy="1325563"/>
          </a:xfrm>
        </p:spPr>
        <p:txBody>
          <a:bodyPr/>
          <a:lstStyle/>
          <a:p>
            <a:r>
              <a:rPr lang="en-US" b="1">
                <a:latin typeface="American Typewriter" pitchFamily="18" charset="77"/>
              </a:rPr>
              <a:t>Uncoupling Protein-1 (UCP</a:t>
            </a:r>
            <a:r>
              <a:rPr lang="en-US" b="1" baseline="-25000">
                <a:latin typeface="American Typewriter" pitchFamily="18" charset="77"/>
              </a:rPr>
              <a:t>1</a:t>
            </a:r>
            <a:r>
              <a:rPr lang="en-US" b="1">
                <a:latin typeface="American Typewriter" pitchFamily="18" charset="77"/>
              </a:rPr>
              <a:t>)</a:t>
            </a:r>
            <a:endParaRPr lang="en-US" b="1">
              <a:latin typeface="American Typewriter" pitchFamily="18" charset="77"/>
            </a:endParaRPr>
          </a:p>
        </p:txBody>
      </p:sp>
      <p:sp>
        <p:nvSpPr>
          <p:cNvPr id="3" name="Content Placeholder 2"/>
          <p:cNvSpPr/>
          <p:nvPr>
            <p:ph idx="1"/>
          </p:nvPr>
        </p:nvSpPr>
        <p:spPr>
          <a:xfrm>
            <a:off x="368643" y="1335732"/>
            <a:ext cx="11419703" cy="5139209"/>
          </a:xfrm>
        </p:spPr>
        <p:txBody>
          <a:bodyPr>
            <a:normAutofit/>
          </a:bodyPr>
          <a:lstStyle/>
          <a:p>
            <a:r>
              <a:rPr lang="en-US" u="sng"/>
              <a:t>Uncoupling proteins found in </a:t>
            </a:r>
            <a:r>
              <a:rPr lang="en-US"/>
              <a:t>mammalian brown adipose tissue (BAT)</a:t>
            </a:r>
            <a:endParaRPr lang="en-US"/>
          </a:p>
          <a:p>
            <a:r>
              <a:rPr lang="en-US" b="1"/>
              <a:t>“Brown fat” dark color due to high levels of mitochondria which contain </a:t>
            </a:r>
            <a:r>
              <a:rPr lang="en-US" b="1" err="1"/>
              <a:t>thermogenin</a:t>
            </a:r>
            <a:r>
              <a:rPr lang="en-US" b="1"/>
              <a:t> ( uncoupling protein)- produce heat- non shivering thermogenesis </a:t>
            </a:r>
            <a:endParaRPr lang="en-US" b="1"/>
          </a:p>
          <a:p>
            <a:r>
              <a:rPr lang="en-US"/>
              <a:t>In humans and other large mammals, BAT disappears after infancy</a:t>
            </a:r>
            <a:endParaRPr lang="en-US"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01171" y="79148"/>
            <a:ext cx="10515600" cy="1325563"/>
          </a:xfrm>
        </p:spPr>
        <p:txBody>
          <a:bodyPr>
            <a:normAutofit/>
          </a:bodyPr>
          <a:lstStyle/>
          <a:p>
            <a:r>
              <a:rPr lang="en-US" sz="4000" b="1">
                <a:solidFill>
                  <a:srgbClr val="C00000"/>
                </a:solidFill>
                <a:latin typeface="American Typewriter" pitchFamily="18" charset="77"/>
              </a:rPr>
              <a:t>ATP Synthase</a:t>
            </a:r>
            <a:endParaRPr lang="en-US" sz="4000" b="1">
              <a:solidFill>
                <a:srgbClr val="C00000"/>
              </a:solidFill>
              <a:latin typeface="American Typewriter" pitchFamily="18" charset="77"/>
            </a:endParaRPr>
          </a:p>
        </p:txBody>
      </p:sp>
      <p:sp>
        <p:nvSpPr>
          <p:cNvPr id="3" name="Content Placeholder 2"/>
          <p:cNvSpPr/>
          <p:nvPr>
            <p:ph idx="1"/>
          </p:nvPr>
        </p:nvSpPr>
        <p:spPr>
          <a:xfrm>
            <a:off x="591456" y="1404711"/>
            <a:ext cx="6331858" cy="5228318"/>
          </a:xfrm>
        </p:spPr>
        <p:txBody>
          <a:bodyPr>
            <a:normAutofit/>
          </a:bodyPr>
          <a:lstStyle/>
          <a:p>
            <a:r>
              <a:rPr lang="en-US" sz="3200"/>
              <a:t>Knob like Projections into the matrix side</a:t>
            </a:r>
            <a:endParaRPr lang="en-US" sz="3200"/>
          </a:p>
          <a:p>
            <a:r>
              <a:rPr lang="en-US" sz="3200"/>
              <a:t>Two units</a:t>
            </a:r>
            <a:endParaRPr lang="en-US" sz="3200"/>
          </a:p>
          <a:p>
            <a:r>
              <a:rPr lang="en-US" sz="3200"/>
              <a:t>F</a:t>
            </a:r>
            <a:r>
              <a:rPr lang="en-US" sz="3200" baseline="-25000"/>
              <a:t>1 </a:t>
            </a:r>
            <a:r>
              <a:rPr lang="en-US" sz="3200"/>
              <a:t>Contains the catalytic site for ATP synthesis</a:t>
            </a:r>
            <a:endParaRPr lang="en-US" sz="3200"/>
          </a:p>
          <a:p>
            <a:r>
              <a:rPr lang="en-US" sz="3200"/>
              <a:t>F</a:t>
            </a:r>
            <a:r>
              <a:rPr lang="en-US" sz="3200" baseline="-25000"/>
              <a:t>0 </a:t>
            </a:r>
            <a:r>
              <a:rPr lang="en-US" sz="3200"/>
              <a:t>transmembrane channel for H</a:t>
            </a:r>
            <a:r>
              <a:rPr lang="en-US" sz="3200" baseline="30000"/>
              <a:t>+ </a:t>
            </a:r>
            <a:endParaRPr lang="en-US" sz="3200" baseline="30000"/>
          </a:p>
          <a:p>
            <a:r>
              <a:rPr lang="en-US" sz="3200"/>
              <a:t>Proton flow back into the matrix through (F</a:t>
            </a:r>
            <a:r>
              <a:rPr lang="en-US" sz="3200" baseline="-25000"/>
              <a:t>0</a:t>
            </a:r>
            <a:r>
              <a:rPr lang="en-US" sz="3200"/>
              <a:t>) component of the ATP synthase while F</a:t>
            </a:r>
            <a:r>
              <a:rPr lang="en-US" sz="3200" baseline="-25000"/>
              <a:t>1</a:t>
            </a:r>
            <a:r>
              <a:rPr lang="en-US" sz="3200"/>
              <a:t> catalyzes the synthesis of ATP</a:t>
            </a:r>
            <a:endParaRPr lang="en-US" sz="3200"/>
          </a:p>
        </p:txBody>
      </p:sp>
      <p:pic>
        <p:nvPicPr>
          <p:cNvPr id="5" name="Picture 4"/>
          <p:cNvPicPr>
            <a:picLocks noChangeAspect="1"/>
          </p:cNvPicPr>
          <p:nvPr/>
        </p:nvPicPr>
        <p:blipFill>
          <a:blip r:embed="rId1"/>
          <a:stretch>
            <a:fillRect/>
          </a:stretch>
        </p:blipFill>
        <p:spPr>
          <a:xfrm>
            <a:off x="7170058" y="1016000"/>
            <a:ext cx="4905827" cy="5617029"/>
          </a:xfrm>
          <a:prstGeom prst="rect">
            <a:avLst/>
          </a:prstGeom>
        </p:spPr>
      </p:pic>
      <p:sp>
        <p:nvSpPr>
          <p:cNvPr id="6" name="TextBox 5"/>
          <p:cNvSpPr txBox="1"/>
          <p:nvPr/>
        </p:nvSpPr>
        <p:spPr>
          <a:xfrm>
            <a:off x="7329713" y="754390"/>
            <a:ext cx="638628" cy="523220"/>
          </a:xfrm>
          <a:prstGeom prst="rect">
            <a:avLst/>
          </a:prstGeom>
          <a:noFill/>
        </p:spPr>
        <p:txBody>
          <a:bodyPr wrap="square" rtlCol="0">
            <a:spAutoFit/>
          </a:bodyPr>
          <a:lstStyle/>
          <a:p>
            <a:r>
              <a:rPr lang="en-US" sz="2800" b="1"/>
              <a:t>H</a:t>
            </a:r>
            <a:r>
              <a:rPr lang="en-US" sz="2800" b="1" baseline="30000"/>
              <a:t>+</a:t>
            </a:r>
            <a:endParaRPr lang="en-US" sz="2800" b="1"/>
          </a:p>
        </p:txBody>
      </p:sp>
      <p:sp>
        <p:nvSpPr>
          <p:cNvPr id="7" name="TextBox 6"/>
          <p:cNvSpPr txBox="1"/>
          <p:nvPr/>
        </p:nvSpPr>
        <p:spPr>
          <a:xfrm>
            <a:off x="10392229" y="5602514"/>
            <a:ext cx="1422400" cy="369332"/>
          </a:xfrm>
          <a:prstGeom prst="rect">
            <a:avLst/>
          </a:prstGeom>
          <a:noFill/>
        </p:spPr>
        <p:txBody>
          <a:bodyPr wrap="square" rtlCol="0">
            <a:spAutoFit/>
          </a:bodyPr>
          <a:lstStyle/>
          <a:p>
            <a:r>
              <a:rPr lang="en-US" b="1">
                <a:solidFill>
                  <a:srgbClr val="C00000"/>
                </a:solidFill>
              </a:rPr>
              <a:t>MATRIX</a:t>
            </a:r>
            <a:endParaRPr lang="en-US" b="1">
              <a:solidFill>
                <a:srgbClr val="C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0" y="345167"/>
            <a:ext cx="5036457" cy="5199289"/>
          </a:xfrm>
        </p:spPr>
        <p:txBody>
          <a:bodyPr>
            <a:normAutofit fontScale="85000" lnSpcReduction="20000"/>
          </a:bodyPr>
          <a:lstStyle/>
          <a:p>
            <a:r>
              <a:rPr lang="en-US"/>
              <a:t>ATP is synthesized in mitochondria but must be moved to the cytosol to supply energy for the cell. The enzyme </a:t>
            </a:r>
            <a:r>
              <a:rPr lang="en-US" i="1"/>
              <a:t>ATP-ADP translocase </a:t>
            </a:r>
            <a:r>
              <a:rPr lang="en-US"/>
              <a:t>shuttles ATP out of the mitochondria and ADP in. </a:t>
            </a:r>
            <a:endParaRPr lang="en-US"/>
          </a:p>
          <a:p>
            <a:r>
              <a:rPr lang="en-US"/>
              <a:t>ATP must be transported to the cytosol, and ADP and Pi must enter the matrix </a:t>
            </a:r>
            <a:endParaRPr lang="en-US"/>
          </a:p>
          <a:p>
            <a:r>
              <a:rPr lang="en-US"/>
              <a:t>ADP/ATP carrier exchanges mitochondrial ATP4- for cytosolic ADP3- </a:t>
            </a:r>
            <a:endParaRPr lang="en-US"/>
          </a:p>
          <a:p>
            <a:r>
              <a:rPr lang="en-US"/>
              <a:t>The exchange causes a net loss of -1 in the matrix (draws some energy from the H+ gradient) </a:t>
            </a:r>
            <a:endParaRPr lang="en-US"/>
          </a:p>
          <a:p>
            <a:r>
              <a:rPr lang="en-US"/>
              <a:t>A similar translocase moves ATP and ADP between IMS and Cytosol </a:t>
            </a:r>
            <a:endParaRPr lang="en-US"/>
          </a:p>
          <a:p>
            <a:endParaRPr lang="en-US"/>
          </a:p>
          <a:p>
            <a:endParaRPr lang="en-US"/>
          </a:p>
        </p:txBody>
      </p:sp>
      <p:pic>
        <p:nvPicPr>
          <p:cNvPr id="7" name="Picture 6"/>
          <p:cNvPicPr>
            <a:picLocks noChangeAspect="1"/>
          </p:cNvPicPr>
          <p:nvPr/>
        </p:nvPicPr>
        <p:blipFill>
          <a:blip r:embed="rId1"/>
          <a:stretch>
            <a:fillRect/>
          </a:stretch>
        </p:blipFill>
        <p:spPr>
          <a:xfrm>
            <a:off x="6197600" y="0"/>
            <a:ext cx="5878286" cy="618308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72995" y="766118"/>
            <a:ext cx="5511113" cy="6091881"/>
          </a:xfrm>
        </p:spPr>
        <p:txBody>
          <a:bodyPr>
            <a:normAutofit/>
          </a:bodyPr>
          <a:lstStyle/>
          <a:p>
            <a:r>
              <a:rPr lang="en-US" sz="3200" dirty="0"/>
              <a:t>Recall that the glycolytic pathway generates </a:t>
            </a:r>
            <a:r>
              <a:rPr lang="en-US" sz="3200" dirty="0">
                <a:hlinkClick r:id="rId1"/>
              </a:rPr>
              <a:t>NADH</a:t>
            </a:r>
            <a:r>
              <a:rPr lang="en-US" sz="3200" dirty="0"/>
              <a:t> in the cytosol in the oxidation of glyceraldehyde 3-phosphate </a:t>
            </a:r>
            <a:endParaRPr lang="en-US" sz="3200" dirty="0"/>
          </a:p>
          <a:p>
            <a:r>
              <a:rPr lang="en-US" sz="3200" dirty="0">
                <a:hlinkClick r:id="rId2"/>
              </a:rPr>
              <a:t>NAD</a:t>
            </a:r>
            <a:r>
              <a:rPr lang="en-US" sz="3200" baseline="30000" dirty="0">
                <a:hlinkClick r:id="rId2"/>
              </a:rPr>
              <a:t>+</a:t>
            </a:r>
            <a:r>
              <a:rPr lang="en-US" sz="3200" dirty="0"/>
              <a:t> must be regenerated for glycolysis to continue.</a:t>
            </a:r>
            <a:endParaRPr lang="en-US" sz="3200" dirty="0"/>
          </a:p>
          <a:p>
            <a:r>
              <a:rPr lang="en-US" dirty="0"/>
              <a:t>Under anaerobic conditions, NADH in the cytosol is used in the lactate dehydrogenase reduction of pyruvate to lactate, thereby becoming </a:t>
            </a:r>
            <a:r>
              <a:rPr lang="en-US" dirty="0" err="1"/>
              <a:t>reoxidized</a:t>
            </a:r>
            <a:r>
              <a:rPr lang="en-US" dirty="0"/>
              <a:t> to NAD+ without involving oxygen</a:t>
            </a:r>
            <a:endParaRPr lang="en-US" sz="3200" dirty="0"/>
          </a:p>
          <a:p>
            <a:pPr marL="0" indent="0">
              <a:buNone/>
            </a:pPr>
            <a:endParaRPr lang="en-US" sz="3200" dirty="0"/>
          </a:p>
        </p:txBody>
      </p:sp>
      <p:graphicFrame>
        <p:nvGraphicFramePr>
          <p:cNvPr id="4" name="Object 4"/>
          <p:cNvGraphicFramePr>
            <a:graphicFrameLocks noChangeAspect="1"/>
          </p:cNvGraphicFramePr>
          <p:nvPr/>
        </p:nvGraphicFramePr>
        <p:xfrm>
          <a:off x="6253565" y="512118"/>
          <a:ext cx="5938435" cy="5585253"/>
        </p:xfrm>
        <a:graphic>
          <a:graphicData uri="http://schemas.openxmlformats.org/presentationml/2006/ole">
            <mc:AlternateContent xmlns:mc="http://schemas.openxmlformats.org/markup-compatibility/2006">
              <mc:Choice xmlns:v="urn:schemas-microsoft-com:vml" Requires="v">
                <p:oleObj spid="_x0000_s1048" name="Bitmap Image" r:id="rId3" imgW="2105660" imgH="1759585" progId="Paint.Picture">
                  <p:embed/>
                </p:oleObj>
              </mc:Choice>
              <mc:Fallback>
                <p:oleObj name="Bitmap Image" r:id="rId3" imgW="2105660" imgH="175958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565" y="512118"/>
                        <a:ext cx="5938435" cy="5585253"/>
                      </a:xfrm>
                      <a:prstGeom prst="rect">
                        <a:avLst/>
                      </a:prstGeom>
                      <a:noFill/>
                      <a:ln>
                        <a:noFill/>
                      </a:ln>
                      <a:effec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914400"/>
            <a:ext cx="10515600" cy="5262563"/>
          </a:xfrm>
        </p:spPr>
        <p:txBody>
          <a:bodyPr>
            <a:normAutofit/>
          </a:bodyPr>
          <a:lstStyle/>
          <a:p>
            <a:r>
              <a:rPr lang="en-US" sz="4400" dirty="0"/>
              <a:t>NADH cannot simply pass into mitochondria for oxidation by the respiratory chain, because the inner mitochondrial membrane is impermeable to NADH and NAD</a:t>
            </a:r>
            <a:r>
              <a:rPr lang="en-US" sz="4400" baseline="30000" dirty="0"/>
              <a:t>+</a:t>
            </a:r>
            <a:endParaRPr lang="en-US" sz="4400" baseline="30000" dirty="0"/>
          </a:p>
          <a:p>
            <a:r>
              <a:rPr lang="en-US" sz="4400" b="1" dirty="0"/>
              <a:t>How is cytosolic NADH </a:t>
            </a:r>
            <a:r>
              <a:rPr lang="en-US" sz="4400" b="1" dirty="0" err="1"/>
              <a:t>reoxidized</a:t>
            </a:r>
            <a:r>
              <a:rPr lang="en-US" sz="4400" b="1" dirty="0"/>
              <a:t> under aerobic conditions?</a:t>
            </a:r>
            <a:endParaRPr lang="en-US" sz="4400" b="1" dirty="0"/>
          </a:p>
          <a:p>
            <a:endParaRPr lang="en-US" sz="4400" baseline="30000" dirty="0"/>
          </a:p>
          <a:p>
            <a:endParaRPr lang="en-US"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741404"/>
            <a:ext cx="10515600" cy="5684109"/>
          </a:xfrm>
        </p:spPr>
        <p:txBody>
          <a:bodyPr/>
          <a:lstStyle/>
          <a:p>
            <a:r>
              <a:rPr lang="en-US" b="1" i="1" dirty="0">
                <a:solidFill>
                  <a:srgbClr val="C00000"/>
                </a:solidFill>
              </a:rPr>
              <a:t>Electrons from </a:t>
            </a:r>
            <a:r>
              <a:rPr lang="en-US" b="1" i="1" dirty="0" err="1">
                <a:solidFill>
                  <a:srgbClr val="C00000"/>
                </a:solidFill>
              </a:rPr>
              <a:t>NADH,</a:t>
            </a:r>
            <a:r>
              <a:rPr lang="en-US" b="1" dirty="0" err="1">
                <a:solidFill>
                  <a:srgbClr val="C00000"/>
                </a:solidFill>
              </a:rPr>
              <a:t>rather</a:t>
            </a:r>
            <a:r>
              <a:rPr lang="en-US" b="1" dirty="0">
                <a:solidFill>
                  <a:srgbClr val="C00000"/>
                </a:solidFill>
              </a:rPr>
              <a:t> than NADH itself, </a:t>
            </a:r>
            <a:r>
              <a:rPr lang="en-US" dirty="0"/>
              <a:t>are carried across the mitochondrial membrane</a:t>
            </a:r>
            <a:endParaRPr lang="en-US" dirty="0"/>
          </a:p>
          <a:p>
            <a:r>
              <a:rPr lang="en-US" b="1" i="1" dirty="0">
                <a:solidFill>
                  <a:srgbClr val="C00000"/>
                </a:solidFill>
              </a:rPr>
              <a:t>Glycerol 3-phosphate shuttle</a:t>
            </a:r>
            <a:r>
              <a:rPr lang="en-US" b="1" dirty="0">
                <a:solidFill>
                  <a:srgbClr val="C00000"/>
                </a:solidFill>
              </a:rPr>
              <a:t> </a:t>
            </a:r>
            <a:endParaRPr lang="en-US" b="1" dirty="0">
              <a:solidFill>
                <a:srgbClr val="C00000"/>
              </a:solidFill>
            </a:endParaRPr>
          </a:p>
          <a:p>
            <a:r>
              <a:rPr lang="en-US" dirty="0"/>
              <a:t>specific to certain tissues. The glycerol-3-phosphate shuttle functions in the brain and skeletal muscle</a:t>
            </a:r>
            <a:endParaRPr lang="en-US" dirty="0"/>
          </a:p>
          <a:p>
            <a:r>
              <a:rPr lang="en-US" dirty="0"/>
              <a:t>NADH in the cytosol transfers its electrons to dihydroxyacetone phosphate, forming glycerol-3-phosphate that freely diffuses across the outer mitochondrial membrane. </a:t>
            </a:r>
            <a:endParaRPr lang="en-US" dirty="0"/>
          </a:p>
          <a:p>
            <a:r>
              <a:rPr lang="en-US" dirty="0"/>
              <a:t>Electrons of glycerol-3-phosphate are then transferred to FAD that is associated with a membrane-bound isoform of glycerol- 3-phosphate dehydrogenase located in the inner mitochondrial membrane </a:t>
            </a:r>
            <a:endParaRPr lang="en-US" dirty="0"/>
          </a:p>
          <a:p>
            <a:endParaRPr lang="en-US" dirty="0"/>
          </a:p>
          <a:p>
            <a:endParaRPr lang="en-US" b="1" dirty="0">
              <a:solidFill>
                <a:srgbClr val="C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346" y="5438686"/>
            <a:ext cx="6096000" cy="1200329"/>
          </a:xfrm>
          <a:prstGeom prst="rect">
            <a:avLst/>
          </a:prstGeom>
        </p:spPr>
        <p:txBody>
          <a:bodyPr>
            <a:spAutoFit/>
          </a:bodyPr>
          <a:lstStyle/>
          <a:p>
            <a:r>
              <a:rPr lang="en-US" dirty="0">
                <a:solidFill>
                  <a:srgbClr val="000000"/>
                </a:solidFill>
                <a:latin typeface="Times New Roman" pitchFamily="18" charset="0"/>
              </a:rPr>
              <a:t>The first step in this shuttle is the transfer of a pair of electrons from NADH to dihydroxyacetone phosphate, a glycolytic intermediate, to form glycerol 3-phosphate </a:t>
            </a:r>
            <a:r>
              <a:rPr lang="en-US" dirty="0"/>
              <a:t>This process occurs in the cytoplasm</a:t>
            </a:r>
            <a:endParaRPr lang="en-US" dirty="0"/>
          </a:p>
        </p:txBody>
      </p:sp>
      <p:pic>
        <p:nvPicPr>
          <p:cNvPr id="9" name="Content Placeholder 8"/>
          <p:cNvPicPr>
            <a:picLocks noGrp="1" noChangeAspect="1"/>
          </p:cNvPicPr>
          <p:nvPr>
            <p:ph idx="1"/>
          </p:nvPr>
        </p:nvPicPr>
        <p:blipFill>
          <a:blip r:embed="rId1"/>
          <a:stretch>
            <a:fillRect/>
          </a:stretch>
        </p:blipFill>
        <p:spPr>
          <a:xfrm>
            <a:off x="613776" y="275573"/>
            <a:ext cx="9507686" cy="4797468"/>
          </a:xfrm>
        </p:spPr>
      </p:pic>
      <p:sp>
        <p:nvSpPr>
          <p:cNvPr id="11" name="Rectangle 10"/>
          <p:cNvSpPr/>
          <p:nvPr/>
        </p:nvSpPr>
        <p:spPr>
          <a:xfrm>
            <a:off x="3635989" y="2066887"/>
            <a:ext cx="2649611" cy="415498"/>
          </a:xfrm>
          <a:prstGeom prst="rect">
            <a:avLst/>
          </a:prstGeom>
        </p:spPr>
        <p:txBody>
          <a:bodyPr wrap="square">
            <a:spAutoFit/>
          </a:bodyPr>
          <a:lstStyle/>
          <a:p>
            <a:r>
              <a:rPr lang="en-US" sz="1050" b="1" dirty="0">
                <a:solidFill>
                  <a:srgbClr val="C00000"/>
                </a:solidFill>
                <a:latin typeface="MinionPro"/>
              </a:rPr>
              <a:t>Cytosol glycerol- 3-phosphate dehydrogenase </a:t>
            </a:r>
            <a:endParaRPr lang="en-US" sz="1050" b="1" dirty="0">
              <a:solidFill>
                <a:srgbClr val="C00000"/>
              </a:solidFill>
            </a:endParaRPr>
          </a:p>
        </p:txBody>
      </p:sp>
      <p:sp>
        <p:nvSpPr>
          <p:cNvPr id="12" name="Rectangle 11"/>
          <p:cNvSpPr/>
          <p:nvPr/>
        </p:nvSpPr>
        <p:spPr>
          <a:xfrm>
            <a:off x="4356236" y="3963373"/>
            <a:ext cx="1929364" cy="400110"/>
          </a:xfrm>
          <a:prstGeom prst="rect">
            <a:avLst/>
          </a:prstGeom>
        </p:spPr>
        <p:txBody>
          <a:bodyPr wrap="square">
            <a:spAutoFit/>
          </a:bodyPr>
          <a:lstStyle/>
          <a:p>
            <a:r>
              <a:rPr lang="en-US" sz="1000" b="1" dirty="0">
                <a:solidFill>
                  <a:srgbClr val="C00000"/>
                </a:solidFill>
                <a:latin typeface="MinionPro"/>
              </a:rPr>
              <a:t>Mitochondrial- 3-phosphate dehydrogenase </a:t>
            </a:r>
            <a:endParaRPr lang="en-US" sz="1000" b="1" dirty="0">
              <a:solidFill>
                <a:srgbClr val="C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475989" y="601249"/>
            <a:ext cx="10877811" cy="5575714"/>
          </a:xfrm>
        </p:spPr>
        <p:txBody>
          <a:bodyPr>
            <a:normAutofit/>
          </a:bodyPr>
          <a:lstStyle/>
          <a:p>
            <a:r>
              <a:rPr lang="en-US" dirty="0"/>
              <a:t>Once G3P moves into the intermembrane space, it is then oxidized back into DHAP by the action of a membrane-bound enzyme called the mitochondrial glycerol 3-phosphate dehydrogenase</a:t>
            </a:r>
            <a:endParaRPr lang="en-US" dirty="0"/>
          </a:p>
          <a:p>
            <a:r>
              <a:rPr lang="en-US" dirty="0"/>
              <a:t>An FAD molecule bound to this enzyme accepts the two high energy electrons and the two H+ ions to form FADH2. The FADH2 then gives up the two protons and electrons to a ubiquinone molecule to form ubiquinol. Ubiquinol then moves along the inner mitochondrial membrane to transfer the electrons onto complex III. Since this shuttle bypasses complex I, NADH molecules transported onto the ETC in this manner only produce a net result of 1.5 ATP molecules per NADH.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285750"/>
            <a:ext cx="10515600" cy="5891213"/>
          </a:xfrm>
        </p:spPr>
        <p:txBody>
          <a:bodyPr>
            <a:normAutofit lnSpcReduction="10000"/>
          </a:bodyPr>
          <a:lstStyle/>
          <a:p>
            <a:pPr marL="0" indent="0">
              <a:buNone/>
            </a:pPr>
            <a:r>
              <a:rPr lang="en-US" sz="3600" dirty="0"/>
              <a:t>Each turn of the cycle forms</a:t>
            </a:r>
            <a:endParaRPr lang="en-US" sz="3600" dirty="0"/>
          </a:p>
          <a:p>
            <a:r>
              <a:rPr lang="en-US" sz="3600" dirty="0"/>
              <a:t> 1 GTP </a:t>
            </a:r>
            <a:endParaRPr lang="en-US" sz="3600" dirty="0"/>
          </a:p>
          <a:p>
            <a:r>
              <a:rPr lang="en-US" sz="3600" dirty="0"/>
              <a:t>3 NADH molecules </a:t>
            </a:r>
            <a:endParaRPr lang="en-US" sz="3600" dirty="0"/>
          </a:p>
          <a:p>
            <a:r>
              <a:rPr lang="en-US" sz="3600" dirty="0"/>
              <a:t>1 FADH2 molecule</a:t>
            </a:r>
            <a:endParaRPr lang="en-US" sz="3600" dirty="0"/>
          </a:p>
          <a:p>
            <a:r>
              <a:rPr lang="en-US" sz="3600" dirty="0"/>
              <a:t>Note: oxygen is not required until later</a:t>
            </a:r>
            <a:endParaRPr lang="en-US" sz="3600" dirty="0"/>
          </a:p>
          <a:p>
            <a:r>
              <a:rPr lang="en-US" sz="3600" dirty="0"/>
              <a:t>Oxygen is required to recycle </a:t>
            </a:r>
            <a:endParaRPr lang="en-US" sz="3600" dirty="0"/>
          </a:p>
          <a:p>
            <a:pPr lvl="1"/>
            <a:r>
              <a:rPr lang="en-US" sz="3600" dirty="0"/>
              <a:t>NADH</a:t>
            </a:r>
            <a:r>
              <a:rPr lang="en-US" sz="3600" dirty="0">
                <a:sym typeface="Wingdings" charset="2"/>
              </a:rPr>
              <a:t> NAD+</a:t>
            </a:r>
            <a:endParaRPr lang="en-US" sz="3600" dirty="0">
              <a:sym typeface="Wingdings" charset="2"/>
            </a:endParaRPr>
          </a:p>
          <a:p>
            <a:pPr lvl="1"/>
            <a:r>
              <a:rPr lang="en-US" sz="3600" dirty="0">
                <a:sym typeface="Wingdings" charset="2"/>
              </a:rPr>
              <a:t>FADH2 FAD</a:t>
            </a:r>
            <a:endParaRPr lang="en-US" sz="3600" dirty="0">
              <a:sym typeface="Wingdings" charset="2"/>
            </a:endParaRPr>
          </a:p>
          <a:p>
            <a:pPr lvl="1"/>
            <a:r>
              <a:rPr lang="en-US" sz="3600" dirty="0">
                <a:sym typeface="Wingdings" charset="2"/>
              </a:rPr>
              <a:t>(Thus generating ATP)</a:t>
            </a:r>
            <a:endParaRPr lang="en-US" sz="3600" dirty="0">
              <a:sym typeface="Wingdings" charset="2"/>
            </a:endParaRPr>
          </a:p>
          <a:p>
            <a:r>
              <a:rPr lang="en-US" sz="3600" dirty="0">
                <a:sym typeface="Wingdings" charset="2"/>
              </a:rPr>
              <a:t>Cofactors must be recycled to be reused in the Krebs Cycle</a:t>
            </a:r>
            <a:endParaRPr lang="en-US" sz="3600"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49756" y="791821"/>
            <a:ext cx="9194800" cy="3933173"/>
          </a:xfrm>
        </p:spPr>
      </p:pic>
      <p:sp>
        <p:nvSpPr>
          <p:cNvPr id="6" name="Rectangle 5"/>
          <p:cNvSpPr/>
          <p:nvPr/>
        </p:nvSpPr>
        <p:spPr>
          <a:xfrm>
            <a:off x="3275200" y="638476"/>
            <a:ext cx="3358099" cy="338554"/>
          </a:xfrm>
          <a:prstGeom prst="rect">
            <a:avLst/>
          </a:prstGeom>
        </p:spPr>
        <p:txBody>
          <a:bodyPr wrap="none">
            <a:spAutoFit/>
          </a:bodyPr>
          <a:lstStyle/>
          <a:p>
            <a:r>
              <a:rPr lang="en-US" sz="1600" dirty="0">
                <a:latin typeface="MinionPro"/>
              </a:rPr>
              <a:t>glycerol- 3-phosphate dehydrogenase </a:t>
            </a:r>
            <a:endParaRPr lang="en-US" sz="1600" dirty="0"/>
          </a:p>
        </p:txBody>
      </p:sp>
      <p:sp>
        <p:nvSpPr>
          <p:cNvPr id="9" name="Down Arrow 8"/>
          <p:cNvSpPr/>
          <p:nvPr/>
        </p:nvSpPr>
        <p:spPr>
          <a:xfrm>
            <a:off x="4532334" y="977030"/>
            <a:ext cx="229643" cy="826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84334" y="5010411"/>
            <a:ext cx="6096000" cy="1200329"/>
          </a:xfrm>
          <a:prstGeom prst="rect">
            <a:avLst/>
          </a:prstGeom>
        </p:spPr>
        <p:txBody>
          <a:bodyPr>
            <a:spAutoFit/>
          </a:bodyPr>
          <a:lstStyle/>
          <a:p>
            <a:r>
              <a:rPr lang="en-US" dirty="0"/>
              <a:t>NADH molecules transported onto the ETC through the glycerol 3 phosphate shuttle produce 1.5 ATP molecules per NADH</a:t>
            </a:r>
            <a:endParaRPr lang="en-US" dirty="0"/>
          </a:p>
          <a:p>
            <a:endParaRPr lang="en-US" dirty="0"/>
          </a:p>
          <a:p>
            <a:r>
              <a:rPr lang="en-US" dirty="0"/>
              <a:t>Because bypassing complex 1 </a:t>
            </a:r>
            <a:endParaRPr lang="en-US" dirty="0"/>
          </a:p>
        </p:txBody>
      </p:sp>
      <p:sp>
        <p:nvSpPr>
          <p:cNvPr id="11" name="TextBox 10"/>
          <p:cNvSpPr txBox="1"/>
          <p:nvPr/>
        </p:nvSpPr>
        <p:spPr>
          <a:xfrm>
            <a:off x="6565173" y="2235187"/>
            <a:ext cx="719479" cy="523220"/>
          </a:xfrm>
          <a:prstGeom prst="rect">
            <a:avLst/>
          </a:prstGeom>
          <a:noFill/>
        </p:spPr>
        <p:txBody>
          <a:bodyPr wrap="square" rtlCol="0">
            <a:spAutoFit/>
          </a:bodyPr>
          <a:lstStyle/>
          <a:p>
            <a:r>
              <a:rPr lang="en-US" sz="2800" b="1" dirty="0"/>
              <a:t>IV</a:t>
            </a:r>
            <a:endParaRPr lang="en-US" sz="28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dirty="0"/>
              <a:t>Malate–Aspartate Shuttle System </a:t>
            </a:r>
            <a:br>
              <a:rPr lang="en-US" dirty="0"/>
            </a:br>
            <a:endParaRPr lang="en-US" dirty="0"/>
          </a:p>
        </p:txBody>
      </p:sp>
      <p:sp>
        <p:nvSpPr>
          <p:cNvPr id="3" name="Content Placeholder 2"/>
          <p:cNvSpPr/>
          <p:nvPr>
            <p:ph idx="1"/>
          </p:nvPr>
        </p:nvSpPr>
        <p:spPr/>
        <p:txBody>
          <a:bodyPr/>
          <a:lstStyle/>
          <a:p>
            <a:r>
              <a:rPr lang="en-US" dirty="0"/>
              <a:t>In heart and Liver</a:t>
            </a:r>
            <a:endParaRPr lang="en-US" dirty="0"/>
          </a:p>
        </p:txBody>
      </p:sp>
      <p:pic>
        <p:nvPicPr>
          <p:cNvPr id="4" name="Picture 3"/>
          <p:cNvPicPr>
            <a:picLocks noChangeAspect="1"/>
          </p:cNvPicPr>
          <p:nvPr/>
        </p:nvPicPr>
        <p:blipFill>
          <a:blip r:embed="rId1"/>
          <a:stretch>
            <a:fillRect/>
          </a:stretch>
        </p:blipFill>
        <p:spPr>
          <a:xfrm>
            <a:off x="889347" y="1133341"/>
            <a:ext cx="10033349" cy="466621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p:txBody>
          <a:bodyPr/>
          <a:lstStyle/>
          <a:p>
            <a:r>
              <a:rPr lang="en-US" dirty="0"/>
              <a:t>The </a:t>
            </a:r>
            <a:r>
              <a:rPr lang="en-US"/>
              <a:t>most active shuttle </a:t>
            </a:r>
            <a:r>
              <a:rPr lang="en-US" dirty="0"/>
              <a:t>compound, malate, is freely permeable to the inner mitochondrial membrane. Oxaloacetate from the cytosol is reduced by the NADH to form malate and NAD1. The malate is oxidized by the enzyme malate dehydrogenase to oxaloacetate in the matrix of mitochondria, producing NADH that enters the electron transport chain and generates 2.5 moles of ATP per mole of NADH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500341" y="2540496"/>
              <a:ext cx="40844" cy="87383"/>
            </p14:xfrm>
          </p:contentPart>
        </mc:Choice>
        <mc:Fallback xmlns="">
          <p:pic>
            <p:nvPicPr>
              <p:cNvPr id="2" name="Ink 1"/>
            </p:nvPicPr>
            <p:blipFill>
              <a:blip/>
            </p:blipFill>
            <p:spPr>
              <a:xfrm>
                <a:off x="500341" y="2540496"/>
                <a:ext cx="40844" cy="87383"/>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 y="285750"/>
            <a:ext cx="11744325" cy="6172200"/>
          </a:xfrm>
        </p:spPr>
        <p:txBody>
          <a:bodyPr>
            <a:normAutofit fontScale="92500" lnSpcReduction="10000"/>
          </a:bodyPr>
          <a:lstStyle/>
          <a:p>
            <a:r>
              <a:rPr lang="en-US" sz="3200" dirty="0"/>
              <a:t>The role of the citric acid cycle not confined to the oxidation of acetate only</a:t>
            </a:r>
            <a:endParaRPr lang="en-US" sz="3200" dirty="0"/>
          </a:p>
          <a:p>
            <a:r>
              <a:rPr lang="en-US" sz="3200" dirty="0"/>
              <a:t>The citric acid cycle is a “hub of intermediary metabolism”</a:t>
            </a:r>
            <a:endParaRPr lang="en-US" sz="3200" dirty="0"/>
          </a:p>
          <a:p>
            <a:r>
              <a:rPr lang="en-US" sz="3200" dirty="0"/>
              <a:t>Four- and five-carbon end products of many catabolic processes feed into the cycle and serve as fuels. </a:t>
            </a:r>
            <a:endParaRPr lang="en-US" sz="3200" dirty="0"/>
          </a:p>
          <a:p>
            <a:r>
              <a:rPr lang="en-US" sz="3200" dirty="0"/>
              <a:t>Oxaloacetate and alpha ketoglutarate are produced from aspartate and glutamate</a:t>
            </a:r>
            <a:endParaRPr lang="en-US" sz="3200" dirty="0"/>
          </a:p>
          <a:p>
            <a:r>
              <a:rPr lang="en-US" sz="3200" dirty="0"/>
              <a:t>Under some metabolic circumstances, drawn out of the cycle to serve as precursors of the amino acids aspartate and glutamate by simple transamination reactions </a:t>
            </a:r>
            <a:endParaRPr lang="en-US" sz="3200" dirty="0"/>
          </a:p>
          <a:p>
            <a:r>
              <a:rPr lang="en-US" sz="3200" dirty="0"/>
              <a:t>Oxaloacetate is converted to glucose in gluconeogenesis </a:t>
            </a:r>
            <a:endParaRPr lang="en-US" sz="3200" dirty="0"/>
          </a:p>
          <a:p>
            <a:r>
              <a:rPr lang="en-US" sz="3200" dirty="0"/>
              <a:t>Succinyl- CoA is a central intermediate in the synthesis of the porphyrin ring of </a:t>
            </a:r>
            <a:r>
              <a:rPr lang="en-US" sz="3200" dirty="0" err="1"/>
              <a:t>heme</a:t>
            </a:r>
            <a:r>
              <a:rPr lang="en-US" sz="3200"/>
              <a:t> groups, which serve as oxygen carriers (in hemoglobin and myoglobin)</a:t>
            </a:r>
            <a:endParaRPr lang="en-US" sz="3200"/>
          </a:p>
          <a:p>
            <a:endParaRPr lang="en-US"/>
          </a:p>
          <a:p>
            <a:endParaRPr lang="en-US"/>
          </a:p>
          <a:p>
            <a:pPr marL="0" indent="0">
              <a:buNone/>
            </a:pPr>
            <a:endParaRPr lang="en-US"/>
          </a:p>
          <a:p>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38200" y="1028699"/>
            <a:ext cx="10515600" cy="5148263"/>
          </a:xfrm>
        </p:spPr>
        <p:txBody>
          <a:bodyPr/>
          <a:lstStyle/>
          <a:p>
            <a:r>
              <a:rPr lang="en-US"/>
              <a:t>As intermediates of the citric acid cycle are removed to serve as biosynthetic precursors, they are replenished by anaplerotic</a:t>
            </a:r>
            <a:r>
              <a:rPr lang="en-US" b="1"/>
              <a:t> reactions </a:t>
            </a:r>
            <a:endParaRPr lang="en-US" b="1"/>
          </a:p>
          <a:p>
            <a:r>
              <a:rPr lang="en-US"/>
              <a:t>The most important anaplerotic reaction in mammalian liver and kidney is the reversible carboxylation of pyruvate by CO2 to form oxaloacetate </a:t>
            </a:r>
            <a:endParaRPr lang="en-US"/>
          </a:p>
          <a:p>
            <a:r>
              <a:rPr lang="en-US"/>
              <a:t>Pyruvate carboxylase is a regulatory enzyme and is virtually inactive in the absence of acetyl-CoA, </a:t>
            </a:r>
            <a:endParaRPr lang="en-US"/>
          </a:p>
          <a:p>
            <a:endParaRPr lang="en-US"/>
          </a:p>
          <a:p>
            <a:endParaRPr lang="en-US"/>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p:nvPr>
            <p:ph idx="1"/>
          </p:nvPr>
        </p:nvSpPr>
        <p:spPr>
          <a:xfrm>
            <a:off x="489792" y="276540"/>
            <a:ext cx="10674350" cy="1907945"/>
          </a:xfrm>
        </p:spPr>
        <p:txBody>
          <a:bodyPr>
            <a:normAutofit fontScale="85000" lnSpcReduction="20000"/>
          </a:bodyPr>
          <a:lstStyle/>
          <a:p>
            <a:r>
              <a:rPr lang="en-US"/>
              <a:t>To keep the TCA cycle functioning, oxaloacetate—and other TCA cycle intermediates that can lead to oxaloacetate— must be replenished in the cycle. </a:t>
            </a:r>
            <a:endParaRPr lang="en-US"/>
          </a:p>
          <a:p>
            <a:r>
              <a:rPr lang="en-US"/>
              <a:t>Oxaloacetate, fumarate, succinyl-CoA, and a-ketoglutarate can all be formed from certain amino acids</a:t>
            </a:r>
            <a:endParaRPr lang="en-US"/>
          </a:p>
          <a:p>
            <a:r>
              <a:rPr lang="en-US"/>
              <a:t>We need an ample supply of oxaloacetate from pyruvate (three carbons) + CO2 which is catalyzed by pyruvate carboxylase </a:t>
            </a:r>
            <a:endParaRPr lang="en-US"/>
          </a:p>
          <a:p>
            <a:endParaRPr lang="en-US"/>
          </a:p>
          <a:p>
            <a:endParaRPr lang="en-US"/>
          </a:p>
        </p:txBody>
      </p:sp>
      <p:sp>
        <p:nvSpPr>
          <p:cNvPr id="10" name="TextBox 9"/>
          <p:cNvSpPr txBox="1"/>
          <p:nvPr/>
        </p:nvSpPr>
        <p:spPr>
          <a:xfrm>
            <a:off x="212724" y="3390780"/>
            <a:ext cx="1416051" cy="1477328"/>
          </a:xfrm>
          <a:prstGeom prst="rect">
            <a:avLst/>
          </a:prstGeom>
          <a:noFill/>
        </p:spPr>
        <p:txBody>
          <a:bodyPr wrap="square" rtlCol="0">
            <a:spAutoFit/>
          </a:bodyPr>
          <a:lstStyle/>
          <a:p>
            <a:r>
              <a:rPr lang="en-US" b="1">
                <a:solidFill>
                  <a:srgbClr val="C00000"/>
                </a:solidFill>
              </a:rPr>
              <a:t>High levels of acetyl CoA activate pyruvate Carboxylase</a:t>
            </a:r>
            <a:endParaRPr lang="en-US" b="1">
              <a:solidFill>
                <a:srgbClr val="C00000"/>
              </a:solidFill>
            </a:endParaRPr>
          </a:p>
        </p:txBody>
      </p:sp>
      <p:sp>
        <p:nvSpPr>
          <p:cNvPr id="11" name="Rectangle 10"/>
          <p:cNvSpPr/>
          <p:nvPr/>
        </p:nvSpPr>
        <p:spPr>
          <a:xfrm>
            <a:off x="10025160" y="3790890"/>
            <a:ext cx="1862754" cy="400110"/>
          </a:xfrm>
          <a:prstGeom prst="rect">
            <a:avLst/>
          </a:prstGeom>
        </p:spPr>
        <p:txBody>
          <a:bodyPr wrap="none">
            <a:spAutoFit/>
          </a:bodyPr>
          <a:lstStyle/>
          <a:p>
            <a:r>
              <a:rPr lang="en-US" sz="2000" b="1">
                <a:solidFill>
                  <a:srgbClr val="C00000"/>
                </a:solidFill>
                <a:latin typeface="MinionPro"/>
              </a:rPr>
              <a:t>Requires Biotin </a:t>
            </a:r>
            <a:endParaRPr lang="en-US" sz="2000" b="1">
              <a:solidFill>
                <a:srgbClr val="C00000"/>
              </a:solidFill>
            </a:endParaRPr>
          </a:p>
        </p:txBody>
      </p:sp>
      <p:pic>
        <p:nvPicPr>
          <p:cNvPr id="3" name="Picture 2"/>
          <p:cNvPicPr>
            <a:picLocks noChangeAspect="1"/>
          </p:cNvPicPr>
          <p:nvPr/>
        </p:nvPicPr>
        <p:blipFill>
          <a:blip r:embed="rId1"/>
          <a:stretch>
            <a:fillRect/>
          </a:stretch>
        </p:blipFill>
        <p:spPr>
          <a:xfrm>
            <a:off x="1628775" y="2486025"/>
            <a:ext cx="8396385" cy="4256536"/>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347601" y="1776646"/>
              <a:ext cx="1394623" cy="26320"/>
            </p14:xfrm>
          </p:contentPart>
        </mc:Choice>
        <mc:Fallback xmlns="">
          <p:pic>
            <p:nvPicPr>
              <p:cNvPr id="5" name="Ink 4"/>
            </p:nvPicPr>
            <p:blipFill>
              <a:blip/>
            </p:blipFill>
            <p:spPr>
              <a:xfrm>
                <a:off x="4347601" y="1776646"/>
                <a:ext cx="1394623" cy="2632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920657" y="1422779"/>
              <a:ext cx="38010" cy="200329"/>
            </p14:xfrm>
          </p:contentPart>
        </mc:Choice>
        <mc:Fallback xmlns="">
          <p:pic>
            <p:nvPicPr>
              <p:cNvPr id="6" name="Ink 5"/>
            </p:nvPicPr>
            <p:blipFill>
              <a:blip/>
            </p:blipFill>
            <p:spPr>
              <a:xfrm>
                <a:off x="4920657" y="1422779"/>
                <a:ext cx="38010" cy="20032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4803708" y="1467743"/>
              <a:ext cx="160805" cy="83715"/>
            </p14:xfrm>
          </p:contentPart>
        </mc:Choice>
        <mc:Fallback xmlns="">
          <p:pic>
            <p:nvPicPr>
              <p:cNvPr id="8" name="Ink 7"/>
            </p:nvPicPr>
            <p:blipFill>
              <a:blip/>
            </p:blipFill>
            <p:spPr>
              <a:xfrm>
                <a:off x="4803708" y="1467743"/>
                <a:ext cx="160805" cy="837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5017142" y="1469571"/>
              <a:ext cx="87712" cy="87735"/>
            </p14:xfrm>
          </p:contentPart>
        </mc:Choice>
        <mc:Fallback xmlns="">
          <p:pic>
            <p:nvPicPr>
              <p:cNvPr id="9" name="Ink 8"/>
            </p:nvPicPr>
            <p:blipFill>
              <a:blip/>
            </p:blipFill>
            <p:spPr>
              <a:xfrm>
                <a:off x="5017142" y="1469571"/>
                <a:ext cx="87712" cy="877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2" name="Ink 11"/>
              <p14:cNvContentPartPr/>
              <p14:nvPr/>
            </p14:nvContentPartPr>
            <p14:xfrm>
              <a:off x="6529221" y="1822798"/>
              <a:ext cx="1102485" cy="70561"/>
            </p14:xfrm>
          </p:contentPart>
        </mc:Choice>
        <mc:Fallback xmlns="">
          <p:pic>
            <p:nvPicPr>
              <p:cNvPr id="12" name="Ink 11"/>
            </p:nvPicPr>
            <p:blipFill>
              <a:blip/>
            </p:blipFill>
            <p:spPr>
              <a:xfrm>
                <a:off x="6529221" y="1822798"/>
                <a:ext cx="1102485" cy="7056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6805785" y="1425896"/>
              <a:ext cx="101403" cy="137446"/>
            </p14:xfrm>
          </p:contentPart>
        </mc:Choice>
        <mc:Fallback xmlns="">
          <p:pic>
            <p:nvPicPr>
              <p:cNvPr id="13" name="Ink 12"/>
            </p:nvPicPr>
            <p:blipFill>
              <a:blip/>
            </p:blipFill>
            <p:spPr>
              <a:xfrm>
                <a:off x="6805785" y="1425896"/>
                <a:ext cx="101403" cy="13744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4" name="Ink 13"/>
              <p14:cNvContentPartPr/>
              <p14:nvPr/>
            </p14:nvContentPartPr>
            <p14:xfrm>
              <a:off x="6989489" y="1412207"/>
              <a:ext cx="74949" cy="110710"/>
            </p14:xfrm>
          </p:contentPart>
        </mc:Choice>
        <mc:Fallback xmlns="">
          <p:pic>
            <p:nvPicPr>
              <p:cNvPr id="14" name="Ink 13"/>
            </p:nvPicPr>
            <p:blipFill>
              <a:blip/>
            </p:blipFill>
            <p:spPr>
              <a:xfrm>
                <a:off x="6989489" y="1412207"/>
                <a:ext cx="74949" cy="11071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5" name="Ink 14"/>
              <p14:cNvContentPartPr/>
              <p14:nvPr/>
            </p14:nvContentPartPr>
            <p14:xfrm>
              <a:off x="2049359" y="1981362"/>
              <a:ext cx="3820050" cy="109670"/>
            </p14:xfrm>
          </p:contentPart>
        </mc:Choice>
        <mc:Fallback xmlns="">
          <p:pic>
            <p:nvPicPr>
              <p:cNvPr id="15" name="Ink 14"/>
            </p:nvPicPr>
            <p:blipFill>
              <a:blip/>
            </p:blipFill>
            <p:spPr>
              <a:xfrm>
                <a:off x="2049359" y="1981362"/>
                <a:ext cx="3820050" cy="10967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6" name="Ink 15"/>
              <p14:cNvContentPartPr/>
              <p14:nvPr/>
            </p14:nvContentPartPr>
            <p14:xfrm>
              <a:off x="82230" y="3037388"/>
              <a:ext cx="254000" cy="658474"/>
            </p14:xfrm>
          </p:contentPart>
        </mc:Choice>
        <mc:Fallback xmlns="">
          <p:pic>
            <p:nvPicPr>
              <p:cNvPr id="16" name="Ink 15"/>
            </p:nvPicPr>
            <p:blipFill>
              <a:blip/>
            </p:blipFill>
            <p:spPr>
              <a:xfrm>
                <a:off x="82230" y="3037388"/>
                <a:ext cx="254000" cy="65847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5226187" y="4576874"/>
              <a:ext cx="264964" cy="36556"/>
            </p14:xfrm>
          </p:contentPart>
        </mc:Choice>
        <mc:Fallback xmlns="">
          <p:pic>
            <p:nvPicPr>
              <p:cNvPr id="17" name="Ink 16"/>
            </p:nvPicPr>
            <p:blipFill>
              <a:blip/>
            </p:blipFill>
            <p:spPr>
              <a:xfrm>
                <a:off x="5226187" y="4576874"/>
                <a:ext cx="264964" cy="3655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8" name="Ink 17"/>
              <p14:cNvContentPartPr/>
              <p14:nvPr/>
            </p14:nvContentPartPr>
            <p14:xfrm>
              <a:off x="5679366" y="4576874"/>
              <a:ext cx="208317" cy="43867"/>
            </p14:xfrm>
          </p:contentPart>
        </mc:Choice>
        <mc:Fallback xmlns="">
          <p:pic>
            <p:nvPicPr>
              <p:cNvPr id="18" name="Ink 17"/>
            </p:nvPicPr>
            <p:blipFill>
              <a:blip/>
            </p:blipFill>
            <p:spPr>
              <a:xfrm>
                <a:off x="5679366" y="4576874"/>
                <a:ext cx="208317" cy="4386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9" name="Ink 18"/>
              <p14:cNvContentPartPr/>
              <p14:nvPr/>
            </p14:nvContentPartPr>
            <p14:xfrm>
              <a:off x="476571" y="5221730"/>
              <a:ext cx="93558" cy="242736"/>
            </p14:xfrm>
          </p:contentPart>
        </mc:Choice>
        <mc:Fallback xmlns="">
          <p:pic>
            <p:nvPicPr>
              <p:cNvPr id="19" name="Ink 18"/>
            </p:nvPicPr>
            <p:blipFill>
              <a:blip/>
            </p:blipFill>
            <p:spPr>
              <a:xfrm>
                <a:off x="476571" y="5221730"/>
                <a:ext cx="93558" cy="24273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0" name="Ink 19"/>
              <p14:cNvContentPartPr/>
              <p14:nvPr/>
            </p14:nvContentPartPr>
            <p14:xfrm>
              <a:off x="635913" y="5209118"/>
              <a:ext cx="71630" cy="266315"/>
            </p14:xfrm>
          </p:contentPart>
        </mc:Choice>
        <mc:Fallback xmlns="">
          <p:pic>
            <p:nvPicPr>
              <p:cNvPr id="20" name="Ink 19"/>
            </p:nvPicPr>
            <p:blipFill>
              <a:blip/>
            </p:blipFill>
            <p:spPr>
              <a:xfrm>
                <a:off x="635913" y="5209118"/>
                <a:ext cx="71630" cy="26631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754326" y="5211860"/>
              <a:ext cx="93558" cy="208738"/>
            </p14:xfrm>
          </p:contentPart>
        </mc:Choice>
        <mc:Fallback xmlns="">
          <p:pic>
            <p:nvPicPr>
              <p:cNvPr id="21" name="Ink 20"/>
            </p:nvPicPr>
            <p:blipFill>
              <a:blip/>
            </p:blipFill>
            <p:spPr>
              <a:xfrm>
                <a:off x="754326" y="5211860"/>
                <a:ext cx="93558" cy="20873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2" name="Ink 21"/>
              <p14:cNvContentPartPr/>
              <p14:nvPr/>
            </p14:nvContentPartPr>
            <p14:xfrm>
              <a:off x="808411" y="5186636"/>
              <a:ext cx="54092" cy="124293"/>
            </p14:xfrm>
          </p:contentPart>
        </mc:Choice>
        <mc:Fallback xmlns="">
          <p:pic>
            <p:nvPicPr>
              <p:cNvPr id="22" name="Ink 21"/>
            </p:nvPicPr>
            <p:blipFill>
              <a:blip/>
            </p:blipFill>
            <p:spPr>
              <a:xfrm>
                <a:off x="808411" y="5186636"/>
                <a:ext cx="54092" cy="12429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3" name="Ink 22"/>
              <p14:cNvContentPartPr/>
              <p14:nvPr/>
            </p14:nvContentPartPr>
            <p14:xfrm>
              <a:off x="999917" y="5222462"/>
              <a:ext cx="121340" cy="212759"/>
            </p14:xfrm>
          </p:contentPart>
        </mc:Choice>
        <mc:Fallback xmlns="">
          <p:pic>
            <p:nvPicPr>
              <p:cNvPr id="23" name="Ink 22"/>
            </p:nvPicPr>
            <p:blipFill>
              <a:blip/>
            </p:blipFill>
            <p:spPr>
              <a:xfrm>
                <a:off x="999917" y="5222462"/>
                <a:ext cx="121340" cy="21275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4" name="Ink 23"/>
              <p14:cNvContentPartPr/>
              <p14:nvPr/>
            </p14:nvContentPartPr>
            <p14:xfrm>
              <a:off x="1058392" y="5300692"/>
              <a:ext cx="51166" cy="46793"/>
            </p14:xfrm>
          </p:contentPart>
        </mc:Choice>
        <mc:Fallback xmlns="">
          <p:pic>
            <p:nvPicPr>
              <p:cNvPr id="24" name="Ink 23"/>
            </p:nvPicPr>
            <p:blipFill>
              <a:blip/>
            </p:blipFill>
            <p:spPr>
              <a:xfrm>
                <a:off x="1058392" y="5300692"/>
                <a:ext cx="51166" cy="4679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1154877" y="5204183"/>
              <a:ext cx="96485" cy="178761"/>
            </p14:xfrm>
          </p:contentPart>
        </mc:Choice>
        <mc:Fallback xmlns="">
          <p:pic>
            <p:nvPicPr>
              <p:cNvPr id="25" name="Ink 24"/>
            </p:nvPicPr>
            <p:blipFill>
              <a:blip/>
            </p:blipFill>
            <p:spPr>
              <a:xfrm>
                <a:off x="1154877" y="5204183"/>
                <a:ext cx="96485" cy="17876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6" name="Ink 25"/>
              <p14:cNvContentPartPr/>
              <p14:nvPr/>
            </p14:nvContentPartPr>
            <p14:xfrm>
              <a:off x="1303991" y="5221730"/>
              <a:ext cx="84786" cy="116982"/>
            </p14:xfrm>
          </p:contentPart>
        </mc:Choice>
        <mc:Fallback xmlns="">
          <p:pic>
            <p:nvPicPr>
              <p:cNvPr id="26" name="Ink 25"/>
            </p:nvPicPr>
            <p:blipFill>
              <a:blip/>
            </p:blipFill>
            <p:spPr>
              <a:xfrm>
                <a:off x="1303991" y="5221730"/>
                <a:ext cx="84786" cy="11698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7" name="Ink 26"/>
              <p14:cNvContentPartPr/>
              <p14:nvPr/>
            </p14:nvContentPartPr>
            <p14:xfrm>
              <a:off x="1330302" y="5195410"/>
              <a:ext cx="49702" cy="87735"/>
            </p14:xfrm>
          </p:contentPart>
        </mc:Choice>
        <mc:Fallback xmlns="">
          <p:pic>
            <p:nvPicPr>
              <p:cNvPr id="27" name="Ink 26"/>
            </p:nvPicPr>
            <p:blipFill>
              <a:blip/>
            </p:blipFill>
            <p:spPr>
              <a:xfrm>
                <a:off x="1330302" y="5195410"/>
                <a:ext cx="49702" cy="8773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8" name="Ink 27"/>
              <p14:cNvContentPartPr/>
              <p14:nvPr/>
            </p14:nvContentPartPr>
            <p14:xfrm>
              <a:off x="1433639" y="5109136"/>
              <a:ext cx="118870" cy="197405"/>
            </p14:xfrm>
          </p:contentPart>
        </mc:Choice>
        <mc:Fallback xmlns="">
          <p:pic>
            <p:nvPicPr>
              <p:cNvPr id="28" name="Ink 27"/>
            </p:nvPicPr>
            <p:blipFill>
              <a:blip/>
            </p:blipFill>
            <p:spPr>
              <a:xfrm>
                <a:off x="1433639" y="5109136"/>
                <a:ext cx="118870" cy="19740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9" name="Ink 28"/>
              <p14:cNvContentPartPr/>
              <p14:nvPr/>
            </p14:nvContentPartPr>
            <p14:xfrm>
              <a:off x="1536427" y="5087202"/>
              <a:ext cx="127178" cy="333396"/>
            </p14:xfrm>
          </p:contentPart>
        </mc:Choice>
        <mc:Fallback xmlns="">
          <p:pic>
            <p:nvPicPr>
              <p:cNvPr id="29" name="Ink 28"/>
            </p:nvPicPr>
            <p:blipFill>
              <a:blip/>
            </p:blipFill>
            <p:spPr>
              <a:xfrm>
                <a:off x="1536427" y="5087202"/>
                <a:ext cx="127178" cy="33339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0" name="Ink 29"/>
              <p14:cNvContentPartPr/>
              <p14:nvPr/>
            </p14:nvContentPartPr>
            <p14:xfrm>
              <a:off x="1564201" y="5144231"/>
              <a:ext cx="137414" cy="106745"/>
            </p14:xfrm>
          </p:contentPart>
        </mc:Choice>
        <mc:Fallback xmlns="">
          <p:pic>
            <p:nvPicPr>
              <p:cNvPr id="30" name="Ink 29"/>
            </p:nvPicPr>
            <p:blipFill>
              <a:blip/>
            </p:blipFill>
            <p:spPr>
              <a:xfrm>
                <a:off x="1564201" y="5144231"/>
                <a:ext cx="137414" cy="10674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1" name="Ink 30"/>
              <p14:cNvContentPartPr/>
              <p14:nvPr/>
            </p14:nvContentPartPr>
            <p14:xfrm>
              <a:off x="1660686" y="5001477"/>
              <a:ext cx="114023" cy="430819"/>
            </p14:xfrm>
          </p:contentPart>
        </mc:Choice>
        <mc:Fallback xmlns="">
          <p:pic>
            <p:nvPicPr>
              <p:cNvPr id="31" name="Ink 30"/>
            </p:nvPicPr>
            <p:blipFill>
              <a:blip/>
            </p:blipFill>
            <p:spPr>
              <a:xfrm>
                <a:off x="1660686" y="5001477"/>
                <a:ext cx="114023" cy="4308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2" name="Ink 31"/>
              <p14:cNvContentPartPr/>
              <p14:nvPr/>
            </p14:nvContentPartPr>
            <p14:xfrm>
              <a:off x="403477" y="5562437"/>
              <a:ext cx="1436466" cy="229575"/>
            </p14:xfrm>
          </p:contentPart>
        </mc:Choice>
        <mc:Fallback xmlns="">
          <p:pic>
            <p:nvPicPr>
              <p:cNvPr id="32" name="Ink 31"/>
            </p:nvPicPr>
            <p:blipFill>
              <a:blip/>
            </p:blipFill>
            <p:spPr>
              <a:xfrm>
                <a:off x="403477" y="5562437"/>
                <a:ext cx="1436466" cy="2295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5" name="Ink 34"/>
              <p14:cNvContentPartPr/>
              <p14:nvPr/>
            </p14:nvContentPartPr>
            <p14:xfrm>
              <a:off x="11173629" y="4127960"/>
              <a:ext cx="807770" cy="43867"/>
            </p14:xfrm>
          </p:contentPart>
        </mc:Choice>
        <mc:Fallback xmlns="">
          <p:pic>
            <p:nvPicPr>
              <p:cNvPr id="35" name="Ink 34"/>
            </p:nvPicPr>
            <p:blipFill>
              <a:blip/>
            </p:blipFill>
            <p:spPr>
              <a:xfrm>
                <a:off x="11173629" y="4127960"/>
                <a:ext cx="807770" cy="4386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6" name="Ink 35"/>
              <p14:cNvContentPartPr/>
              <p14:nvPr/>
            </p14:nvContentPartPr>
            <p14:xfrm>
              <a:off x="11320359" y="4127960"/>
              <a:ext cx="451538" cy="29245"/>
            </p14:xfrm>
          </p:contentPart>
        </mc:Choice>
        <mc:Fallback xmlns="">
          <p:pic>
            <p:nvPicPr>
              <p:cNvPr id="36" name="Ink 35"/>
            </p:nvPicPr>
            <p:blipFill>
              <a:blip/>
            </p:blipFill>
            <p:spPr>
              <a:xfrm>
                <a:off x="11320359" y="4127960"/>
                <a:ext cx="451538" cy="29245"/>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Widescreen</PresentationFormat>
  <Paragraphs>320</Paragraphs>
  <Slides>0</Slides>
  <Notes>13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75" baseType="lpstr">
      <vt:lpstr>Arial</vt:lpstr>
      <vt:lpstr>SimSun</vt:lpstr>
      <vt:lpstr>Wingdings</vt:lpstr>
      <vt:lpstr>American Typewriter</vt:lpstr>
      <vt:lpstr>MinionPro</vt:lpstr>
      <vt:lpstr>TimesNewRomanPS</vt:lpstr>
      <vt:lpstr>TimesNewRomanPSMT</vt:lpstr>
      <vt:lpstr>ArialMT</vt:lpstr>
      <vt:lpstr>Times New Roman</vt:lpstr>
      <vt:lpstr>Calibri</vt:lpstr>
      <vt:lpstr>Calibri Light</vt:lpstr>
      <vt:lpstr>Office Theme</vt:lpstr>
      <vt:lpstr>Paint.Picture</vt:lpstr>
      <vt:lpstr>Krebs Cycle TCA cycle Citric acid cycle </vt:lpstr>
      <vt:lpstr>TCA Cycle</vt:lpstr>
      <vt:lpstr>The tricarboxylic acid (TCA) cycle</vt:lpstr>
      <vt:lpstr>PowerPoint 演示文稿</vt:lpstr>
      <vt:lpstr>PowerPoint 演示文稿</vt:lpstr>
      <vt:lpstr>PowerPoint 演示文稿</vt:lpstr>
      <vt:lpstr>PowerPoint 演示文稿</vt:lpstr>
      <vt:lpstr>PowerPoint 演示文稿</vt:lpstr>
      <vt:lpstr>PowerPoint 演示文稿</vt:lpstr>
      <vt:lpstr>Regulation of the Citric Acid Cycle  </vt:lpstr>
      <vt:lpstr>Allosteric regulation </vt:lpstr>
      <vt:lpstr>PowerPoint 演示文稿</vt:lpstr>
      <vt:lpstr>Formation of ATP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Co-factors in Electron Transport  </vt:lpstr>
      <vt:lpstr>Co-factors in Electron Transport  </vt:lpstr>
      <vt:lpstr>Co-factors in Electron Transport</vt:lpstr>
      <vt:lpstr>PowerPoint 演示文稿</vt:lpstr>
      <vt:lpstr>Co-factors in Electron Transport</vt:lpstr>
      <vt:lpstr>PowerPoint 演示文稿</vt:lpstr>
      <vt:lpstr>Complex I  </vt:lpstr>
      <vt:lpstr>Complex 1 </vt:lpstr>
      <vt:lpstr>PowerPoint 演示文稿</vt:lpstr>
      <vt:lpstr>PowerPoint 演示文稿</vt:lpstr>
      <vt:lpstr>Complex II</vt:lpstr>
      <vt:lpstr>PowerPoint 演示文稿</vt:lpstr>
      <vt:lpstr>Electron transfer and proton flow in Complex III  </vt:lpstr>
      <vt:lpstr>Complex III</vt:lpstr>
      <vt:lpstr>PowerPoint 演示文稿</vt:lpstr>
      <vt:lpstr>Complex III</vt:lpstr>
      <vt:lpstr>Complex IV  </vt:lpstr>
      <vt:lpstr>PowerPoint 演示文稿</vt:lpstr>
      <vt:lpstr>Complex IV</vt:lpstr>
      <vt:lpstr>PowerPoint 演示文稿</vt:lpstr>
      <vt:lpstr>ATP Synthesis  </vt:lpstr>
      <vt:lpstr>ATP Synthesis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Uncoupling Protein-1 (UCP1)</vt:lpstr>
      <vt:lpstr>ATP Synthase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Malate–Aspartate Shuttle System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Kreb Cycle</dc:title>
  <dc:creator>Hind Eliyan</dc:creator>
  <cp:lastModifiedBy>Ebaa’s iPad</cp:lastModifiedBy>
  <cp:revision>114</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12945B8AE898BABF68B28F616BA45371</vt:lpwstr>
  </property>
  <property fmtid="{D5CDD505-2E9C-101B-9397-08002B2CF9AE}" pid="3" name="KSOProductBuildVer">
    <vt:lpwstr>3081-11.15.0</vt:lpwstr>
  </property>
</Properties>
</file>