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notesSlides/notesSlide2.xml" ContentType="application/vnd.openxmlformats-officedocument.presentationml.notesSlide+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0" r:id="rId1"/>
  </p:sldMasterIdLst>
  <p:notesMasterIdLst>
    <p:notesMasterId r:id="rId52"/>
  </p:notesMasterIdLst>
  <p:sldIdLst>
    <p:sldId id="278" r:id="rId2"/>
    <p:sldId id="257" r:id="rId3"/>
    <p:sldId id="258" r:id="rId4"/>
    <p:sldId id="259" r:id="rId5"/>
    <p:sldId id="287" r:id="rId6"/>
    <p:sldId id="279" r:id="rId7"/>
    <p:sldId id="288" r:id="rId8"/>
    <p:sldId id="289" r:id="rId9"/>
    <p:sldId id="262" r:id="rId10"/>
    <p:sldId id="290" r:id="rId11"/>
    <p:sldId id="291" r:id="rId12"/>
    <p:sldId id="280" r:id="rId13"/>
    <p:sldId id="318" r:id="rId14"/>
    <p:sldId id="319" r:id="rId15"/>
    <p:sldId id="320" r:id="rId16"/>
    <p:sldId id="263" r:id="rId17"/>
    <p:sldId id="322" r:id="rId18"/>
    <p:sldId id="321" r:id="rId19"/>
    <p:sldId id="323" r:id="rId20"/>
    <p:sldId id="265" r:id="rId21"/>
    <p:sldId id="313" r:id="rId22"/>
    <p:sldId id="324" r:id="rId23"/>
    <p:sldId id="325" r:id="rId24"/>
    <p:sldId id="327" r:id="rId25"/>
    <p:sldId id="326" r:id="rId26"/>
    <p:sldId id="328" r:id="rId27"/>
    <p:sldId id="329" r:id="rId28"/>
    <p:sldId id="330" r:id="rId29"/>
    <p:sldId id="332" r:id="rId30"/>
    <p:sldId id="266" r:id="rId31"/>
    <p:sldId id="276" r:id="rId32"/>
    <p:sldId id="333" r:id="rId33"/>
    <p:sldId id="334" r:id="rId34"/>
    <p:sldId id="335" r:id="rId35"/>
    <p:sldId id="274" r:id="rId36"/>
    <p:sldId id="352" r:id="rId37"/>
    <p:sldId id="267" r:id="rId38"/>
    <p:sldId id="336" r:id="rId39"/>
    <p:sldId id="339" r:id="rId40"/>
    <p:sldId id="340" r:id="rId41"/>
    <p:sldId id="341" r:id="rId42"/>
    <p:sldId id="342" r:id="rId43"/>
    <p:sldId id="343" r:id="rId44"/>
    <p:sldId id="344" r:id="rId45"/>
    <p:sldId id="346" r:id="rId46"/>
    <p:sldId id="347" r:id="rId47"/>
    <p:sldId id="348" r:id="rId48"/>
    <p:sldId id="349" r:id="rId49"/>
    <p:sldId id="350" r:id="rId50"/>
    <p:sldId id="351" r:id="rId5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65" autoAdjust="0"/>
    <p:restoredTop sz="90282" autoAdjust="0"/>
  </p:normalViewPr>
  <p:slideViewPr>
    <p:cSldViewPr>
      <p:cViewPr varScale="1">
        <p:scale>
          <a:sx n="160" d="100"/>
          <a:sy n="160" d="100"/>
        </p:scale>
        <p:origin x="1856"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12:15:41.895"/>
    </inkml:context>
    <inkml:brush xml:id="br0">
      <inkml:brushProperty name="width" value="0.025" units="cm"/>
      <inkml:brushProperty name="height" value="0.025" units="cm"/>
      <inkml:brushProperty name="color" value="#E71224"/>
    </inkml:brush>
  </inkml:definitions>
  <inkml:trace contextRef="#ctx0" brushRef="#br0">319 49 24575,'-9'0'0,"-5"0"0,4 0 0,-4 0 0,1 0 0,-2 0 0,1 0 0,0 0 0,1 0 0,2 0 0,-7 0 0,8 0 0,-4 0 0,5 0 0,0 0 0,-5 0 0,4 0 0,-8 0 0,8 5 0,-4 0 0,5 4 0,-5 5 0,4-4 0,-4 4 0,9-5 0,-3 0 0,7 1 0,-3 3 0,4-2 0,0 2 0,0-3 0,0-1 0,0 0 0,0 1 0,0-1 0,0 12 0,0-4 0,4 5 0,5-5 0,-3-6 0,3 2 0,-5-3 0,1-1 0,4 0 0,1 1 0,-1-5 0,1 3 0,-1-7 0,0 8 0,26-8 0,6 10 0,12-9 0,-3 11 0,-26-12 0,-3 4 0,-12-5 0,1-4 0,-1-1 0,-4-4 0,-1-1 0,-4 1 0,0 0 0,0-5 0,0 4 0,0-4 0,-4 1 0,-1 2 0,-4-6 0,3 6 0,-2-2 0,3 3 0,-4 1 0,-1 0 0,1-1 0,-1 1 0,1-1 0,0 1 0,-1 0 0,1-1 0,0 1 0,3 0 0,2-1 0,4 1 0,0-5 0,0 4 0,0-8 0,0 8 0,0-4 0,0 5 0,9-5 0,-3 0 0,7-5 0,-3 5 0,-1 8 0,0 7 0,-3 9 0,2-1 0,-7 5 0,3-4 0,0 8 0,2-8 0,3 4 0,-4 7 0,3-5 0,-2 6 0,-1-8 0,3 0 0,-7 0 0,8 5 0,-8-5 0,7 0 0,-3-1 0,0 2 0,15 6 0,-11-6 0,12 1 0,-12-7 0,0-3 0,5 6 0,-4-10 0,8 6 0,4-8 0,-5 5 0,8-4 0,-15 3 0,0-4 0,-6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12:20:05.157"/>
    </inkml:context>
    <inkml:brush xml:id="br0">
      <inkml:brushProperty name="width" value="0.025" units="cm"/>
      <inkml:brushProperty name="height" value="0.025" units="cm"/>
      <inkml:brushProperty name="color" value="#E71224"/>
    </inkml:brush>
  </inkml:definitions>
  <inkml:trace contextRef="#ctx0" brushRef="#br0">1 1 24575,'13'0'0,"-2"0"0,2 0 0,-3 0 0,-1 0 0,4 0 0,2 0 0,0 0 0,-2 0 0,1 0 0,-4 0 0,8 0 0,-8 0 0,4 0 0,-5 0 0,12 5 0,3 1 0,0 1 0,-3 3 0,-11-9 0,-1 3 0,0-4 0,1 0 0,3 4 0,-2-3 0,2 3 0,-3 0 0,-1-3 0,0 3 0,1 1 0,-1-4 0,0 3 0,1-4 0,-1 0 0,1 0 0,3 0 0,-2 0 0,2 0 0,1 0 0,0 4 0,1-3 0,10 14 0,13-13 0,-7 9 0,5-7 0,-18-3 0,-8 3 0,4-4 0,-1 0 0,-2 0 0,2 0 0,-3 0 0,-1 0 0,0 5 0,1-4 0,-1 3 0,0-4 0,1 0 0,11 0 0,-5 4 0,32-3 0,-24 3 0,16-4 0,-25 0 0,-6 0 0,-5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6T10:03:02.231"/>
    </inkml:context>
    <inkml:brush xml:id="br0">
      <inkml:brushProperty name="width" value="0.1" units="cm"/>
      <inkml:brushProperty name="height" value="0.1" units="cm"/>
      <inkml:brushProperty name="color" value="#E71224"/>
    </inkml:brush>
  </inkml:definitions>
  <inkml:trace contextRef="#ctx0" brushRef="#br0">1 0 24575,'33'0'0,"-8"0"0,39 0 0,-19 0 0,9 0 0,-15 0 0,-20 0 0,-2 0 0,-9 0 0,-1 0 0,4 0 0,0 0 0,4 0 0,0 0 0,-1 0 0,-2 0 0,-5 0 0,-4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6T10:03:03.461"/>
    </inkml:context>
    <inkml:brush xml:id="br0">
      <inkml:brushProperty name="width" value="0.1" units="cm"/>
      <inkml:brushProperty name="height" value="0.1" units="cm"/>
      <inkml:brushProperty name="color" value="#E71224"/>
    </inkml:brush>
  </inkml:definitions>
  <inkml:trace contextRef="#ctx0" brushRef="#br0">1 1 24575,'18'0'0,"0"3"0,-3 1 0,0 0 0,0 0 0,-1-4 0,1 3 0,-4 1 0,0 0 0,-4-1 0,1-3 0,-1 0 0,-3 0 0,-1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6T10:03:04.494"/>
    </inkml:context>
    <inkml:brush xml:id="br0">
      <inkml:brushProperty name="width" value="0.1" units="cm"/>
      <inkml:brushProperty name="height" value="0.1" units="cm"/>
      <inkml:brushProperty name="color" value="#E71224"/>
    </inkml:brush>
  </inkml:definitions>
  <inkml:trace contextRef="#ctx0" brushRef="#br0">109 0 24575,'-7'76'0,"0"-29"0,-1 50 0,2-45 0,0 1 0,-1-1 0,-1 0 0,3-10 0,5-9 0,0-7 0,0-3 0,0 17 0,0-9 0,-6 21 0,-2 23 0,-6-3 0,1 17 0,5-37 0,2-13 0,6-14 0,0-6 0,0-6 0,0-5 0,0-4 0,0-1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6T10:03:06.376"/>
    </inkml:context>
    <inkml:brush xml:id="br0">
      <inkml:brushProperty name="width" value="0.1" units="cm"/>
      <inkml:brushProperty name="height" value="0.1" units="cm"/>
      <inkml:brushProperty name="color" value="#E71224"/>
    </inkml:brush>
  </inkml:definitions>
  <inkml:trace contextRef="#ctx0" brushRef="#br0">84 93 24575,'12'0'0,"-2"-3"0,-2-5 0,2 0 0,2-3 0,9 3 0,1 0 0,0-1 0,-2 1 0,-5 1 0,0 3 0,0-6 0,5 8 0,2-4 0,6 6 0,11 0 0,26 0 0,-18 0 0,26 0 0,-19 0 0,-15 0 0,2 0 0,-27 0 0,-3 0 0,4 0 0,-1 0 0,1 0 0,6 0 0,1 4 0,0 3 0,5 3 0,-5 2 0,-3-4 0,4 4 0,-14-7 0,5 5 0,-7-3 0,0 1 0,1 3 0,2 6 0,-2-4 0,3 8 0,-7 0 0,-1-4 0,-3 10 0,0-5 0,0 6 0,0 0 0,0-6 0,0 5 0,0-5 0,0 0 0,0-1 0,0-10 0,0 10 0,-3-8 0,-2 14 0,-2-11 0,-2 5 0,2-6 0,-4-1 0,2 7 0,-2 1 0,2-3 0,1-2 0,1-7 0,-1 2 0,-2 2 0,-2 1 0,-3 0 0,4-1 0,0 1 0,-1 6 0,-2 1 0,-3 0 0,1-1 0,1-7 0,0 1 0,1-3 0,-1-2 0,-3-2 0,-10 3 0,1-2 0,-18 11 0,14-4 0,-8 6 0,11-3 0,6-6 0,1 0 0,6-6 0,1 0 0,-1 1 0,0-1 0,1 0 0,-7-2 0,-1 2 0,0-3 0,1 1 0,6 2 0,-5 2 0,-2 0 0,-7 5 0,1-5 0,6-3 0,2-2 0,5-1 0,0 1 0,0 0 0,1-1 0,-7-3 0,4 0 0,-4 0 0,10 0 0,0 0 0,4 0 0,2 0 0,2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6T10:03:08.336"/>
    </inkml:context>
    <inkml:brush xml:id="br0">
      <inkml:brushProperty name="width" value="0.1" units="cm"/>
      <inkml:brushProperty name="height" value="0.1" units="cm"/>
      <inkml:brushProperty name="color" value="#E71224"/>
    </inkml:brush>
  </inkml:definitions>
  <inkml:trace contextRef="#ctx0" brushRef="#br0">76 206 24575,'-16'17'0,"6"-4"0,3 8 0,3-3 0,-7 4 0,7-5 0,-3 0 0,7-10 0,0 4 0,0 0 0,0 10 0,0-5 0,0 5 0,0 0 0,0 1 0,0 12 0,0-4 0,0-1 0,-7 4 0,5 3 0,-6 2 0,8 4 0,4-13 0,0-9 0,0-3 0,18 2 0,-5-4 0,18 6 0,-13-11 0,-5-6 0,-3-4 0,-2 0 0,-1 0 0,9 0 0,-1 0 0,10-3 0,-7-5 0,-1 0 0,-6-9 0,-4 8 0,0-8 0,0-7 0,-1-12 0,6-15 0,-9 14 0,1-3 0,-8 18 0,3 0 0,1 1 0,0 7 0,0-1 0,-4-6 0,0 8 0,0-4 0,0 6 0,0 0 0,0-1 0,3 5 0,1 4 0,0-1 0,-1 0 0,-3 3 0,5 11 0,0 9 0,0 20 0,-1 13 0,2 3 0,2 19 0,7-8 0,0 10 0,-1-10 0,3-1 0,-6-29 0,-2-6 0,-2-23 0,-3 0 0,0-3 0,2 0 0,8-1 0,-1-3 0,14 0 0,-4-4 0,-1-4 0,0-10 0,-5-4 0,2-6 0,-3-11 0,0-2 0,-3-12 0,-6 1 0,5 0 0,-5-1 0,0 1 0,-1 0 0,-6-2 0,0 1 0,0-1 0,6-22 0,1 18 0,0-17 0,-1 21 0,-6 12 0,0 7 0,0 18 0,0 9 0,0 5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6T10:03:09.344"/>
    </inkml:context>
    <inkml:brush xml:id="br0">
      <inkml:brushProperty name="width" value="0.1" units="cm"/>
      <inkml:brushProperty name="height" value="0.1" units="cm"/>
      <inkml:brushProperty name="color" value="#E71224"/>
    </inkml:brush>
  </inkml:definitions>
  <inkml:trace contextRef="#ctx0" brushRef="#br0">2830 17 24575,'-46'-9'0,"6"2"0,19 7 0,-1 0 0,-18 0 0,-25 0 0,-3 0 0,-32 0 0,31 6 0,-10 3 0,4 0 0,-7-3 0,-3 3-740,9 1 1,-9 4-1,0 0 1,12-2 739,-1-1 0,6 0 0,-15 1 0,1 2-500,12-1 1,6 0 499,-27-2 0,20 3 0,-2 1 0,21-6 0,3-1 0,-2-4 0,-1 1 0,-9 2 0,-1 2 0,5 0 0,0 0 0,-1 0 0,1 1-60,6 3 0,2-1 60,-28 3 0,14-7 0,9 6 2769,12-12-2769,7 7 1160,5-9-1160,16 0 148,-10 3-148,16 1 0,-2 0 0,2-1 0,1-3 0,0 0 0,2 0 0,2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6T10:03:19.880"/>
    </inkml:context>
    <inkml:brush xml:id="br0">
      <inkml:brushProperty name="width" value="0.1" units="cm"/>
      <inkml:brushProperty name="height" value="0.1" units="cm"/>
      <inkml:brushProperty name="color" value="#E71224"/>
    </inkml:brush>
  </inkml:definitions>
  <inkml:trace contextRef="#ctx0" brushRef="#br0">0 44 24575,'19'0'0,"-1"0"0,3 0 0,1 0 0,0 0 0,4 0 0,-9 0 0,0 0 0,-6 0 0,-4 0 0,4 0 0,-3 0 0,2 0 0,1 0 0,0 0 0,10 0 0,1 0 0,0 0 0,-1 0 0,-6 0 0,-4 0 0,0 0 0,-4 0 0,1 0 0,-1 0 0,0 0 0,4 0 0,-3 0 0,3 0 0,-1-3 0,2-1 0,2 0 0,1 0 0,0 4 0,-1 0 0,1 0 0,0 0 0,0-3 0,-1-1 0,-2 0 0,2 1 0,3 3 0,-1 0 0,5 0 0,0 0 0,-8 0 0,4 0 0,-9 0 0,-1 0 0,4 0 0,6 0 0,5 0 0,0 0 0,5 0 0,-11 0 0,1 0 0,-6 0 0,-4 0 0,1 0 0,-1 0 0,4 0 0,6 0 0,5 0 0,0 0 0,-1 0 0,-6 0 0,-1 0 0,-2 0 0,-2 0 0,-2 0 0,-1 0 0,1 0 0,-1-3 0,0-2 0,1 1 0,-1 1 0,-3 3 0,-1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6T10:03:55.157"/>
    </inkml:context>
    <inkml:brush xml:id="br0">
      <inkml:brushProperty name="width" value="0.1" units="cm"/>
      <inkml:brushProperty name="height" value="0.1" units="cm"/>
      <inkml:brushProperty name="color" value="#E71224"/>
    </inkml:brush>
  </inkml:definitions>
  <inkml:trace contextRef="#ctx0" brushRef="#br0">0 1 24575,'25'0'0,"1"0"0,2 0 0,-6 0 0,-5 0 0,-3 0 0,-2 0 0,2 0 0,7 0 0,2 0 0,16 0 0,-1 0 0,-4 0 0,-7 0 0,-12 0 0,0 0 0,-4 0 0,0 0 0,-1 0 0,2 0 0,-1 0 0,0 3 0,-4 1 0,4 0 0,0 0 0,1-4 0,-2 0 0,-6 0 0,0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6T10:03:57.313"/>
    </inkml:context>
    <inkml:brush xml:id="br0">
      <inkml:brushProperty name="width" value="0.1" units="cm"/>
      <inkml:brushProperty name="height" value="0.1" units="cm"/>
      <inkml:brushProperty name="color" value="#E71224"/>
    </inkml:brush>
  </inkml:definitions>
  <inkml:trace contextRef="#ctx0" brushRef="#br0">0 15 24575,'15'0'0,"0"0"0,-4 0 0,0 0 0,-4 0 0,0 0 0,1 0 0,-1 0 0,1 0 0,-1 0 0,0 0 0,1 0 0,8 0 0,3 0 0,3 0 0,-1 0 0,-10 0 0,0 0 0,-4-3 0,4-1 0,-3 0 0,6 1 0,-3 3 0,1 0 0,-2 0 0,-2 0 0,-1 0 0,4 0 0,-3 0 0,2 0 0,-5 0 0,-2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6T10:04:05.539"/>
    </inkml:context>
    <inkml:brush xml:id="br0">
      <inkml:brushProperty name="width" value="0.1" units="cm"/>
      <inkml:brushProperty name="height" value="0.1" units="cm"/>
      <inkml:brushProperty name="color" value="#E71224"/>
    </inkml:brush>
  </inkml:definitions>
  <inkml:trace contextRef="#ctx0" brushRef="#br0">1 1 24575,'35'0'0,"15"0"0,5 0 0,36 0 0,-23 0 0,-2 0 0,0 0 0,-22 0 0,-24 0 0,-8 0 0,-2 0 0,-2 0 0,-1 0 0,4 0 0,19 8 0,-5-6 0,22 7 0,-23-9 0,0 0 0,-4 0 0,16 0 0,8 0 0,15 0 0,-7 0 0,13 0 0,-20 0 0,6 0 0,-29 0 0,-1 0 0,-10 0 0,0 0 0,0 0 0,-3 0 0,2 0 0,1 0 0,0 0 0,4 0 0,6 4 0,13 1 0,-2 0 0,9-1 0,-19-4 0,-1 0 0,-6 0 0,0 0 0,-4 0 0,0 0 0,-4 0 0,0 0 0,10 0 0,13 0 0,11 0 0,7 0 0,-13 0 0,-11 0 0,-14 0 0,-2 0 0,-1 0 0,0 0 0,1 0 0,2 0 0,31 0 0,-2 0 0,36 0 0,-7 0 0,-13 0 0,-13 0 0,-22 0 0,-12 0 0,13 0 0,-2 0 0,7 0 0,-5 0 0,-6 0 0,-5 0 0,4 0 0,-5 0 0,5 0 0,-7 0 0,1 0 0,6 0 0,-5 0 0,5 0 0,-7 0 0,0 0 0,4 0 0,-3 0 0,6 0 0,-6 0 0,3 0 0,-4 0 0,10 0 0,2 0 0,-1 0 0,-1 0 0,-10 0 0,-3 0 0,0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12:20:07.605"/>
    </inkml:context>
    <inkml:brush xml:id="br0">
      <inkml:brushProperty name="width" value="0.025" units="cm"/>
      <inkml:brushProperty name="height" value="0.025" units="cm"/>
      <inkml:brushProperty name="color" value="#E71224"/>
    </inkml:brush>
  </inkml:definitions>
  <inkml:trace contextRef="#ctx0" brushRef="#br0">1 10 24575,'8'-5'0,"-1"1"0,10 4 0,-6 0 0,2 4 0,-3 1 0,-1 0 0,0-1 0,1 0 0,-1 2 0,0 3 0,5-4 0,-4 4 0,4-4 0,-5 4 0,1-4 0,-1 4 0,4-4 0,-2 4 0,2-4 0,1 4 0,0 0 0,1-3 0,10 8 0,-12-9 0,12 10 0,-15-4 0,4 2 0,-5-4 0,1 1 0,-1-1 0,-4 1 0,-5-5 0,-5-1 0,-9 0 0,4 1 0,-8 5 0,4-1 0,-1 0 0,2 5 0,3-4 0,-3 4 0,-2-1 0,-4-2 0,5 2 0,0-3 0,9-1 0,-3 0 0,3 1 0,-5-1 0,5 0 0,1 1 0,4-1 0,-4 1 0,-2 3 0,-3-3 0,4 0 0,1-6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6T10:04:06.892"/>
    </inkml:context>
    <inkml:brush xml:id="br0">
      <inkml:brushProperty name="width" value="0.1" units="cm"/>
      <inkml:brushProperty name="height" value="0.1" units="cm"/>
      <inkml:brushProperty name="color" value="#E71224"/>
    </inkml:brush>
  </inkml:definitions>
  <inkml:trace contextRef="#ctx0" brushRef="#br0">1 0 24575,'25'0'0,"32"0"0,-5 4 0,8 1-2695,25 1 1,7-1 2694,-20-1 0,2 0 0,6 0 0,8-2 0,8 1 0,0-1 0,-6 0 0,-6-2 0,-5 0 0,3 0 0,-3-1 0,5 1 0,-2 0 0,-10 1 0,7 2 0,-8 2 309,-7-1 0,-3 1-309,-4 0 0,-2 0 914,35 2-914,-3-7 0,-10 0 0,-23 0 0,2 0 0,40 0 0,-36 0 0,4 0 0,3 0 0,0 0 1370,-6 0 1,0 0-1371,20 7 0,-1 0 0,-18-5 0,-3-1 0,-2 6 0,-1 0 457,44-7-457,-10 0 0,-40 0 0,1 0 0,-1 0 0,0 0 0,1 0 0,-1 0 0,1 0 0,-1 0 0,1 0 0,-1 0 0,39 0 194,-23 0-194,-22 0 0,-20 0 0,-12 0 0,5 0 0,-5 0 465,8 0-465,13 0 0,19 0 0,25-7 0,-10 2 0,1 0 0,22-4 0,-35 4 0,-8 2 0,-19 3 0,-21 0 0,-3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6T10:04:09.745"/>
    </inkml:context>
    <inkml:brush xml:id="br0">
      <inkml:brushProperty name="width" value="0.1" units="cm"/>
      <inkml:brushProperty name="height" value="0.1" units="cm"/>
      <inkml:brushProperty name="color" value="#E71224"/>
    </inkml:brush>
  </inkml:definitions>
  <inkml:trace contextRef="#ctx0" brushRef="#br0">1 0 24575,'20'0'0,"3"0"0,5 0 0,0 0 0,11 0 0,13 0 0,1 0 0,4 0 0,42 0-459,-31 0 1,-1 0 458,22 0 0,9 0 0,-18 0 0,-4 0 0,-22 3 0,0 1 0,31 5 0,-5-1 0,18 1 0,-8-1 0,-7-2 0,3 0-963,-2 1 0,12 3 1,1 0-1,-11-4 963,14-4 0,-6 0 0,-13 6 0,2 2 0,-6-2-616,0-2 1,-4-2 615,-1 1 0,3 0 0,-8 1 0,4-1 0,-4 1 0,11-1 0,0 0 0,-11 0 0,4 1 0,-7 1 0,1 2 0,-4 0 0,-6-4 0,4 0 96,32 7 1,7 0-97,-31-9 0,0-3 0,8 1 0,11 3 0,9 1 0,1-1 0,-7-1 0,-6-2 0,-5-1 0,2-1-503,17 1 1,1-1-1,-13 2 503,-24 3 0,-7 0 0,2 0 0,-1 1 1181,1 0 1,0-1-1182,4 1 0,5-2 0,4-2 0,6-2 0,-3 1 0,12 0 0,2 0-240,-8 0 1,5 0 0,-6 0 239,1 0 0,-4 0 0,7 0 0,-1 0-218,-10 0 0,-1 0 218,-6 0 0,-1 0 0,-5 0 0,-2 0 1436,35-7-1436,-3-1 0,0-1 0,3 2 136,-40 4 1,1-1-137,-1-1 0,0 1 0,40-6 2068,-3 3-2068,-21 7 1170,-13-4-1170,-15-2 257,-15 1-257,-3 1 739,1 4-739,-5 0 162,5-3-162,-1-2 0,2 0 0,7-3 0,-1 3 0,0 0 0,-6 1 0,-5 4 0,-6 0 0,-4 0 0,1 0 0,-1 0 0,0 0 0,1 0 0,-1 0 0,0 0 0,1 0 0,8 0 0,3 0 0,3-4 0,-1 0 0,-6 0 0,-4 1 0,0 3 0,-1 0 0,8 0 0,4 0 0,6 0 0,0 0 0,0 0 0,0 0 0,-6-3 0,5-2 0,-5 0 0,6 1 0,0 4 0,-5-3 0,-6-1 0,-6 0 0,-4 0 0,0 4 0,4 0 0,-3 0 0,-1 0 0,-3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12:45:31.766"/>
    </inkml:context>
    <inkml:brush xml:id="br0">
      <inkml:brushProperty name="width" value="0.025" units="cm"/>
      <inkml:brushProperty name="height" value="0.025" units="cm"/>
      <inkml:brushProperty name="color" value="#E71224"/>
    </inkml:brush>
  </inkml:definitions>
  <inkml:trace contextRef="#ctx0" brushRef="#br0">1 160 24575,'0'9'0,"4"1"0,5-5 0,2-1 0,2-4 0,-3 0 0,3 0 0,2 0 0,-1 0 0,0 0 0,-5 0 0,5 0 0,-4 0 0,4 0 0,-5 0 0,0 0 0,1-4 0,3-1 0,-2-5 0,2 1 0,-8 0 0,-1-1 0,1 1 0,-4-1 0,3 1 0,-4 0 0,0-1 0,0-3 0,0 2 0,0-2 0,0 4 0,0-5 0,0 4 0,-4-4 0,-6 9 0,0 1 0,-8 4 0,8 0 0,-4 0 0,5 0 0,-5 0 0,4 0 0,-4 0 0,1 0 0,3 4 0,0 5 0,2 2 0,3 2 0,-1 1 0,2-4 0,-1 15 0,4-8 0,-5 5 0,6-4 0,0-8 0,0 4 0,0-5 0,0 0 0,0 5 0,0 0 0,0 5 0,0-4 0,0-2 0,0-3 0,0-1 0,0 0 0,0 1 0,0-1 0,0 0 0,5 1 0,-4-1 0,7 1 0,-3-1 0,4 0 0,1 5 0,-1-4 0,1 4 0,-1-5 0,12 2 0,-5-2 0,7-2 0,-10-3 0,-3-4 0,3 0 0,-3 0 0,16 0 0,-14 0 0,13 0 0,-18 0 0,1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12:45:33.540"/>
    </inkml:context>
    <inkml:brush xml:id="br0">
      <inkml:brushProperty name="width" value="0.025" units="cm"/>
      <inkml:brushProperty name="height" value="0.025" units="cm"/>
      <inkml:brushProperty name="color" value="#E71224"/>
    </inkml:brush>
  </inkml:definitions>
  <inkml:trace contextRef="#ctx0" brushRef="#br0">0 1 24575,'9'4'0,"1"5"0,-1 1 0,-4 0 0,0-6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12:45:34.461"/>
    </inkml:context>
    <inkml:brush xml:id="br0">
      <inkml:brushProperty name="width" value="0.025" units="cm"/>
      <inkml:brushProperty name="height" value="0.025" units="cm"/>
      <inkml:brushProperty name="color" value="#E71224"/>
    </inkml:brush>
  </inkml:definitions>
  <inkml:trace contextRef="#ctx0" brushRef="#br0">0 5 24575,'8'-5'0,"-1"5"0,2 1 0,-5 3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12:45:45.034"/>
    </inkml:context>
    <inkml:brush xml:id="br0">
      <inkml:brushProperty name="width" value="0.025" units="cm"/>
      <inkml:brushProperty name="height" value="0.025" units="cm"/>
      <inkml:brushProperty name="color" value="#E71224"/>
    </inkml:brush>
  </inkml:definitions>
  <inkml:trace contextRef="#ctx0" brushRef="#br0">0 178 24575,'10'0'0,"-1"0"0,4 0 0,-2 0 0,2 0 0,-3 0 0,-1 0 0,0-4 0,1 3 0,-1-8 0,1 4 0,-1 0 0,4-3 0,-2 7 0,2-8 0,-3 4 0,3 0 0,-2-8 0,2 7 0,-3-7 0,-5 3 0,-1 1 0,-4-5 0,0 4 0,0-4 0,0 5 0,0 0 0,-4-1 0,-1 5 0,-5 1 0,-3 4 0,2 0 0,-6 0 0,2 0 0,5 4 0,1 1 0,9 9 0,0-4 0,-4 8 0,3-8 0,-3 4 0,4-1 0,0-2 0,0 7 0,0-8 0,0 3 0,0-3 0,0-1 0,0 1 0,0-1 0,0 0 0,0 1 0,0-1 0,0 0 0,0 5 0,0 0 0,0 1 0,0-1 0,8-1 0,-2-2 0,8 2 0,-5-8 0,5-1 0,-4-4 0,4 5 0,-5-4 0,26 3 0,-19-4 0,19 0 0,-26 0 0,0-4 0,5 3 0,0-12 0,1 11 0,-2-10 0,-3 6 0,11-10 0,-9 10 0,9-5 0,-7 11 0,-4 0 0,8-4 0,-3-5 0,-1-2 0,0-2 0,-5 3 0,0 1 0,1 0 0,-1-1 0,-4 1 0,-1-1 0,-4-11 0,0 9 0,0-13 0,0 14 0,16-3 0,4 8 0,57 1 0,-3 5 0,23 0 0,-30 0 0,-25 0 0,-20 0 0,-18 16 0,-5-8 0,-10 13 0,2-12 0,-1 1 0,1 3 0,0-2 0,-1-2 0,1-1 0,-1-2 0,1 3 0,0-4 0,-1 3 0,1-2 0,0-1 0,-1 3 0,-3-3 0,2 9 0,-2-4 0,3 4 0,5-1 0,1-2 0,4 2 0,0-3 0,0-1 0,0 0 0,4 1 0,1-5 0,9 3 0,-4-3 0,4 1 0,7-2 0,-4-4 0,5 0 0,-9 0 0,-3 0 0,-1 0 0,0 0 0,5 0 0,-4 0 0,4 0 0,-5 0 0,0 0 0,1-4 0,-1-2 0,5-3 0,0-4 0,-3 2 0,-3-2 0,0 3 0,-1-3 0,2-2 0,-5-4 0,-4 5 0,0-4 0,0 4 0,0-1 0,4 2 0,2 3 0,7 5 0,37 1 0,-15 4 0,28-5 0,-27 3 0,-12-3 0,-3 5 0,-16 4 0,-1 1 0,-4 5 0,0-1 0,0 0 0,0 1 0,0 3 0,0-2 0,-5 14 0,-1-13 0,-4 9 0,5-11 0,-4 3 0,4-2 0,-4 2 0,-1 1 0,5-4 0,1 4 0,4-5 0,-4 0 0,-1 1 0,0 3 0,5 2 0,5-1 0,4 0 0,0-5 0,5 1 0,-4-5 0,4-1 0,-5 0 0,1-3 0,3 3 0,-2-4 0,2 0 0,1 0 0,-4 0 0,4-4 0,-5-5 0,4-2 0,-2-2 0,-2-1 0,0 4 0,-4-4 0,4 5 0,0 0 0,1-1 0,-1 1 0,1 0 0,-1-5 0,1-8 0,0 5 0,-4-4 0,-1 12 0,-10 4 0,4 9 0,-7 6 0,7 5 0,-3-2 0,4 9 0,0-6 0,0 6 0,0 17 0,4-23 0,1 15 0,5-27 0,3-4 0,-2 0 0,2 0 0,-4 0 0,5 0 0,-4 0 0,4 0 0,-9-9 0,-1-1 0,-4-5 0,0 2 0,0-1 0,0 4 0,0-4 0,0 5 0,0 0 0,0-1 0,0 1 0,4-5 0,-3 4 0,4-8 0,-5 8 0,0-4 0,0 5 0,0 0 0,0-1 0,0 1 0,-5 0 0,0 3 0,-4 2 0,-5 4 0,12 0 0,7 0 0,11 0 0,3 0 0,-6 0 0,-3 0 0,-1 0 0,0 0 0,1 0 0,3 0 0,2 0 0,-1-4 0,0-1 0,-5 4 0,1 2 0,-5 12 0,-1-2 0,-4 2 0,0-3 0,0 3 0,0-2 0,0 2 0,0-3 0,0-1 0,0 0 0,0 1 0,0-1 0,0 0 0,0 5 0,0-4 0,0 4 0,0-5 0,0 1 0,0-14 0,0 2 0,0-15 0,-4 6 0,3-2 0,-3-1 0,4 4 0,0-4 0,0 5 0,0-5 0,0 4 0,0-4 0,0 5 0,0 0 0,0-1 0,0-3 0,0 2 0,0-2 0,4 4 0,1 3 0,4 2 0,1 0 0,-1 3 0,1-7 0,-1 7 0,0-4 0,1 5 0,-1 0 0,0 0 0,1 0 0,-1-4 0,0 3 0,1-3 0,3 4 0,-2-4 0,2 3 0,-3-7 0,-1 7 0,0-12 0,1 11 0,-5-6 0,-1 8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12:45:46.580"/>
    </inkml:context>
    <inkml:brush xml:id="br0">
      <inkml:brushProperty name="width" value="0.025" units="cm"/>
      <inkml:brushProperty name="height" value="0.025" units="cm"/>
      <inkml:brushProperty name="color" value="#E71224"/>
    </inkml:brush>
  </inkml:definitions>
  <inkml:trace contextRef="#ctx0" brushRef="#br0">19 0 24575,'0'9'0,"0"5"0,0-4 0,0 4 0,0-1 0,0-2 0,0 7 0,0-8 0,-4 8 0,3-8 0,-4 4 0,5-5 0,0 0 0,0 1 0,0-1 0,0 0 0,0 1 0,0 3 0,0-2 0,-4 6 0,3-6 0,-3 28 0,4-24 0,0 20 0,4-25 0,-3-1 0,3-4 0,-4-1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12:45:47.322"/>
    </inkml:context>
    <inkml:brush xml:id="br0">
      <inkml:brushProperty name="width" value="0.025" units="cm"/>
      <inkml:brushProperty name="height" value="0.025" units="cm"/>
      <inkml:brushProperty name="color" value="#E71224"/>
    </inkml:brush>
  </inkml:definitions>
  <inkml:trace contextRef="#ctx0" brushRef="#br0">141 0 24575,'-9'0'0,"-1"0"0,1 0 0,-1 0 0,-3 0 0,3 0 0,-4 0 0,0 0 0,4 0 0,-3 0 0,3 0 0,1 5 0,4-4 0,0 3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12:45:51.010"/>
    </inkml:context>
    <inkml:brush xml:id="br0">
      <inkml:brushProperty name="width" value="0.025" units="cm"/>
      <inkml:brushProperty name="height" value="0.025" units="cm"/>
      <inkml:brushProperty name="color" value="#E71224"/>
    </inkml:brush>
  </inkml:definitions>
  <inkml:trace contextRef="#ctx0" brushRef="#br0">39 177 24575,'22'-11'0,"2"0"0,0-4 0,-3 4 0,-12-7 0,0 8 0,1-8 0,-1 8 0,1-4 0,-5 5 0,-5-1 0,-5 1 0,-9 4 0,4-4 0,-16 3 0,10 1 0,-6-1 0,8 6 0,5 0 0,-1 0 0,1 0 0,-4 9 0,2-3 0,2 7 0,1 1 0,6-4 0,-2 8 0,4-8 0,0 16 0,0-14 0,0 9 0,4-7 0,2-4 0,3 4 0,0-5 0,5 0 0,0-3 0,1 2 0,24 0 0,-23-2 0,19 2 0,-22-4 0,9-3 0,-5 3 0,16-4 0,-21 4 0,9-3 0,-12 3 0,1-4 0,-1 0 0,0 0 0,1 0 0,-1 0 0,5 0 0,0 0 0,5 0 0,-4 0 0,-2-4 0,-4-1 0,1-4 0,-5-5 0,3 4 0,-7-4 0,4 5 0,-5 0 0,0-1 0,0-3 0,0 2 0,0-6 0,0 2 0,0 0 0,0 2 0,0-1 0,0 4 0,0 5 0,0 6 0,8 8 0,-2-4 0,8 0 0,-5-5 0,0 0 0,1 0 0,-1 0 0,0 0 0,5 0 0,-4 0 0,4 0 0,-1 0 0,-2 0 0,-2 4 0,-5 1 0,-4 4 0,0 1 0,0-1 0,0 4 0,0-2 0,0 2 0,0 1 0,0-4 0,0 4 0,0-5 0,0 5 0,0-4 0,5 4 0,0-5 0,4 0 0,0-3 0,1-2 0,-1-4 0,5 0 0,-4 0 0,4 0 0,-1-4 0,2-6 0,-1 0 0,4-8 0,-3 8 0,-1-8 0,-4 8 0,-6-4 0,0 1 0,1 2 0,0-2 0,-1 7 0,-4 2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12:45:54.146"/>
    </inkml:context>
    <inkml:brush xml:id="br0">
      <inkml:brushProperty name="width" value="0.025" units="cm"/>
      <inkml:brushProperty name="height" value="0.025" units="cm"/>
      <inkml:brushProperty name="color" value="#E71224"/>
    </inkml:brush>
  </inkml:definitions>
  <inkml:trace contextRef="#ctx0" brushRef="#br0">0 28 24575,'0'7'0,"0"-4"0,0 15 0,0-5 0,0-2 0,0 2 0,0-3 0,0-1 0,0 1 0,0-1 0,0 0 0,0 5 0,5-4 0,0 4 0,4-13 0,-4-2 0,4-13 0,0 0 0,-3-1 0,7-3 0,-12 4 0,3-1 0,0-2 0,1 6 0,5-2 0,-1 3 0,0 5 0,5 1 0,1 4 0,-1 0 0,0 0 0,-5 0 0,0 0 0,1 0 0,-1 0 0,0 0 0,1 0 0,-5 8 0,-1-2 0,-4 33 0,0-23 0,0 19 0,0-26 0,0 5 0,0-16 0,0 0 0,0-17 0,0 0 0,0 5 0,4 0 0,-3 5 0,4-1 0,-1 1 0,1 0 0,4-1 0,5 1 0,-4 0 0,4-1 0,-5 5 0,0 1 0,1 4 0,-1 0 0,1 0 0,3 0 0,-3 4 0,4 1 0,-5 5 0,1-1 0,-5 0 0,3 1 0,-7 3 0,3-2 0,-4 2 0,5 1 0,-4-4 0,3 4 0,-4-5 0,0 0 0,0 1 0,0 3 0,0-2 0,0 2 0,0-3 0,0-5 0,0-1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12:16:02.014"/>
    </inkml:context>
    <inkml:brush xml:id="br0">
      <inkml:brushProperty name="width" value="0.025" units="cm"/>
      <inkml:brushProperty name="height" value="0.025" units="cm"/>
      <inkml:brushProperty name="color" value="#E71224"/>
    </inkml:brush>
  </inkml:definitions>
  <inkml:trace contextRef="#ctx0" brushRef="#br0">1 348 24575,'9'-14'0,"1"4"0,-5-8 0,3 8 0,1-8 0,6 3 0,0 1 0,-6 0 0,-1 5 0,-2-5 0,3 4 0,4-8 0,-2 8 0,2-4 0,-3 5 0,-1 0 0,0-1 0,1 1 0,-1 0 0,1-1 0,-1 5 0,0-3 0,1 7 0,-1-8 0,0 8 0,1-7 0,-1 7 0,0-3 0,13-2 0,2-5 0,4 3 0,-6-7 0,-8 14 0,-5-3 0,0 4 0,1 0 0,3 0 0,-2 0 0,6 0 0,-2 8 0,-1-2 0,0 4 0,-1-2 0,2-3 0,0 4 0,-2 1 0,-4-1 0,1 1 0,-1-1 0,1 0 0,-1 1 0,0-1 0,12 1 0,-8 0 0,8 1 0,-5 10 0,-5-9 0,17 13 0,-16-18 0,14 1 0,-15-8 0,2 0 0,-3 0 0,-1 0 0,0 0 0,1 0 0,-1 4 0,5-3 0,-4 3 0,4-4 0,-5 0 0,4 0 0,-2 0 0,7 0 0,-8 0 0,15 0 0,-12 0 0,8-4 0,-12-1 0,2-16 0,-2 8 0,-2-12 0,-3 15 0,0-4 0,-3 5 0,3 0 0,0-1 0,1 1 0,1-1 0,-2 1 0,-4 0 0,0-1 0,4 1 0,-3 0 0,7-5 0,-7 4 0,8-4 0,-8 5 0,7-1 0,-3 5 0,5 5 0,-1 5 0,7 17 0,-5-10 0,5 9 0,-7-12 0,0 1 0,5 3 0,-4-2 0,4 2 0,-5-3 0,0-1 0,1-4 0,-1 3 0,1-2 0,3-1 0,-2-1 0,2 0 0,-4-3 0,1 3 0,-1-4 0,0 0 0,1 0 0,-1 4 0,1-2 0,3 2 0,-2-4 0,6 8 0,-2-6 0,11 12 0,-5-13 0,1 4 0,-4-5 0,-8 0 0,8 0 0,-8 0 0,8 0 0,18 0 0,-12 5 0,16-4 0,-26 3 0,0-4 0,-5 0 0,1 0 0,-1 0 0,0 0 0,5 0 0,8 0 0,-6 0 0,5 0 0,-7 0 0,1 0 0,-1 0 0,0 0 0,-5 0 0,0 0 0,1 0 0,-1 0 0,5 0 0,-4 0 0,15 0 0,-8 0 0,9 0 0,-7 0 0,-5 0 0,4 0 0,-7 0 0,2 0 0,1 0 0,-4 0 0,8 0 0,4 0 0,-2 0 0,3 0 0,-6 0 0,-6 0 0,6 0 0,-6 0 0,28 0 0,-23 0 0,30 5 0,-29-4 0,5 5 0,-5-6 0,-6 0 0,6 4 0,-2-3 0,4 3 0,0-4 0,21 0 0,-16 0 0,11 0 0,-17 0 0,-7 0 0,6 0 0,19 0 0,-16 0 0,19 0 0,-17 0 0,6 0 0,8 5 0,0-3 0,0 3 0,-12-5 0,36 0 0,-37 0 0,31 0 0,-35 0 0,0 0 0,-1 0 0,-3 0 0,3 0 0,-4 0 0,5 0 0,-5 0 0,0 0 0,7 0 0,-4 0 0,5 0 0,-5 0 0,-6 0 0,2 0 0,1 0 0,0 0 0,1 0 0,10 0 0,-8 0 0,30 7 0,-1-5 0,-5 6 0,-2-8 0,-29 0 0,4 0 0,-5 0 0,0 0 0,5 0 0,-4 4 0,8-3 0,-3 3 0,3-4 0,1 0 0,7 0 0,-9 0 0,4 0 0,-12 0 0,12 0 0,-8 0 0,12 0 0,-15 0 0,4 4 0,-5-3 0,5 3 0,0 1 0,5-4 0,0 7 0,0-7 0,-5 3 0,4-4 0,-8 0 0,4 4 0,-5-3 0,1 3 0,-1 1 0,0-4 0,5 7 0,-4-7 0,0 3 0,-6-4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12:46:30.412"/>
    </inkml:context>
    <inkml:brush xml:id="br0">
      <inkml:brushProperty name="width" value="0.025" units="cm"/>
      <inkml:brushProperty name="height" value="0.025" units="cm"/>
      <inkml:brushProperty name="color" value="#E71224"/>
    </inkml:brush>
  </inkml:definitions>
  <inkml:trace contextRef="#ctx0" brushRef="#br0">0 0 24575,'0'15'0,"0"2"0,0-2 0,0 0 0,0-2 0,0-4 0,5 13 0,-3-10 0,3 9 0,-1-8 0,1 2 0,9 4 0,-8-5 0,2 12 0,-3-14 0,0 13 0,0-10 0,3 3 0,-7-3 0,4-1 0,-1-5 0,1 0 0,4 1 0,-3-1 0,2 0 0,-3 5 0,4-4 0,1 4 0,-1-9 0,0 3 0,1-7 0,-1 4 0,1-5 0,-1-5 0,-4-4 0,3-1 0,-2-8 0,3 8 0,-4-4 0,4 5 0,-8-1 0,7-3 0,-7 2 0,7-6 0,-3 6 0,5-2 0,-5 3 0,-1-3 0,2-9 0,-1 5 0,1-4 0,-1 12 0,-5-1 0,0 1 0,0 0 0,0-1 0,0 1 0,0-5 0,0 4 0,4-4 0,-3 1 0,3 3 0,-4-8 0,4 7 0,1 2 0,5 5 0,-1 8 0,5 1 0,-3 16 0,-1-8 0,-5 8 0,-1-12 0,3 12 0,2-4 0,-2 9 0,-3-11 0,-4-2 0,8 1 0,-2 0 0,4 1 0,-2-2 0,-7 1 0,7-4 0,-3 4 0,1-5 0,2 1 0,-3-1 0,5-4 0,-1-1 0,4-4 0,2 0 0,0 4 0,2 2 0,-6-1 0,6-1 0,-6-4 0,14 0 0,-8 0 0,16 0 0,-16 0 0,8 0 0,-14 0 0,2 0 0,-8 0 0,-1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12:46:33.144"/>
    </inkml:context>
    <inkml:brush xml:id="br0">
      <inkml:brushProperty name="width" value="0.025" units="cm"/>
      <inkml:brushProperty name="height" value="0.025" units="cm"/>
      <inkml:brushProperty name="color" value="#E71224"/>
    </inkml:brush>
  </inkml:definitions>
  <inkml:trace contextRef="#ctx0" brushRef="#br0">104 1 24575,'-15'0'0,"-3"0"0,8 0 0,-8 8 0,8-2 0,1 12 0,4-8 0,5 8 0,0-7 0,-4 6 0,3-6 0,-7 6 0,7-6 0,-3 2 0,4-3 0,0 3 0,0-2 0,0 14 0,0-13 0,0 9 0,4-11 0,1-5 0,30-1 0,-19-4 0,23 0 0,-17 0 0,6 0 0,0 0 0,-1 0 0,-13-4 0,0-1 0,-5-9 0,0 4 0,-3-4 0,-2 1 0,-4 2 0,0-2 0,0 3 0,0 1 0,0 0 0,0-1 0,0 1 0,0-1 0,0 1 0,-9-4 0,3 6 0,-7-1 0,3 8 0,-11 0 0,9 0 0,-13 4 0,14 1 0,2 1 0,5-2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12:46:35.288"/>
    </inkml:context>
    <inkml:brush xml:id="br0">
      <inkml:brushProperty name="width" value="0.025" units="cm"/>
      <inkml:brushProperty name="height" value="0.025" units="cm"/>
      <inkml:brushProperty name="color" value="#E71224"/>
    </inkml:brush>
  </inkml:definitions>
  <inkml:trace contextRef="#ctx0" brushRef="#br0">0 1 24575,'15'14'0,"-6"0"0,0-5 0,8 7 0,-4 7 0,8-4 0,-10 2 0,-6-12 0,4 5 0,-4-4 0,0 8 0,-1-8 0,-4 4 0,0-5 0,0 5 0,0 0 0,0 1 0,0-2 0,0-3 0,-4-5 0,3-5 0,-7-10 0,2-4 0,1-1 0,-3-2 0,7 2 0,-3 1 0,4 0 0,0 5 0,0-1 0,0 1 0,0-5 0,0 4 0,0-8 0,0 8 0,4 0 0,1 2 0,0 3 0,4-4 0,-4 3 0,8 2 0,-2 4 0,2 0 0,-3 0 0,-1 0 0,0 0 0,1 0 0,3 0 0,-2 4 0,2 2 0,-4 3 0,1 0 0,-5-3 0,-1-2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12:47:08.003"/>
    </inkml:context>
    <inkml:brush xml:id="br0">
      <inkml:brushProperty name="width" value="0.025" units="cm"/>
      <inkml:brushProperty name="height" value="0.025" units="cm"/>
      <inkml:brushProperty name="color" value="#E71224"/>
    </inkml:brush>
  </inkml:definitions>
  <inkml:trace contextRef="#ctx0" brushRef="#br0">9 46 24575,'-5'-21'0,"1"13"0,4-8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12:47:10.507"/>
    </inkml:context>
    <inkml:brush xml:id="br0">
      <inkml:brushProperty name="width" value="0.025" units="cm"/>
      <inkml:brushProperty name="height" value="0.025" units="cm"/>
      <inkml:brushProperty name="color" value="#E71224"/>
    </inkml:brush>
  </inkml:definitions>
  <inkml:trace contextRef="#ctx0" brushRef="#br0">1 1 24575,'4'-1'0,"5"2"0,6 8 0,4 1 0,-5-5 0,-5-1 0,-4-4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12:51:09.715"/>
    </inkml:context>
    <inkml:brush xml:id="br0">
      <inkml:brushProperty name="width" value="0.025" units="cm"/>
      <inkml:brushProperty name="height" value="0.025" units="cm"/>
      <inkml:brushProperty name="color" value="#E71224"/>
    </inkml:brush>
  </inkml:definitions>
  <inkml:trace contextRef="#ctx0" brushRef="#br0">92 436 24575,'-13'0'0,"-2"9"0,1-3 0,-4 12 0,4 18 0,4-17 0,3 20 0,7-24 0,0 0 0,0 2 0,0-2 0,0-1 0,0 0 0,0-5 0,0 5 0,0-4 0,0 8 0,0-8 0,0 4 0,0-5 0,10 12 0,-3-8 0,9 12 0,-7-15 0,1 4 0,-1-5 0,0 1 0,1-1 0,3-4 0,2-1 0,-1-4 0,0-4 0,-5-1 0,1-4 0,-1-5 0,-4 4 0,-1-8 0,-4 3 0,0 1 0,0 0 0,0 1 0,0-2 0,0 1 0,0-4 0,0 8 0,0-29 0,0 19 0,0-16 0,0 18 0,0 8 0,-4-8 0,3 8 0,-7-4 0,7 5 0,-3-1 0,4 1 0,-4-5 0,3 12 0,-4 3 0,5 10 0,0 7 0,5-8 0,0 3 0,4-3 0,0-1 0,1 1 0,3-1 0,-2 0 0,2-4 0,-3 0 0,3-5 0,2 0 0,-1 0 0,0 0 0,-5 0 0,1 0 0,-1 0 0,4 0 0,-2-5 0,7-4 0,-8-1 0,3-8 0,1 3 0,-4 1 0,4 0 0,-9 5 0,-1-5 0,0 4 0,-3-8 0,4 8 0,-5-4 0,0 1 0,0 3 0,0-8 0,0 7 0,0-2 0,4 4 0,-3-5 0,3-1 0,-4-3 0,0 3 0,0 2 0,0 3 0,0 1 0,-4 0 0,-1-1 0,-1 1 0,-2-1 0,3 1 0,0 8 0,1 2 0,8 4 0,1-1 0,4-4 0,5 0 0,-4 0 0,4-4 0,-1-1 0,-2-4 0,6-1 0,-6 1 0,-2 0 0,-1-5 0,-2 4 0,3-4 0,-4 17 0,-1 4 0,-4 11 0,0 9 0,0-7 0,0 7 0,0-1 0,0-10 0,0 17 0,0-16 0,0 5 0,0-9 0,0 1 0,0-4 0,0 4 0,0-5 0,5 1 0,0-1 0,4 0 0,0 1 0,1-1 0,-1 4 0,1-6 0,-1 1 0,4-8 0,-2 0 0,7 0 0,-8-4 0,3 3 0,-3-7 0,-1 6 0,5-10 0,-4 6 0,4-8 0,-9 5 0,3 0 0,-3-5 0,1 4 0,2-4 0,-7 5 0,3-1 0,-4-11 0,0 9 0,0-13 0,0 14 0,0-2 0,0 3 0,0-3 0,0 2 0,0-6 0,0 6 0,0-6 0,0 6 0,0-6 0,-4 2 0,-1 0 0,0 2 0,0 3 0,5-3 0,0 3 0,-4-4 0,-1 9 0,0 17 0,1-4 0,4 17 0,0-15 0,0 29 0,0-23 0,0 19 0,0-26 0,0 1 0,0-1 0,4 0 0,1 1 0,4-1 0,1 0 0,-1 1 0,5-5 0,0-1 0,1-4 0,2 4 0,-6-3 0,2 4 0,-3-5 0,-1 0 0,0 0 0,5 0 0,1 0 0,-1 0 0,4-5 0,-8 0 0,4-4 0,-1-1 0,-2 1 0,2 0 0,1-1 0,-8 1 0,11-5 0,-11 4 0,3-8 0,-5 4 0,-4-1 0,0 2 0,0 3 0,0-3 0,5 2 0,-4-2 0,3 4 0,-4-1 0,0 1 0,0-1 0,0 1 0,0 0 0,0-5 0,0 4 0,4-8 0,-3 8 0,3 0 0,-4 6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12:50:56.069"/>
    </inkml:context>
    <inkml:brush xml:id="br0">
      <inkml:brushProperty name="width" value="0.025" units="cm"/>
      <inkml:brushProperty name="height" value="0.025" units="cm"/>
      <inkml:brushProperty name="color" value="#E71224"/>
    </inkml:brush>
  </inkml:definitions>
  <inkml:trace contextRef="#ctx0" brushRef="#br0">661 19 24575,'-4'-11'0,"-1"3"0,-4 8 0,-1 0 0,-3 0 0,-2 4 0,1 1 0,0 1 0,1-2 0,-2 0 0,0-3 0,-10 3 0,9 0 0,-11-3 0,9 8 0,-1-4 0,4 4 0,2 1 0,4-5 0,-1 3 0,-3-3 0,2 5 0,-2-1 0,-1 0 0,4 5 0,-4-4 0,5 4 0,-1-5 0,1 1 0,0-1 0,4 0 0,-4 1 0,4-1 0,0 0 0,1 1 0,4-1 0,0 1 0,0-1 0,0 0 0,0 26 0,0-19 0,0 19 0,0-26 0,0 0 0,4 5 0,1-4 0,6 16 0,-2-14 0,6 13 0,-5-14 0,4 6 0,-5-6 0,1 2 0,3 1 0,-3-4 0,8 8 0,-7-8 0,2 4 0,-4-5 0,1 0 0,11 7 0,-9-5 0,9 5 0,-11-2 0,-1-4 0,-4 4 0,4-5 0,-4 4 0,4-2 0,-4 7 0,4-4 0,-4 1 0,4-2 0,1 1 0,-1-4 0,1 15 0,-4-12 0,5 20 0,-6-21 0,1 9 0,3-12 0,-8 5 0,3 0 0,-4 1 0,4 3 0,-3-4 0,3 5 0,-4-4 0,0-2 0,0 1 0,0 21 0,0-10 0,0 10 0,0-17 0,0 4 0,0-5 0,0 16 0,0-17 0,0 6 0,0-8 0,0-1 0,0 2 0,0-1 0,-4 0 0,3-1 0,-7 2 0,3 0 0,-5 2 0,-6 5 0,5-5 0,-4 4 0,5-7 0,1 0 0,-2 12 0,2-9 0,-2 8 0,-2-10 0,-2-1 0,1 0 0,0-5 0,1 5 0,2-4 0,-7 8 0,8-8 0,-4 4 0,-1 7 0,4-9 0,-5 9 0,7-11 0,-5-1 0,4 0 0,-8-3 0,8 2 0,-8-3 0,7 4 0,-6-3 0,6 2 0,-2-7 0,3 3 0,1 0 0,-4 2 0,-2-1 0,0-1 0,2-4 0,4 0 0,-5 0 0,-1 0 0,1 0 0,-4 0 0,4 0 0,-5 4 0,4 1 0,6 5 0,5 11 0,4-5 0,4 11 0,5-9 0,2-3 0,6-2 0,-6-3 0,2-1 0,-3-4 0,3 4 0,-2-4 0,2 4 0,1 1 0,-4 3 0,4-3 0,-1 4 0,2 0 0,3-4 0,1 8 0,-4-8 0,2 4 0,-6-5 0,2 0 0,-3 1 0,-1-1 0,0 0 0,1 1 0,-1 3 0,1-2 0,-1 2 0,0-3 0,1 3 0,-5 9 0,7-1 0,-10 1 0,11-8 0,-12-1 0,3-3 0,-4 16 0,4-10 0,-3 6 0,9 4 0,-9-10 0,4 6 0,-5 4 0,0 11 0,0 3 0,0 1 0,0-14 0,0-1 0,0-5 0,0 5 0,0 14 0,0-16 0,0 16 0,0-14 0,0 3 0,-4-5 0,3 1 0,-3 11 0,0-12 0,-1 16 0,-1-21 0,-3 7 0,8-5 0,-5 1 0,-2 30 0,1-28 0,-8 37 0,10-44 0,-6 24 0,5-15 0,-1 10 0,2-13 0,5-6 0,-4-2 0,2 4 0,-2-5 0,4 4 0,0-8 0,-5 15 0,4-12 0,-5 33 0,6-30 0,0 19 0,-5-14 0,4-5 0,-5 11 0,6-8 0,0-1 0,0 22 0,0-16 0,0 38 0,0-38 0,0 23 0,0-5 0,0 6 0,0-4 0,0-10 0,0-15 0,0 7 0,0-9 0,0 16 0,-4-17 0,3 18 0,-7-13 0,7 5 0,-14 0 0,12-9 0,-7 16 0,5-9 0,3 12 0,-3-8 0,5-6 0,-5 3 0,-2-1 0,0 12 0,2-12 0,5 9 0,0-16 0,0 5 0,0-5 0,-4-2 0,3-1 0,-11 25 0,10-11 0,-5 21 0,7-13 0,0-8 0,0-1 0,0 13 0,0-16 0,0 12 0,0-11 0,0-13 0,0 9 0,0-11 0,0-1 0,0 5 0,0-4 0,0 8 0,0 18 0,0-16 0,5 26 0,-3-29 0,3 9 0,-5-7 0,4-1 0,-3-3 0,3 10 0,0-13 0,-2 14 0,6-16 0,-7 8 0,3-8 0,-4 8 0,4-8 0,-3 8 0,8-3 0,-3 11 0,-1-10 0,1 10 0,-2-16 0,-3 4 0,7-5 0,-7 0 0,8 1 0,-4-1 0,4 0 0,1 1 0,-5-1 0,3 1 0,-7-1 0,9 12 0,-5-9 0,6 9 0,-2-11 0,0-1 0,1 0 0,-1 1 0,0-1 0,1 1 0,3-5 0,-2-1 0,6 0 0,-6 1 0,2 5 0,-3-5 0,-1 3 0,5-3 0,-4 1 0,3 2 0,-3-7 0,-1 11 0,1-9 0,-1 9 0,4-7 0,-2 0 0,14 10 0,-1-7 0,12 15 0,-8-11 0,-6 4 0,-8-7 0,7 2 0,-5-2 0,7 2 0,-6-2 0,-6-4 0,14-1 0,-13-4 0,9 0 0,-7 0 0,-4 0 0,4 0 0,-5 0 0,1 0 0,-1 0 0,12 0 0,-4 0 0,5 5 0,-5-4 0,-6 3 0,7-4 0,-8 0 0,29 0 0,-19 0 0,20-9 0,-22-22 0,-8 7 0,-3-8 0,-7 24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12:50:57.338"/>
    </inkml:context>
    <inkml:brush xml:id="br0">
      <inkml:brushProperty name="width" value="0.025" units="cm"/>
      <inkml:brushProperty name="height" value="0.025" units="cm"/>
      <inkml:brushProperty name="color" value="#E71224"/>
    </inkml:brush>
  </inkml:definitions>
  <inkml:trace contextRef="#ctx0" brushRef="#br0">1 1 24575,'0'40'0,"9"19"0,-2-3 0,10 21 0,-2-24 0,2 14 0,-1-1 0,1 1 0,7 0 0,-4 13 0,5-31 0,-14 12 0,5-19 0,-10-15 0,2 8 0,-4-25 0,-4-1 0,0 0 0,0-4 0,0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12:50:58.242"/>
    </inkml:context>
    <inkml:brush xml:id="br0">
      <inkml:brushProperty name="width" value="0.025" units="cm"/>
      <inkml:brushProperty name="height" value="0.025" units="cm"/>
      <inkml:brushProperty name="color" value="#E71224"/>
    </inkml:brush>
  </inkml:definitions>
  <inkml:trace contextRef="#ctx0" brushRef="#br0">877 1 24575,'-37'36'0,"-13"23"0,27-34 0,-13 20 0,17-26 0,-7-3 0,9-2 0,-4-4 0,12-1 0,-13 2 0,6-1 0,-10 0 0,-1 6 0,-1-4 0,0 0 0,-6 4 0,13-9 0,-1 4 0,5-2 0,2-4 0,0 0 0,2 3 0,-8-7 0,8 4 0,-12-5 0,15 4 0,-4-3 0,-7 14 0,5-9 0,-6 10 0,8-6 0,5-5 0,-1 3 0,1-3 0,0 9 0,-1-4 0,1 4 0,-1-5 0,5 5 0,-3-4 0,7 4 0,-3-5 0,-18 18 0,8-9 0,-15 11 0,15-4 0,-3-1 0,9 0 0,-2-3 0,10-11 0,0-1 0,0 0 0,0 1 0,0-1 0,0 0 0,4-3 0,40-2 0,-29-4 0,29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12:50:59.434"/>
    </inkml:context>
    <inkml:brush xml:id="br0">
      <inkml:brushProperty name="width" value="0.025" units="cm"/>
      <inkml:brushProperty name="height" value="0.025" units="cm"/>
      <inkml:brushProperty name="color" value="#E71224"/>
    </inkml:brush>
  </inkml:definitions>
  <inkml:trace contextRef="#ctx0" brushRef="#br0">55 0 24575,'-4'3'0,"3"-1"0,-8 24 0,7-10 0,-14 18 0,14-13 0,-13 5 0,14 0 0,-3 2 0,4 1 0,0-7 0,0-4 0,0-8 0,0 3 0,0 1 0,0-4 0,0 4 0,0 7 0,0-4 0,4 5 0,1-9 0,0-3 0,-1 3 0,-4-3 0,5 4 0,0-5 0,4 1 0,1-1 0,-1-4 0,4-1 0,-2-4 0,6 0 0,-6 0 0,2 0 0,-3 0 0,11 0 0,-5-4 0,8-13 0,-6 1 0,-11-10 0,6 7 0,-12-7 0,3 9 0,0-8 0,-3 14 0,3-2 0,-4-1 0,0 0 0,0-5 0,4 4 0,-3 2 0,3 4 0,-4-5 0,0 4 0,0-4 0,0 5 0,0-1 0,0 1 0,0 0 0,0-1 0,0 1 0,-4 0 0,-1-1 0,-4 5 0,-12 1 0,8 4 0,-12 0 0,15 0 0,-4 0 0,5 0 0,-1 0 0,1 0 0,0 0 0,19 0 0,-10 0 0,16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12:19:43.781"/>
    </inkml:context>
    <inkml:brush xml:id="br0">
      <inkml:brushProperty name="width" value="0.025" units="cm"/>
      <inkml:brushProperty name="height" value="0.025" units="cm"/>
      <inkml:brushProperty name="color" value="#E71224"/>
    </inkml:brush>
  </inkml:definitions>
  <inkml:trace contextRef="#ctx0" brushRef="#br0">0 0 24575,'0'14'0,"0"-4"0,0 8 0,0-8 0,0 4 0,0-5 0,0 1 0,0-1 0,0 0 0,0 5 0,0 0 0,0 1 0,0 10 0,0-13 0,0 10 0,0-13 0,0 0 0,0 5 0,0-4 0,0 8 0,0-3 0,0 3 0,0-3 0,0-2 0,0-3 0,0 3 0,0-2 0,0 2 0,0 1 0,0-4 0,0 8 0,0-8 0,0 8 0,0-8 0,0 4 0,0-5 0,0 1 0,0-1 0,0 4 0,0-2 0,0 2 0,0-3 0,0-5 0,0-1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12:51:00.354"/>
    </inkml:context>
    <inkml:brush xml:id="br0">
      <inkml:brushProperty name="width" value="0.025" units="cm"/>
      <inkml:brushProperty name="height" value="0.025" units="cm"/>
      <inkml:brushProperty name="color" value="#E71224"/>
    </inkml:brush>
  </inkml:definitions>
  <inkml:trace contextRef="#ctx0" brushRef="#br0">53 0 24575,'-15'64'0,"2"-22"0,3 21 0,5-27 0,5 0 0,0 27 0,-4-28 0,3 19 0,-4-28 0,5-5 0,0 1 0,0-4 0,0-8 0,0 16 0,0-14 0,0 13 0,0-14 0,0 6 0,0-6 0,0 14 0,0-13 0,11 21 0,-4-21 0,15 21 0,-7-16 0,6 9 0,-6-16 0,3 7 0,-4-11 0,1 8 0,2-5 0,-6-4 0,6 8 0,-6-11 0,2 6 0,-3-12 0,-1-1 0,-4-4 0,0-1 0,-5 5 0,0 1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12:51:00.985"/>
    </inkml:context>
    <inkml:brush xml:id="br0">
      <inkml:brushProperty name="width" value="0.025" units="cm"/>
      <inkml:brushProperty name="height" value="0.025" units="cm"/>
      <inkml:brushProperty name="color" value="#E71224"/>
    </inkml:brush>
  </inkml:definitions>
  <inkml:trace contextRef="#ctx0" brushRef="#br0">139 0 24575,'-28'11'0,"6"0"0,4 2 0,3 2 0,1-1 0,0 4 0,5-7 0,0 2 0,3-8 0,2-1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12:51:03.730"/>
    </inkml:context>
    <inkml:brush xml:id="br0">
      <inkml:brushProperty name="width" value="0.025" units="cm"/>
      <inkml:brushProperty name="height" value="0.025" units="cm"/>
      <inkml:brushProperty name="color" value="#E71224"/>
    </inkml:brush>
  </inkml:definitions>
  <inkml:trace contextRef="#ctx0" brushRef="#br0">210 850 24575,'-41'4'0,"-24"23"0,44-8 0,-20 14 0,32-16 0,4-6 0,5 6 0,0-6 0,0 6 0,-4-6 0,3 2 0,-7-3 0,3 3 0,-1 2 0,2-1 0,4 0 0,0-5 0,0 1 0,0-1 0,0 4 0,4-2 0,2 7 0,3-8 0,0-1 0,1 0 0,3-8 0,-2 3 0,6-4 0,-6 0 0,6 0 0,-6 0 0,2 0 0,1 0 0,-4-8 0,0 1 0,-2-10 0,-7 6 0,3-2 0,-4-1 0,0 0 0,0-1 0,0 2 0,0 3 0,0 1 0,0-1 0,0 1 0,0-4 0,0 2 0,0-2 0,0 3 0,0 1 0,0 0 0,0-1 0,0 1 0,0-5 0,0 4 0,0-4 0,0 17 0,0 11 0,6 14 0,0 8 0,5-7 0,-1-3 0,0-12 0,-1 4 0,1-8 0,-1 4 0,4-5 0,-2-3 0,7-2 0,-8-4 0,3-4 0,-3-6 0,-1 0 0,-4-4 0,4 5 0,-1-26 0,-2 15 0,2-16 0,0 23 0,-6-1 0,6-8 0,-8 6 0,0-10 0,0 12 0,0-12 0,0 5 0,0-13 0,0 13 0,0-5 0,0 7 0,0 1 0,0 3 0,0-24 0,0 19 0,0-20 0,0 21 0,0-7 0,0 5 0,0-1 0,0-17 0,0 12 0,0-15 0,0 16 0,0 7 0,0 0 0,0 5 0,0-4 0,-5-4 0,4 1 0,-5-5 0,2 7 0,-1 0 0,0 1 0,1 3 0,4-3 0,-5 8 0,-3-29 0,2 19 0,-6-16 0,11 23 0,-3 3 0,4 1 0,-4 0 0,3-1 0,-7 1 0,7 12 0,-3 11 0,4 14 0,0 8 0,0-8 0,5 6 0,-4-13 0,9 5 0,-4 0 0,4-9 0,-4 4 0,-2 0 0,-4-5 0,8 11 0,-5-9 0,13 1 0,-14-4 0,22 5 0,-15-9 0,12 4 0,-12-5 0,0 3 0,1-2 0,-1 2 0,1-3 0,-1-1 0,0 0 0,1 1 0,3 3 0,-2-2 0,2 2 0,1-3 0,0-1 0,1 0 0,2 1 0,6 0 0,-7 4 0,5-7 0,-11 2 0,-1-5 0,4-3 0,2 3 0,0-4 0,2 0 0,-6 0 0,2 0 0,-3 0 0,-1 0 0,0 0 0,5 0 0,-4 0 0,4 0 0,-1-8 0,-2 2 0,2-12 0,-3 7 0,-5-2 0,3 4 0,-3-1 0,5 1 0,-1-1 0,0-3 0,-3 3 0,-2-4 0,-4 5 0,0 3 0,0 2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12:51:05.250"/>
    </inkml:context>
    <inkml:brush xml:id="br0">
      <inkml:brushProperty name="width" value="0.025" units="cm"/>
      <inkml:brushProperty name="height" value="0.025" units="cm"/>
      <inkml:brushProperty name="color" value="#E71224"/>
    </inkml:brush>
  </inkml:definitions>
  <inkml:trace contextRef="#ctx0" brushRef="#br0">1 252 24575,'0'14'0,"4"4"0,1-8 0,6 16 0,-6-14 0,11 21 0,-13-21 0,7 13 0,13 4 0,-14-7 0,14 11 0,-10-15 0,-7 1 0,8-4 0,-5-2 0,0-4 0,1 1 0,-1-1 0,1 1 0,-1-5 0,0 7 0,1-10 0,-1 11 0,5-16 0,-4 2 0,8-13 0,-8 0 0,-1-1 0,6-10 0,-7 1 0,4-5 0,2-32 0,-8 34 0,4-35 0,3 42 0,-11-2 0,6-4 0,-8 14 0,7-35 0,-5 28 0,6-17 0,-8 18 0,0 8 0,0-4 0,0 5 0,0-1 0,0-3 0,0 2 0,0-6 0,0 2 0,0 1 0,0 0 0,0 5 0,0 3 0,0 2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12:51:18.685"/>
    </inkml:context>
    <inkml:brush xml:id="br0">
      <inkml:brushProperty name="width" value="0.025" units="cm"/>
      <inkml:brushProperty name="height" value="0.025" units="cm"/>
      <inkml:brushProperty name="color" value="#E71224"/>
    </inkml:brush>
  </inkml:definitions>
  <inkml:trace contextRef="#ctx0" brushRef="#br0">0 10 24575,'0'-6'0,"0"2"0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12:51:19.675"/>
    </inkml:context>
    <inkml:brush xml:id="br0">
      <inkml:brushProperty name="width" value="0.025" units="cm"/>
      <inkml:brushProperty name="height" value="0.025" units="cm"/>
      <inkml:brushProperty name="color" value="#E71224"/>
    </inkml:brush>
  </inkml:definitions>
  <inkml:trace contextRef="#ctx0" brushRef="#br0">205 1 24575,'-9'0'0,"-1"0"0,-3 0 0,-2 4 0,1-3 0,-12 14 0,14-13 0,-9 9 0,7-11 0,4 4 0,-3-3 0,-1 7 0,-1-2 0,5-1 0,2-1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12:51:44.132"/>
    </inkml:context>
    <inkml:brush xml:id="br0">
      <inkml:brushProperty name="width" value="0.025" units="cm"/>
      <inkml:brushProperty name="height" value="0.025" units="cm"/>
      <inkml:brushProperty name="color" value="#E71224"/>
    </inkml:brush>
  </inkml:definitions>
  <inkml:trace contextRef="#ctx0" brushRef="#br0">150 368 24575,'-4'10'0,"-1"-1"0,-5 0 0,5 1 0,-3-1 0,3 1 0,0-1 0,-4 0 0,8 5 0,-3 0 0,0 1 0,-1-2 0,-5-3 0,5-1 0,1 1 0,0-1 0,-1 0 0,-5 1 0,1-1 0,4 0 0,-4 5 0,8-4 0,-7 8 0,7-8 0,-3 4 0,4-5 0,0 1 0,0-1 0,-4 0 0,3 1 0,-4-1 0,5 0 0,0 1 0,5-1 0,4-4 0,13-11 0,-1 3 0,5-12 0,-11 14 0,-2-3 0,1 0 0,-4-1 0,-1-4 0,-4-1 0,-5-3 0,0-2 0,0 1 0,0 0 0,0 5 0,0-1 0,0 1 0,0 0 0,0-1 0,0 1 0,0-1 0,0 1 0,0 0 0,0-1 0,0 1 0,4-5 0,-3-8 0,3 6 0,-4-5 0,0 11 0,0 1 0,0 0 0,0 8 0,0 10 0,0 7 0,0 2 0,0-4 0,0-5 0,0 1 0,4 3 0,1-2 0,5 2 0,-1-4 0,5 1 0,0-1 0,1 0 0,-2-3 0,-3-2 0,-1 0 0,0-3 0,1 3 0,-1-4 0,5 0 0,-4 0 0,8 0 0,-4 0 0,1 0 0,-2-4 0,1-1 0,-4-5 0,4 1 0,-5 0 0,-4-1 0,-1 1 0,-4 0 0,0-5 0,0-8 0,0 6 0,0-6 0,0 13 0,0 0 0,0-1 0,0-3 0,-4-2 0,3 1 0,-3 0 0,4 5 0,0-1 0,0 1 0,-4 0 0,-1-5 0,0 4 0,-4-4 0,4 5 0,-4-1 0,3 1 0,-2-4 0,3 2 0,-4-7 0,-1 8 0,5-3 0,-7-1 0,5 4 0,-2-8 0,5 8 0,4-4 0,0 5 0,-6-12 0,1 8 0,-1-8 0,-3 8 0,8 2 0,-3-2 0,4 12 0,4 2 0,-3 8 0,8 5 0,-8-4 0,3 8 0,0-4 0,1 5 0,5-5 0,-5 0 0,3 0 0,-7-4 0,3 8 0,0-8 0,2 4 0,-1-5 0,3 0 0,-3 1 0,1-1 0,2 0 0,-7 1 0,7 3 0,-3-2 0,5 6 0,-1-6 0,1 2 0,-1-3 0,0-1 0,1 0 0,-1 1 0,0-1 0,-3 0 0,2 1 0,-3-1 0,16 7 0,-8-1 0,8-2 0,-12-5 0,0-8 0,1 0 0,11 0 0,-9 0 0,9 0 0,-7 0 0,-4 0 0,8-8 0,-8 2 0,4-8 0,-5 5 0,1-1 0,-1 1 0,0 0 0,1-1 0,-5 1 0,-1 0 0,-4-5 0,0 4 0,0-4 0,0 1 0,0 2 0,0-7 0,0 8 0,4-3 0,1 7 0,5 6 0,-5 6 0,-1 15 0,-4-5 0,4 10 0,1-7 0,5-4 0,-5 2 0,8-6 0,-7 2 0,11 1 0,-6-4 0,2 4 0,-3-1 0,-1-6 0,0 5 0,1-7 0,-1 5 0,1-5 0,3-1 0,-3-4 0,4 0 0,-5 0 0,1 0 0,3 0 0,-2-4 0,-2-6 0,-5 0 0,0-8 0,-3 8 0,8-4 0,-4 5 0,0 0 0,-1-1 0,-4 1 0,0-5 0,4 4 0,2-3 0,3 3 0,-4 1 0,-1-12 0,1 8 0,0-8 0,4 12 0,0 0 0,1 3 0,-1 2 0,1 8 0,-5 6 0,3 4 0,1 1 0,-2-2 0,5 1 0,-11-4 0,8 4 0,-4-5 0,4-4 0,0 0 0,5-1 0,-4-3 0,4 3 0,-5 0 0,1-3 0,3 3 0,-2-4 0,2 0 0,-3 0 0,-1 0 0,-4-4 0,-1-1 0,-4-4 0,0-1 0,0 1 0,0-1 0,0-11 0,0 9 0,-4-9 0,3 7 0,-7 0 0,3-1 0,-5 2 0,5-1 0,-8 0 0,7-1 0,-7 2 0,3 3 0,1-3 0,0 2 0,-1 2 0,1 5 0,-5 4 0,-8 0 0,6 0 0,-5 0 0,11 0 0,1 4 0,0 5 0,3 2 0,-2 2 0,2 8 0,-4-8 0,4 8 0,1-12 0,5 0 0,0 5 0,0-4 0,0 4 0,5-9 0,0-1 0,8-4 0,-2-4 0,6-5 0,-2-2 0,0-2 0,-6 3 0,-5 1 0,-4 0 0,4-1 0,1 1 0,1 0 0,2-1 0,-2-11 0,4 9 0,-4-9 0,-1 11 0,-5 1 0,0 0 0,4-5 0,1 4 0,4-4 0,1 5 0,-1 4 0,4-4 0,-2 4 0,7-4 0,-8 4 0,4 0 0,-1 5 0,2 0 0,3 0 0,-3 0 0,-2 0 0,-3 0 0,-1 0 0,1 0 0,-1 5 0,0 4 0,5 1 0,-4 4 0,0-1 0,-2-2 0,-3 6 0,4-6 0,4 28 0,-3-28 0,3 23 0,-8-29 0,-1 5 0,0-1 0,-3 0 0,4 5 0,-5-4 0,0 4 0,0-5 0,0 1 0,0-1 0,0 0 0,0 5 0,0-12 0,0-7 0,-6-18 0,5 2 0,-4-12 0,5 17 0,0-7 0,0-2 0,0 13 0,0-9 0,0 11 0,0 1 0,0 0 0,0-1 0,0 1 0,0 0 0,0-1 0,4-3 0,1 6 0,4-1 0,1 8 0,-1 0 0,0 0 0,5 0 0,-4 0 0,8 0 0,-8 0 0,8 0 0,-7 4 0,2 1 0,-4 5 0,1-5 0,-1 3 0,1-2 0,-1 3 0,0-4 0,1 3 0,-1-2 0,5 3 0,-4 5 0,3 0 0,-7 5 0,-2-5 0,0 0 0,1-5 0,5 1 0,-5-1 0,-1 0 0,-4 1 0,0-1 0,0 1 0,0-1 0,0 12 0,0-13 0,0 8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12:58:51.087"/>
    </inkml:context>
    <inkml:brush xml:id="br0">
      <inkml:brushProperty name="width" value="0.025" units="cm"/>
      <inkml:brushProperty name="height" value="0.025" units="cm"/>
      <inkml:brushProperty name="color" value="#E71224"/>
    </inkml:brush>
  </inkml:definitions>
  <inkml:trace contextRef="#ctx0" brushRef="#br0">0 0 24575,'0'0'0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13:00:21.961"/>
    </inkml:context>
    <inkml:brush xml:id="br0">
      <inkml:brushProperty name="width" value="0.025" units="cm"/>
      <inkml:brushProperty name="height" value="0.025" units="cm"/>
      <inkml:brushProperty name="color" value="#E71224"/>
    </inkml:brush>
  </inkml:definitions>
  <inkml:trace contextRef="#ctx0" brushRef="#br0">1 0 24575,'0'0'0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6T09:38:52.883"/>
    </inkml:context>
    <inkml:brush xml:id="br0">
      <inkml:brushProperty name="width" value="0.1" units="cm"/>
      <inkml:brushProperty name="height" value="0.1" units="cm"/>
      <inkml:brushProperty name="color" value="#E71224"/>
    </inkml:brush>
  </inkml:definitions>
  <inkml:trace contextRef="#ctx0" brushRef="#br0">1 0 24575,'18'0'0,"-3"0"0,3 0 0,0 0 0,-6 0 0,15 0 0,16 0 0,15 0 0,10 0 0,-22 0 0,-15 0 0,-19 0 0,-1 0 0,-4 0 0,0 0 0,1 0 0,-1 0 0,0 0 0,4 0 0,0 0 0,1 0 0,-2 0 0,-2 0 0,-1 0 0,4 0 0,6 0 0,-1 0 0,11 0 0,-5 0 0,0 0 0,11 0 0,-15 0 0,9 0 0,-6 0 0,12 0 0,32 0 0,-15 0 0,4 0 0,-34 0 0,-13 0 0,4 0 0,0 0 0,4 0 0,6 0 0,1 0 0,0 0 0,-5 0 0,-6 0 0,-1 4 0,8 1 0,5-1 0,-1 0 0,-1-4 0,-6 0 0,-4 0 0,0 0 0,-4 0 0,1 0 0,-1 0 0,4 0 0,0 0 0,4 0 0,5 0 0,-4 0 0,5 3 0,-9 2 0,-2-1 0,1-1 0,0-3 0,4 0 0,-4 0 0,0 0 0,-4 0 0,1 0 0,2 0 0,2 0 0,8 4 0,24 4 0,11-2 0,11 6 0,-3-4 0,2-1 0,-21-1 0,8-6 0,-24 0 0,0 0 0,0 0 0,11 0 0,36 0 0,-12 0 0,10 0 0,-42 0 0,-14 0 0,-9 0 0,3 0 0,-4 0 0,0 0 0,1 0 0,-1 0 0,0 0 0,1 0 0,-1 0 0,1 0 0,-1 0 0,0 0 0,4 0 0,-3 0 0,3 0 0,-4 0 0,0 0 0,1 0 0,-1 0 0,4 0 0,-3 0 0,2 0 0,-2 0 0,6 0 0,-5 0 0,5 0 0,-4 0 0,-2 0 0,3 0 0,-4 0 0,1 0 0,-1 0 0,0 0 0,1 0 0,-1 0 0,0 0 0,1 0 0,-1 0 0,-3 0 0,-1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12:19:45.941"/>
    </inkml:context>
    <inkml:brush xml:id="br0">
      <inkml:brushProperty name="width" value="0.025" units="cm"/>
      <inkml:brushProperty name="height" value="0.025" units="cm"/>
      <inkml:brushProperty name="color" value="#E71224"/>
    </inkml:brush>
  </inkml:definitions>
  <inkml:trace contextRef="#ctx0" brushRef="#br0">404 0 24575,'-5'9'0,"-3"1"0,2-1 0,-3 5 0,0-4 0,-1 4 0,1-5 0,0 0 0,-5 5 0,4-4 0,-5 16 0,5-14 0,0 9 0,1-12 0,-1 1 0,1-1 0,4 0 0,-4 1 0,4 3 0,-4-2 0,-1 2 0,5-3 0,-3-1 0,3 0 0,-5-3 0,1-6 0,0-6 0,-1-3 0,-11-7 0,9 5 0,-14-5 0,12 3 0,-1 2 0,2-2 0,3 4 0,1-5 0,0 4 0,-1-4 0,1 5 0,4 4 0,1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6T09:38:55.322"/>
    </inkml:context>
    <inkml:brush xml:id="br0">
      <inkml:brushProperty name="width" value="0.1" units="cm"/>
      <inkml:brushProperty name="height" value="0.1" units="cm"/>
      <inkml:brushProperty name="color" value="#E71224"/>
    </inkml:brush>
  </inkml:definitions>
  <inkml:trace contextRef="#ctx0" brushRef="#br0">0 1 24575,'19'0'0,"5"0"0,-2 0 0,17 0 0,13 0 0,27 0 0,-10 0 0,6 0 0,-23 0 0,1 0 0,-12 0 0,-8 0 0,-12 0 0,-7 0 0,1 0 0,-3 0 0,-2 0 0,7 0 0,-7 0 0,7 0 0,6 0 0,19 0 0,20 0 0,27 0 0,-20 0 0,-4 0 0,-27 0 0,-9 0 0,-7 0 0,4 0 0,7 0 0,9 0 0,10 0 0,0 0 0,-10 0 0,4 6 0,-26-4 0,4 4 0,-16-6 0,-1 0 0,3 0 0,8 0 0,4 0 0,6 4 0,34 3 0,-25-1 0,25 0 0,-34-6 0,0 0 0,0 0 0,11 0 0,3 0 0,-1 0 0,9 6 0,-9 1 0,1 0 0,9-1 0,-20-6 0,10 0 0,-13 0 0,0 0 0,13 0 0,-10 0 0,10 0 0,10 0 0,17 0 0,2 0 0,6 0 0,-40 0 0,-8 0 0,-18 0 0,-2 0 0,-1 0 0,0 0 0,1 0 0,-1 0 0,4 0 0,6 0 0,5 0 0,0 0 0,-1 0 0,-3 0 0,-6 0 0,5 0 0,-5-3 0,-1-1 0,0-1 0,-4 2 0,1 3 0,-1 0 0,0 0 0,1 0 0,-4 0 0,-1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6T09:42:21.665"/>
    </inkml:context>
    <inkml:brush xml:id="br0">
      <inkml:brushProperty name="width" value="0.1" units="cm"/>
      <inkml:brushProperty name="height" value="0.1" units="cm"/>
      <inkml:brushProperty name="color" value="#E71224"/>
    </inkml:brush>
  </inkml:definitions>
  <inkml:trace contextRef="#ctx0" brushRef="#br0">0 409 24575,'9'-27'0,"-1"7"0,-1 6 0,-3 6 0,3-3 0,-3 0 0,0 0 0,3-1 0,-3 2 0,0-1 0,2 0 0,-2-4 0,5-6 0,-2 2 0,6-15 0,-8 13 0,5-6 0,-6 12 0,4 0 0,2-6 0,-1 5 0,-2-5 0,0 9 0,-3 2 0,0 2 0,-1 1 0,-3 9 0,0 20 0,0 13 0,-6 18 0,1-12 0,-2 9 0,2-9 0,5 12 0,-5-1 0,-1-10 0,-1 7 0,3-18 0,4 8 0,0-14 0,0-3 0,0-4 0,0-7 0,0 0 0,0-1 0,0-1 0,0 1 0,0 1 0,0 6 0,0 5 0,-4 6 0,-1 0 0,-1 1 0,2-1 0,4 0 0,0 0 0,0-6 0,0-1 0,0-7 0,0 8 0,0-9 0,0 4 0,0-10 0,-3 1 0,-1-1 0,0 0 0,1 1 0,3-1 0,0 0 0,0-3 0,0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6T09:42:23.311"/>
    </inkml:context>
    <inkml:brush xml:id="br0">
      <inkml:brushProperty name="width" value="0.1" units="cm"/>
      <inkml:brushProperty name="height" value="0.1" units="cm"/>
      <inkml:brushProperty name="color" value="#E71224"/>
    </inkml:brush>
  </inkml:definitions>
  <inkml:trace contextRef="#ctx0" brushRef="#br0">1 0 24575,'15'0'0,"-1"0"0,-3 0 0,0 0 0,7 0 0,-5 0 0,1 0 0,-7 0 0,0 0 0,1 0 0,2 0 0,-2 0 0,3 0 0,-4 0 0,1 0 0,-1 0 0,0 0 0,1 0 0,-1 0 0,4 0 0,-3 0 0,2 0 0,-2 0 0,-4 4 0,2 0 0,-1 0 0,-1-1 0,-1-3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6T09:42:26.545"/>
    </inkml:context>
    <inkml:brush xml:id="br0">
      <inkml:brushProperty name="width" value="0.1" units="cm"/>
      <inkml:brushProperty name="height" value="0.1" units="cm"/>
      <inkml:brushProperty name="color" value="#E71224"/>
    </inkml:brush>
  </inkml:definitions>
  <inkml:trace contextRef="#ctx0" brushRef="#br0">82 118 24575,'7'-12'0,"4"-1"0,-3 4 0,3 2 0,-4 0 0,0 3 0,1-3 0,2-4 0,-2 3 0,3-2 0,-4 2 0,1 1 0,-1 0 0,0 2 0,1 2 0,-1 3 0,1 0 0,-1 0 0,0 0 0,1 0 0,-1 0 0,0 0 0,1 0 0,-1 3 0,0 2 0,1-1 0,-1 2 0,0-2 0,1 4 0,2 2 0,-2 2 0,3 2 0,-4 1 0,1 0 0,-4-1 0,-1-2 0,-3-1 0,0-1 0,0 2 0,0 2 0,0 7 0,0-4 0,0 4 0,0-6 0,0-4 0,0 0 0,0 3 0,0-2 0,0 3 0,0-5 0,0 4 0,0-5 0,0 5 0,0-3 0,0-3 0,0 6 0,-3-3 0,-1-3 0,0 2 0,-3-6 0,-3 7 0,-3-3 0,-5 6 0,0 4 0,3-5 0,0 4 0,-2-6 0,5 0 0,-6 4 0,3-4 0,0 0 0,4-4 0,0-3 0,4-1 0,0 1 0,-1 0 0,1 3 0,0 1 0,-1-4 0,1-1 0,0 0 0,-1 1 0,1 0 0,0 0 0,-4-4 0,-4 6 0,3-4 0,-2 4 0,7-6 0,-1 0 0,1 0 0,6 0 0,9 0 0,10 0 0,1 4 0,-1 0 0,-8 0 0,-2-1 0,-1-3 0,4 0 0,0 0 0,0 3 0,0 1 0,0 0 0,0 0 0,4-4 0,-1 0 0,1 0 0,0 0 0,0 0 0,-1 0 0,1 0 0,6 0 0,1 0 0,6 0 0,0 0 0,-3 0 0,-3 0 0,-11-4 0,-4 0 0,-7 0 0,0 1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6T09:42:41.297"/>
    </inkml:context>
    <inkml:brush xml:id="br0">
      <inkml:brushProperty name="width" value="0.1" units="cm"/>
      <inkml:brushProperty name="height" value="0.1" units="cm"/>
      <inkml:brushProperty name="color" value="#E71224"/>
    </inkml:brush>
  </inkml:definitions>
  <inkml:trace contextRef="#ctx0" brushRef="#br0">0 0 24575,'25'0'0,"7"0"0,-8 0 0,9 0 0,-4 0 0,0 0 0,6 4 0,6 1 0,-16 1 0,8-2 0,-12-4 0,1 0 0,0 0 0,-1 0 0,-7 0 0,1 0 0,0 0 0,5 0 0,15 0 0,7 6 0,1-1 0,19 2 0,-28-3 0,18-4 0,-14 6 0,27 1 0,-7 1 0,18 3 0,-1-3 0,-27-1 0,8-1 0,-35-6 0,-7 0 0,1 0 0,6 0 0,35 5 0,-9 3 0,29-1 0,-35-1 0,-2-6 0,-11 0 0,-6 0 0,-1 0 0,-6 0 0,-1 0 0,7 0 0,1 0 0,62 0 0,-10 0-241,-18 0 0,1 0 241,30 0 0,-10 0 0,-22 0 0,-11 0 0,-5 0 0,-14 0 0,16 0 0,-13 0 482,0 0-482,6 0 0,9 0 0,-6 0 0,4 0 0,-2 0 0,2 0 0,22 0 0,3 0 0,0 0 0,8 0 0,-9 0 0,-10 0 0,-5 0 0,-15 0 0,-15 0 0,3 0 0,-15 0 0,-1 0 0,0 0 0,1 0 0,2 0 0,2 0 0,2 0 0,-2 0 0,-2 0 0,-2 0 0,-4-4 0,-1 0 0,-3 0 0,0 1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6T09:44:20.357"/>
    </inkml:context>
    <inkml:brush xml:id="br0">
      <inkml:brushProperty name="width" value="0.1" units="cm"/>
      <inkml:brushProperty name="height" value="0.1" units="cm"/>
      <inkml:brushProperty name="color" value="#E71224"/>
    </inkml:brush>
  </inkml:definitions>
  <inkml:trace contextRef="#ctx0" brushRef="#br0">179 118 24575,'15'0'0,"-4"0"0,0-3 0,-4-5 0,4 0 0,3-9 0,-1 8 0,1-5 0,-4 4 0,-2 1 0,3 2 0,-7-3 0,3 9 0,-3-6 0,0 4 0,2-1 0,-2 0 0,4 0 0,-1 4 0,0 0 0,4 0 0,-3 0 0,3 0 0,-4 0 0,0 0 0,4 0 0,0 0 0,1 0 0,-1 0 0,-4 0 0,0 0 0,1 0 0,-1 0 0,0 4 0,-3 0 0,0 3 0,-4 4 0,0-3 0,0 6 0,0-3 0,0 4 0,0 6 0,0-5 0,0 1 0,0-6 0,0-4 0,0 0 0,0 1 0,-4-1 0,0 1 0,-3-1 0,0 0 0,-1 4 0,0 6 0,0-1 0,0 5 0,4-6 0,1-1 0,3 7 0,-3-5 0,-2 2 0,1-4 0,1-6 0,0 2 0,-1 1 0,0-3 0,-3 0 0,3-5 0,-3-3 0,-4 0 0,-6 0 0,-5 4 0,-7 1 0,-9 6 0,-4 6 0,1-4 0,8 0 0,12-9 0,6-1 0,4 1 0,7 1 0,8-2 0,7-3 0,1 0 0,-2 0 0,1 0 0,-3 0 0,3 0 0,-4 0 0,0 0 0,1 0 0,-1 0 0,0 3 0,1 4 0,-1 5 0,-3-1 0,3 0 0,-3 0 0,3 0 0,1 0 0,-4 0 0,-1 0 0,-3-3 0,0 2 0,0 1 0,0-3 0,0 3 0,0-1 0,0 2 0,0-1 0,0 0 0,3-4 0,1-3 0,0 6 0,0-5 0,-4 6 0,0-1 0,0 2 0,0 2 0,0 1 0,0-3 0,0 1 0,-4-1 0,0 3 0,0-4 0,1 0 0,3-4 0,-3 0 0,-1 1 0,-4-1 0,1 0 0,0 1 0,-4-1 0,3 0 0,-6 1 0,9-1 0,-5 0 0,3 1 0,-1-1 0,-3-3 0,4 3 0,-1-3 0,1 0 0,0-1 0,-1-3 0,-6 0 0,5 0 0,-4 0 0,5 0 0,1 0 0,-4 0 0,3 0 0,-3 0 0,4 0 0,3-3 0,-3-10 0,1-6 0,1-9 0,1 12 0,4 3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6T09:44:22.372"/>
    </inkml:context>
    <inkml:brush xml:id="br0">
      <inkml:brushProperty name="width" value="0.1" units="cm"/>
      <inkml:brushProperty name="height" value="0.1" units="cm"/>
      <inkml:brushProperty name="color" value="#E71224"/>
    </inkml:brush>
  </inkml:definitions>
  <inkml:trace contextRef="#ctx0" brushRef="#br0">1 133 24575,'11'-3'0,"0"-1"0,-4-1 0,0 2 0,1 3 0,-1 0 0,-3-3 0,3-1 0,-3 0 0,3 1 0,1 3 0,-1-4 0,0 0 0,1 0 0,-1 1 0,0 0 0,1-2 0,-4-5 0,2 5 0,-2-2 0,4 4 0,-1-1 0,0 0 0,1 1 0,2 3 0,-2-4 0,3 0 0,-4-3 0,1 0 0,-4-1 0,-1 1 0,-3 3 0,0 1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6T09:44:34.511"/>
    </inkml:context>
    <inkml:brush xml:id="br0">
      <inkml:brushProperty name="width" value="0.1" units="cm"/>
      <inkml:brushProperty name="height" value="0.1" units="cm"/>
      <inkml:brushProperty name="color" value="#E71224"/>
    </inkml:brush>
  </inkml:definitions>
  <inkml:trace contextRef="#ctx0" brushRef="#br0">1 0 24575,'15'0'0,"5"0"0,2 0 0,7 0 0,-1 0 0,0 0 0,0 4 0,0 1 0,1 1 0,-7-2 0,-1-4 0,-9 0 0,-2 0 0,1 0 0,0 0 0,4 0 0,0 0 0,-1 0 0,14 0 0,8 0 0,-4 0 0,1 0 0,-19 0 0,1 0 0,6 0 0,-4 0 0,1 0 0,-8 0 0,4 0 0,4 0 0,8 0 0,2 0 0,11 0 0,-8 0 0,18 0 0,27 0 0,8 0 0,-3 0 0,-25 0 0,-35 0 0,-6 0 0,-4 0 0,0 0 0,-1 0 0,2 0 0,-1 0 0,0 0 0,-1 3 0,2 1 0,2 0 0,1-1 0,0-3 0,5 0 0,3 0 0,17 0 0,-15 0 0,15 0 0,-18 0 0,0 0 0,-1 0 0,-1 0 0,2 0 0,0 4 0,5 1 0,-5-1 0,6 0 0,11-4 0,3 0 0,21 0 0,3 0 0,10 0 0,13 12 0,-20-9 0,-10 8 0,-28-11 0,-16 0 0,5 0 0,13 0 0,9 0 0,10 0 0,0 6 0,13 1 0,-20 1 0,6-3 0,-16-5 0,-15 0 0,7 0 0,-19 0 0,3 0 0,-4 0 0,0 0 0,10 0 0,23 0 0,15 0 0,11 6 0,-14 0 0,-13 1 0,-17-3 0,-4-4 0,-8 0 0,1 0 0,0 0 0,4 0 0,12 0 0,-3 0 0,21 6 0,-3 1 0,21 0 0,13 7 0,14-5-488,0 0 488,-3 5 0,-21-6 0,-13 0 0,-4-2 0,-6-6 0,10 0 0,1 0 0,-2 0 488,-10 0-488,31 0 0,-24 0 0,10 0 0,-26 0 0,-5 0 0,-5 0 0,12 0 0,-13 0 0,-1 0 0,-7 0 0,1 0 0,18 0 0,-7 0 0,14 0 0,-12 0 0,0 0 0,0-4 0,1-1 0,9-1 0,4 2 0,10 4 0,-10 0 0,-3 0 0,-5-7 0,-10 5 0,3-5 0,-6 7 0,-4 0 0,4 0 0,-6 0 0,-4 0 0,3 0 0,-3 0 0,4 0 0,0 0 0,0 0 0,-1 0 0,1 0 0,3 0 0,-6 0 0,2 0 0,-7 0 0,4 0 0,0 0 0,1 0 0,-1 0 0,-7 0 0,-1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6T09:45:37.095"/>
    </inkml:context>
    <inkml:brush xml:id="br0">
      <inkml:brushProperty name="width" value="0.1" units="cm"/>
      <inkml:brushProperty name="height" value="0.1" units="cm"/>
      <inkml:brushProperty name="color" value="#E71224"/>
    </inkml:brush>
  </inkml:definitions>
  <inkml:trace contextRef="#ctx0" brushRef="#br0">221 1 24575,'-7'10'0,"0"5"0,-1-3 0,4 2 0,1 0 0,3-2 0,-3 6 0,-1 0 0,-1-6 0,2 2 0,0-6 0,-1-1 0,0 0 0,0 1 0,4-1 0,0 0 0,-3 1 0,-1 2 0,0 2 0,1 2 0,3 1 0,-3 0 0,-2 0 0,1-1 0,1 1 0,3 0 0,-3-1 0,-1 8 0,0 0 0,-3 1 0,3-1 0,0-8 0,1 4 0,3-6 0,-4 6 0,0-7 0,-3 0 0,0 0 0,3 0 0,0-3 0,1 3 0,-1-4 0,0 3 0,-3-1 0,3 5 0,-6 3 0,1 0 0,-1 4 0,6 0 0,1-5 0,-1 1 0,0-6 0,0-4 0,1 4 0,3-3 0,3-1 0,10 1 0,28 0 0,24-2 0,15 7 0,-4-5 0,-24 0 0,-19-2 0,-15-6 0,-8 0 0,-2 0 0,2 0 0,2 0 0,-4 0 0,-2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6T09:45:38.608"/>
    </inkml:context>
    <inkml:brush xml:id="br0">
      <inkml:brushProperty name="width" value="0.1" units="cm"/>
      <inkml:brushProperty name="height" value="0.1" units="cm"/>
      <inkml:brushProperty name="color" value="#E71224"/>
    </inkml:brush>
  </inkml:definitions>
  <inkml:trace contextRef="#ctx0" brushRef="#br0">164 0 24575,'-8'4'0,"-2"0"0,6 3 0,0 1 0,-2-1 0,2 0 0,-1 1 0,2-1 0,3 0 0,-3 1 0,-1-4 0,0 2 0,0-2 0,1 4 0,-1-1 0,-3 4 0,-1-3 0,4 6 0,-2 0 0,2-1 0,0 4 0,-3-6 0,3 7 0,0-6 0,1 2 0,-1-6 0,0-1 0,0 4 0,1 0 0,3 1 0,0-2 0,0-3 0,0 4 0,0 1 0,0 2 0,-3 1 0,-1-4 0,0 0 0,0 6 0,4-7 0,0 7 0,0-3 0,0-5 0,0 8 0,0-2 0,0 0 0,0 0 0,0-4 0,0-4 0,0 0 0,0 4 0,0 0 0,-4 17 0,0-11 0,-1 11 0,2-17 0,3 0 0,0-4 0,0-3 0,0-1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12:19:52.079"/>
    </inkml:context>
    <inkml:brush xml:id="br0">
      <inkml:brushProperty name="width" value="0.025" units="cm"/>
      <inkml:brushProperty name="height" value="0.025" units="cm"/>
      <inkml:brushProperty name="color" value="#E71224"/>
    </inkml:brush>
  </inkml:definitions>
  <inkml:trace contextRef="#ctx0" brushRef="#br0">272 1942 24575,'0'-10'0,"0"-3"0,-6-10 0,-10-18 0,7 9 0,-20-29 0,21 41 0,-13-27 0,11 35 0,-1-13 0,6 10 0,-3-4 0,7 5 0,-3 0 0,4 5 0,-5-5 0,4 4 0,-3-4 0,4 5 0,-8 0 0,6-1 0,-6 1 0,3 0 0,4-5 0,-3 4 0,-1-16 0,-1 10 0,0-6 0,2 8 0,4 5 0,0-1 0,0 1 0,0 0 0,0-1 0,0 1 0,0 0 0,0-1 0,0-3 0,0-2 0,0-11 0,0 9 0,0-8 0,0 15 0,0-8 0,0 8 0,0-8 0,0 8 0,0-8 0,0 3 0,0 1 0,0 0 0,0 1 0,0-2 0,0 0 0,4-2 0,5 2 0,-2 1 0,1-4 0,-3-4 0,-3 5 0,3-4 0,-5 8 0,0 2 0,0-2 0,4 3 0,-3 1 0,3-4 0,0 2 0,-3-7 0,4 8 0,-5-15 0,0 12 0,0-12 0,0 15 0,4-4 0,-3 5 0,3-5 0,-4 4 0,0-4 0,0 5 0,0 0 0,0-1 0,0-3 0,0-2 0,0-3 0,0 3 0,0-3 0,0 8 0,0-8 0,0 8 0,0-4 0,0 5 0,0-5 0,0 4 0,0-4 0,0-7 0,0 9 0,0-13 0,0 3 0,0 1 0,0-1 0,0-4 0,0-11 0,0 9 0,0-11 0,0 29 0,0-8 0,0 8 0,0-8 0,0 8 0,0-8 0,-4 8 0,3-8 0,-8 3 0,8-3 0,-3 3 0,4 2 0,0 3 0,-8 1 0,6-5 0,-6 4 0,8-4 0,-5 9 0,0 9 0,-4 3 0,4 10 0,0-6 0,-3 6 0,1 5 0,-3-5 0,5 4 0,1-12 0,3 1 0,-8-1 0,8 5 0,-7-4 0,7 4 0,-7-1 0,2-2 0,-3 2 0,4-4 0,1-3 0,4-2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6T09:45:52.712"/>
    </inkml:context>
    <inkml:brush xml:id="br0">
      <inkml:brushProperty name="width" value="0.1" units="cm"/>
      <inkml:brushProperty name="height" value="0.1" units="cm"/>
      <inkml:brushProperty name="color" value="#E71224"/>
    </inkml:brush>
  </inkml:definitions>
  <inkml:trace contextRef="#ctx0" brushRef="#br0">1 0 24575,'31'0'0,"60"0"0,-14 0 0,-16 0 0,-1 0 0,6 0 0,-14 0 0,-19 0 0,-12 0 0,-6 0 0,-4 0 0,3 0 0,-3 0 0,10 0 0,67 0 0,-11 0-442,-10 3 0,1 2 442,-17-1 0,-1 1 0,5 0 0,1-1 0,-3 1 0,-2-2 0,39-3 0,-4 0 0,-44 0 0,6 0 0,-29 0 0,-1 0 884,-3 0-884,-1 0 0,1 0 0,-4 0 0,0 0 0,-4 0 0,4 0 0,7 0 0,-2 0 0,-1 0 0,-9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6T09:46:48.864"/>
    </inkml:context>
    <inkml:brush xml:id="br0">
      <inkml:brushProperty name="width" value="0.1" units="cm"/>
      <inkml:brushProperty name="height" value="0.1" units="cm"/>
      <inkml:brushProperty name="color" value="#E71224"/>
    </inkml:brush>
  </inkml:definitions>
  <inkml:trace contextRef="#ctx0" brushRef="#br0">1 91 24575,'44'0'0,"37"0"0,-35 0 0,37 0 0,-67 0 0,10 0 0,-19 0 0,1 0 0,2 0 0,2 0 0,3 0 0,-4 0 0,0 0 0,-1 0 0,2 0 0,2 0 0,1 0 0,0 0 0,-1 0 0,14 0 0,-5 0 0,12 0 0,-7 0 0,0 0 0,11 0 0,3 0 0,10 0 0,11 0 0,3 0 0,-1 0 0,-1 0 0,-12 0 0,0 0 0,0 0 0,1 0 0,11 0 0,-19 0 0,17 0 0,-20 0 0,10 0 0,11-7 0,3-2 0,-16 5 0,0 0 0,17-3 0,-2 7 0,-38 0 0,-16 0 0,10 0 0,-4 0 0,10 0 0,-5 0 0,0 0 0,-1 0 0,-1 0 0,13 0 0,20 0 0,23 0 0,3-7 0,8-1 0,-10-1 0,-16 2 0,-15 7 0,-22 0 0,-14 0 0,19 0 0,4 0 0,43 0 0,3 0 0,-8 0 0,3 0 0,-18 0 0,0 0 0,17 1 0,0-2 0,-15-5 0,-3 0 0,27 3 0,4-10 0,-44 13 0,-3 0 0,-11 0 0,-6 0 0,5 0 0,-5 0 0,29 0 0,38 0 0,-2 0-322,-26 0 0,-1 0 322,20 0 0,7 0 0,2 0 0,-20 0 0,-5 0 0,-14 0 0,-19 0 0,2 0 0,-13 0 0,1 0 644,1 0-644,6 0 0,45 0 0,-1 0 0,-17 0 0,3 0 0,-1 2 0,-1 2 0,37 4 0,-4 0 0,-24-2 0,-23-6 0,-2 0 0,12 0 0,-6 9 0,9-7 0,-14 6 0,-13-8 0,-2 0 0,-4 0 0,-5 0 0,-2 0 0,6 3 0,-4 1 0,4 1 0,-6-2 0,-4-3 0,0 3 0,-4 1 0,4 0 0,0 0 0,-3-1 0,2 1 0,-6 0 0,0-1 0,0-3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6T09:46:59.681"/>
    </inkml:context>
    <inkml:brush xml:id="br0">
      <inkml:brushProperty name="width" value="0.1" units="cm"/>
      <inkml:brushProperty name="height" value="0.1" units="cm"/>
      <inkml:brushProperty name="color" value="#E71224"/>
    </inkml:brush>
  </inkml:definitions>
  <inkml:trace contextRef="#ctx0" brushRef="#br0">1 15 24575,'7'-8'0,"10"4"0,12 1 0,2 3 0,19 0 0,-9 0 0,1 0 0,-9 0 0,-13 0 0,-5 0 0,0 0 0,0 0 0,-1 0 0,7 0 0,1 0 0,-3 0 0,-2 0 0,-10 0 0,0 0 0,1 0 0,-1 0 0,-3 0 0,-1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6T09:47:01.576"/>
    </inkml:context>
    <inkml:brush xml:id="br0">
      <inkml:brushProperty name="width" value="0.1" units="cm"/>
      <inkml:brushProperty name="height" value="0.1" units="cm"/>
      <inkml:brushProperty name="color" value="#E71224"/>
    </inkml:brush>
  </inkml:definitions>
  <inkml:trace contextRef="#ctx0" brushRef="#br0">0 1 24575,'15'0'0,"6"0"0,-5 0 0,34 0 0,-12 0 0,27 0 0,11 0 0,-29 0 0,15 0 0,-34 0 0,0 0 0,-5 0 0,-3 0 0,-5 0 0,-4 0 0,3 0 0,-2 0 0,9 0 0,1 0 0,28 0 0,-5 0 0,18 0 0,12 0 0,-33 0 0,12 0 0,-39 0 0,0 0 0,12 0 0,-3 0 0,4 0 0,-10 0 0,-4 0 0,-3 0 0,0 0 0,16 0 0,-13 0 0,14 0 0,-20 0 0,-2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6T09:47:17.394"/>
    </inkml:context>
    <inkml:brush xml:id="br0">
      <inkml:brushProperty name="width" value="0.1" units="cm"/>
      <inkml:brushProperty name="height" value="0.1" units="cm"/>
      <inkml:brushProperty name="color" value="#E71224"/>
    </inkml:brush>
  </inkml:definitions>
  <inkml:trace contextRef="#ctx0" brushRef="#br0">0 1 24575,'19'0'0,"-1"0"0,-7 0 0,6 6 0,-8-4 0,5 4 0,-3-6 0,-3 0 0,3 0 0,-4 0 0,0 0 0,1 0 0,-1 0 0,4 4 0,7 0 0,4 0 0,7-1 0,-7-3 0,-2 3 0,-5 1 0,6 0 0,1 0 0,0-4 0,-1 0 0,-10 0 0,0 3 0,-1 1 0,2 0 0,2-1 0,1-3 0,6 7 0,2-5 0,5 4 0,-5-6 0,-3 3 0,1 1 0,2 1 0,0-2 0,-5-3 0,-1 0 0,-4 3 0,10 2 0,10-1 0,9 0 0,10-4 0,-10 0 0,-3 5 0,-11 0 0,-6 0 0,-2-1 0,-5-4 0,0 0 0,0 0 0,-1 3 0,1 2 0,6-1 0,-4-1 0,4-3 0,-10 0 0,3 0 0,1 0 0,-3 0 0,2 0 0,-3 0 0,0 0 0,4 0 0,-1 0 0,1 0 0,0 0 0,-1 0 0,1 0 0,0 0 0,5 0 0,3 0 0,28 0 0,-6 0 0,19 0 0,-11 0 0,-12 0 0,-2 0 0,-11 0 0,1-7 0,-1 6 0,1-6 0,11 7 0,-8 0 0,8 0 0,-18 0 0,-1 0 0,0 0 0,1 0 0,6 0 0,0 0 0,-6 0 0,5 0 0,-5-4 0,6-1 0,0 0 0,-6 0 0,5 5 0,6 0 0,-2 0 0,18 0 0,-7 0 0,22 0 0,-19 0 0,1-3 0,-20-2 0,-4 1 0,0 0 0,5 4 0,6 0 0,-2 0 0,8 0 0,-11 0 0,6-8 0,-4 6 0,-1-5 0,-9 7 0,1 0 0,12 0 0,8-6 0,12-1 0,22 0 0,-27 1 0,8 6 0,-36 0 0,-5 0 0,-3 0 0,-2 0 0,1-3 0,-3-1 0,3-1 0,-1 2 0,2 3 0,2 0 0,7 0 0,1 0 0,0 0 0,5 0 0,-10 0 0,10 0 0,8 0 0,7 0 0,12 0 0,9 0 0,13 0 0,14 0 0,-40 0 0,1 0 0,2 0 0,-4 0 0,11 0 0,-13 0 0,-44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6T09:47:21.190"/>
    </inkml:context>
    <inkml:brush xml:id="br0">
      <inkml:brushProperty name="width" value="0.1" units="cm"/>
      <inkml:brushProperty name="height" value="0.1" units="cm"/>
      <inkml:brushProperty name="color" value="#E71224"/>
    </inkml:brush>
  </inkml:definitions>
  <inkml:trace contextRef="#ctx0" brushRef="#br0">1 1 24575,'35'0'0,"36"0"0,22 0-1285,-31 3 0,1 2 1285,0 0 0,0 0 0,-1-1 0,1 2 0,0 2 0,-1-1-72,-4-2 0,-2 0 72,1 3 0,-2 1 0,-4 0 0,-1-1 0,0-3 0,0-1 0,1 4 0,-1-1 611,40 2-611,-13 0 0,-14-2 0,12-7 0,6 6 637,-29-3 0,1 1-637,0 0 0,-1-1 0,29 3 0,5-6 0,-20 0 0,10 0 0,1 0 793,-11 0-793,-20 0 36,-9 0-36,-4 0 0,-2 0 0,19 0 0,-19 0 0,7 0 0,3 0 0,-16 0 0,8 0 0,11 0 0,-16 0 0,24 0 0,-12 0 0,2 0 0,12 6 0,-2 1 0,1 0 0,-18-1 0,13-6 0,-1 0 0,-3 0 0,6 4 0,-12 3 0,4-1 0,21 0 0,3-6 0,-11 0 0,-12 0 0,3 0 0,-19 0 0,17 0 0,-16 0 0,-9 0 0,38 0 0,-34 0 0,44 0 0,-42 0 0,8 0 0,-12 0 0,-1 0 0,13 0 0,21 0 0,-9 0 0,6 0 0,-12 0 0,3 0 0,10 0 0,-16 0 0,-5 0 0,0 0 0,-6 0 0,21 0 0,-26 0 0,7 0 0,-19 0 0,2 0 0,-2 0 0,-1 0 0,0 0 0,1 0 0,2 0 0,2 0 0,-1 0 0,-3 0 0,-5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6T09:47:24.321"/>
    </inkml:context>
    <inkml:brush xml:id="br0">
      <inkml:brushProperty name="width" value="0.1" units="cm"/>
      <inkml:brushProperty name="height" value="0.1" units="cm"/>
      <inkml:brushProperty name="color" value="#E71224"/>
    </inkml:brush>
  </inkml:definitions>
  <inkml:trace contextRef="#ctx0" brushRef="#br0">0 1 24575,'78'0'0,"-6"7"0,15 1 0,0 1 0,-8-2 0,-13-7 0,-16 0 0,-22 0 0,0 0 0,11 0 0,2 0 0,12 0 0,10 0 0,13 0 0,14 0-390,-40 3 0,1 1 390,0 1 0,-2-1 0,41 6 0,-13-3 0,-25-7 0,-13 0 0,-11 0 0,-9 0 0,7 0 780,-16 0-780,11 0 0,-10 0 0,4 0 0,-1 0 0,1 0 0,0 0 0,3 0 0,-9 0 0,1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6T09:48:27.343"/>
    </inkml:context>
    <inkml:brush xml:id="br0">
      <inkml:brushProperty name="width" value="0.1" units="cm"/>
      <inkml:brushProperty name="height" value="0.1" units="cm"/>
      <inkml:brushProperty name="color" value="#E71224"/>
    </inkml:brush>
  </inkml:definitions>
  <inkml:trace contextRef="#ctx0" brushRef="#br0">1 1 24575,'18'0'0,"6"0"0,9 0 0,19 0 0,25 0 0,13 7-872,-35-2 1,1 0 871,6 4 0,2 0 0,4 0 0,3 0 0,4 1 0,-1-1 0,-9 0 0,-2 0 0,-6-3 0,-2-2 72,2 0 1,-3 0-73,17-4 0,15 0 0,-33 0 0,10 0 0,2 0 1303,1 0-1303,31 0 295,-24 0-295,13 0 0,-33 0 0,-19 0 0,5 0 0,3 0 0,-1 0 0,9 0 0,-19 0 0,7 0 0,-9 0 0,-11 0 0,-1 0 0,-10 0 0,4 0 0,6 0 0,6 0 0,26 0 0,6 0 0,22 6 0,-1 3 0,-10-1 0,20-1 0,-39-7 0,16 0 0,-25 0 0,-7 0 0,8 0 0,0 0 0,2 0 0,12 0 0,-1 0 0,11 0 0,-8 0 0,42 0 0,-47 0 0,34 0 0,-9 0 0,-14 0 0,15 0 0,-44 0 0,-5 0 0,-5 0 0,6 0 0,0 0 0,1-4 0,-1-1 0,-6 0 0,-2 0 0,-5 5 0,0 0 0,0 0 0,-1-3 0,1-1 0,6 0 0,1 1 0,6 3 0,23 0 0,-17 0 0,17 0 0,-10 0 0,-16 0 0,12-7 0,-22 5 0,6-4 0,-5 6 0,8 0 0,9 0 0,-2-4 0,7-1 0,1-1 0,15 2 0,-15 4 0,11 0 0,-34-3 0,1-1 0,-6 0 0,-4 1 0,4 3 0,0 0 0,4 0 0,0 0 0,16 0 0,17-5 0,4 0 0,-9 0 0,-20 1 0,-15 4 0,-1-3 0,0-2 0,1 1 0,-1 1 0,1 3 0,-1 0 0,-3 0 0,-1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6T09:51:02.346"/>
    </inkml:context>
    <inkml:brush xml:id="br0">
      <inkml:brushProperty name="width" value="0.1" units="cm"/>
      <inkml:brushProperty name="height" value="0.1" units="cm"/>
      <inkml:brushProperty name="color" value="#E71224"/>
    </inkml:brush>
  </inkml:definitions>
  <inkml:trace contextRef="#ctx0" brushRef="#br0">0 4 24575,'32'0'0,"3"0"0,18 0 0,-1 0 0,-4 0 0,-17 0 0,-8 0 0,-12 0 0,-3 0 0,3 0 0,12 0 0,8 6 0,17 1 0,15 0 0,3-1 0,0-6 0,-8 0 0,-23 0 0,-5 0 0,-17 0 0,4 0 0,-6 0 0,4 0 0,0 0 0,-1 0 0,-2 0 0,-2 0 0,-2 0 0,6 0 0,-5 0 0,5 0 0,3 0 0,-4 0 0,8 0 0,-6 0 0,-1 0 0,1 0 0,-3 0 0,-2 0 0,-3 0 0,4 0 0,1 0 0,2 0 0,7 0 0,-5 0 0,11 0 0,-5 0 0,6 0 0,0 0 0,-9 0 0,-3 0 0,-5 0 0,-3 0 0,3 0 0,-1 0 0,2 0 0,-1 0 0,0 0 0,-4 0 0,1 0 0,6 0 0,-2 0 0,6 0 0,-4 0 0,-2 0 0,8 0 0,-10 0 0,7 0 0,0 0 0,-4 0 0,9 0 0,-8 0 0,1 0 0,-3 0 0,-2 0 0,-2 0 0,-1 0 0,3-3 0,2-1 0,3 0 0,-1 1 0,1 3 0,0 0 0,-1 0 0,-2 0 0,-2 0 0,-2 0 0,-1 0 0,0 0 0,1 0 0,-1 0 0,1 0 0,-1-4 0,0 0 0,1 0 0,-1 1 0,10 3 0,-7 0 0,10 0 0,-15 0 0,2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6T09:51:07.873"/>
    </inkml:context>
    <inkml:brush xml:id="br0">
      <inkml:brushProperty name="width" value="0.1" units="cm"/>
      <inkml:brushProperty name="height" value="0.1" units="cm"/>
      <inkml:brushProperty name="color" value="#E71224"/>
    </inkml:brush>
  </inkml:definitions>
  <inkml:trace contextRef="#ctx0" brushRef="#br0">1 1 24575,'20'0'0,"2"0"0,7 0 0,-1 0 0,-6 0 0,-2 0 0,-5 0 0,-3 0 0,-2 0 0,-2 3 0,2 1 0,2 0 0,2-1 0,1-3 0,6 0 0,1 0 0,-3 0 0,0 0 0,-7 0 0,-1 0 0,10 0 0,-8 0 0,14 0 0,6 0 0,-2 0 0,8 0 0,-1 0 0,-7 0 0,19 0 0,-19 0 0,2 0 0,-7 0 0,-10 0 0,5 0 0,-6 0 0,-4 0 0,0 0 0,-1 0 0,2 0 0,2 0 0,1 0 0,6 0 0,12 0 0,8 0 0,35 0 0,-18 0 0,17 0 0,12 0 0,-25 0 0,3 0 0,-3 0 0,0 0-278,7 0 1,-3 0 277,21 0 0,-10 0-36,12 0 36,-31 0 0,4 0 0,-34 0 0,0 0 0,11 6 553,13 2-553,25 0 0,-29-4 0,4-1-633,10-3 0,2 0 633,4 0 0,3 0 0,2-1 0,3 2 0,-8 1 0,3 0 0,-4 2 0,-1 0 0,-1 0 0,15 1 0,-6 0 0,-11 2 0,-22-7 0,-2 0 0,0 0 0,26 0 0,4 0 0,20 0 0,-24 0 0,9 0 1304,-19 0-1304,-2 0 0,-15 0 0,-3 0 0,6 0 0,7 0 0,4 0 0,11 0 0,13 0 0,14 0 0,-27 0 0,-2 0 0,24 0 0,2 0 0,-25 0 0,-28 0 0,17 0 0,-23 0 0,0 0 0,0 0 0,0 0 0,0 0 0,-5 0 0,-3 0 0,1 0 0,-5 0 0,5 0 0,-7 0 0,1 0 0,-3 0 0,-2 0 0,-3 0 0,1 0 0,-1 0 0,-3 0 0,0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12:19:53.911"/>
    </inkml:context>
    <inkml:brush xml:id="br0">
      <inkml:brushProperty name="width" value="0.025" units="cm"/>
      <inkml:brushProperty name="height" value="0.025" units="cm"/>
      <inkml:brushProperty name="color" value="#E71224"/>
    </inkml:brush>
  </inkml:definitions>
  <inkml:trace contextRef="#ctx0" brushRef="#br0">0 6 24575,'9'-5'0,"1"5"0,9 9 0,-4-3 0,2 11 0,-6-15 0,2 6 0,-3-4 0,-1 6 0,0 0 0,1 4 0,-1-5 0,0-4 0,1 4 0,-1 0 0,0 1 0,-3 4 0,2-5 0,-3 1 0,9 3 0,-4 2 0,4-1 0,-1 4 0,-2-8 0,-2 0 0,-5-6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6T09:51:34.742"/>
    </inkml:context>
    <inkml:brush xml:id="br0">
      <inkml:brushProperty name="width" value="0.1" units="cm"/>
      <inkml:brushProperty name="height" value="0.1" units="cm"/>
      <inkml:brushProperty name="color" value="#E71224"/>
    </inkml:brush>
  </inkml:definitions>
  <inkml:trace contextRef="#ctx0" brushRef="#br0">0 1 24575,'15'0'0,"0"0"0,-4 0 0,3 0 0,-6 0 0,3 0 0,-4 0 0,1 0 0,-1 0 0,0 0 0,1 0 0,-1 0 0,0 0 0,1 0 0,2 0 0,2 0 0,-1 0 0,0 0 0,-4 0 0,0 0 0,4 0 0,-3 0 0,3 0 0,-1 0 0,-1 0 0,5 0 0,-3 0 0,-3 0 0,-1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6T09:51:36.680"/>
    </inkml:context>
    <inkml:brush xml:id="br0">
      <inkml:brushProperty name="width" value="0.1" units="cm"/>
      <inkml:brushProperty name="height" value="0.1" units="cm"/>
      <inkml:brushProperty name="color" value="#E71224"/>
    </inkml:brush>
  </inkml:definitions>
  <inkml:trace contextRef="#ctx0" brushRef="#br0">0 0 24575,'65'0'0,"-16"0"0,6 0 0,23 4 0,7 2-2057,-16 0 0,2 1 1,2 0 2056,5-2 0,1-1 0,1 1 0,2 1 0,1 1 0,0-2 0,-3-4 0,-1-1 0,-1-1 0,-2 1 0,-1 0 0,-3 0 84,25 0 0,-6 0-84,-18 3 0,-7 1 1311,33 3-1311,-47 2 0,-13-4 0,-11-5 3100,11 0-3100,12 0 0,6 0 0,33 0 795,-18 0 1,1 0-796,-14 0 0,-4 0 0,27 0 0,4 0 0,-44 0 0,-13 0 0,-12 0 0,-10 0 0,1 0 0,2-3 0,2-1 0,2 0 0,18-5 0,3 2 0,7-5 0,7 0 0,-18 6 0,8 0 0,-11 6 0,-9 0 0,1 0 0,-12 0 0,3 0 0,-4 0 0,4 0 0,7 0 0,-5 0 0,1 0 0,-11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6T09:52:07.615"/>
    </inkml:context>
    <inkml:brush xml:id="br0">
      <inkml:brushProperty name="width" value="0.1" units="cm"/>
      <inkml:brushProperty name="height" value="0.1" units="cm"/>
      <inkml:brushProperty name="color" value="#E71224"/>
    </inkml:brush>
  </inkml:definitions>
  <inkml:trace contextRef="#ctx0" brushRef="#br0">1 52 24575,'31'0'0,"7"0"0,32 0 0,4 7 0,8 2 0,-2-7 0,4 0-1246,-9 3 0,5 2 0,-2-3 1246,22-3 0,-1-2 0,0 1 0,0 0 0,-3 0 0,-4 0-243,-8 0 0,-4 0 243,-10 0 0,-4 0-145,-14 0 1,-3 0 144,38 0 0,-11 0 0,1-6 0,-1-3 0,12 1 0,-39 4 0,3 1-369,4 2 1,2 2 368,4-1 0,1 0 0,0 0 0,-1 0 0,-4 0 0,-1 0 0,-7 0 0,0 0 2485,50 0-2485,-42 0 1473,-2 0-1473,-38 0 347,-4 0-347,-6 0 945,3 0-945,28 0 0,31 0 0,25-8-284,-44 4 0,0 0 284,36-6 0,-10 4 0,-1 6 0,-10 0 0,-14 0 0,-2 0 0,-19 0 0,2 0 0,-7 0 568,-4 0-568,6 0 0,11 0 0,-8 0 0,8-5 0,10-2 0,-4 1 0,18-1 0,34 7 0,-39 0 0,3 0 0,0 0 0,-1 0 0,4 0 0,-6 0 0,-3 0 0,-6 0 0,-17 0 0,-13 0 0,4 0 0,-14 0 0,1 0 0,-2 0 0,-1 0 0,0 0 0,1 0 0,-1 0 0,-3 0 0,-1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6T09:52:10.074"/>
    </inkml:context>
    <inkml:brush xml:id="br0">
      <inkml:brushProperty name="width" value="0.1" units="cm"/>
      <inkml:brushProperty name="height" value="0.1" units="cm"/>
      <inkml:brushProperty name="color" value="#E71224"/>
    </inkml:brush>
  </inkml:definitions>
  <inkml:trace contextRef="#ctx0" brushRef="#br0">1 1 24575,'42'0'0,"28"0"0,-19 0 0,2 0 0,-1 0 0,0 0 0,35 0 0,-35 0 0,-19 0 0,-12 0 0,-10 0 0,0 0 0,5 0 0,48 0 0,8 0 0,-12 0 0,4 0-423,-7 0 0,0 0 423,1 0 0,-2 0 0,-4 0 0,-3 0 0,28 0 0,-31 0 0,-18 0 0,-17 0 0,-7 0 0,-1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6T09:52:49.464"/>
    </inkml:context>
    <inkml:brush xml:id="br0">
      <inkml:brushProperty name="width" value="0.1" units="cm"/>
      <inkml:brushProperty name="height" value="0.1" units="cm"/>
      <inkml:brushProperty name="color" value="#E71224"/>
    </inkml:brush>
  </inkml:definitions>
  <inkml:trace contextRef="#ctx0" brushRef="#br0">0 0 24575,'12'0'0,"5"0"0,-8 0 0,8 0 0,-9 0 0,3 0 0,-1 0 0,8 0 0,4 0 0,6 0 0,0 0 0,0 0 0,0 0 0,-6 0 0,-1 0 0,-6 0 0,-1 0 0,7 0 0,1 0 0,6 0 0,11 0 0,3 0 0,-1 0 0,11 0 0,-9 0 0,46 0 0,-37 0 0,20 0 0,-33 0 0,-8 0 0,8 0 0,-11 0 0,0 0 0,0 0 0,0 0 0,0 0 0,1 0 0,-1 0 0,0 0 0,0 0 0,-6 3 0,39 4 0,-8-2 0,15 1 0,-22-6 0,-20 0 0,-9 0 0,10 0 0,2 0 0,1 4 0,15 3 0,-3-2 0,-1 1 0,-2-6 0,-11 0 0,-6 0 0,-4 0 0,-8 0 0,1 0 0,-3 0 0,29 0 0,-1 0 0,13 0 0,-9 0 0,-18 0 0,-4 0 0,-8 0 0,-2 0 0,-1 0 0,4 0 0,6 0 0,-1 0 0,11 0 0,-5 0 0,0 0 0,-1 0 0,-7 0 0,1 0 0,-3 0 0,1 0 0,5 0 0,15 0 0,19 0 0,14 0 0,10 0 0,1 0 0,-5 0 0,0 0 0,11 0 0,-6 0 0,0 0 0,5 0 0,-12 0 0,-8 0 0,-23 0 0,3 0 0,10 0 0,-10 0 0,-4 0 0,-10 0 0,1 0 0,9 6 0,4 1 0,34 0 0,-18-1 0,17-6 0,22 0 0,-33 0 0,-11 0 0,1 0 0,14 0 0,21 6 0,-16 0 0,-8 0 0,-30-1 0,-9-5 0,7 0 0,9 0 0,10 0 0,0 0 0,0 0 0,1 0 0,-1 0 0,-10 0 0,-4 0 0,-9 0 0,-1 0 0,0 0 0,-6 0 0,5 0 0,-5 0 0,6 0 0,34 0 0,-2 0 0,31 0 0,-34 0 0,-6 0 0,-16 0 0,-11 0 0,9 0 0,-16 0 0,1 0 0,-8 0 0,-2 0 0,2 0 0,-1 0 0,1 0 0,-6 0 0,-1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6T09:49:31.283"/>
    </inkml:context>
    <inkml:brush xml:id="br0">
      <inkml:brushProperty name="width" value="0.1" units="cm"/>
      <inkml:brushProperty name="height" value="0.1" units="cm"/>
      <inkml:brushProperty name="color" value="#E71224"/>
    </inkml:brush>
  </inkml:definitions>
  <inkml:trace contextRef="#ctx0" brushRef="#br0">1 75 24575,'69'0'0,"0"0"0,-10 0 0,6 0 0,20 0 0,0 0 0,-21 0 0,0 0-1308,21 0 1,-2 0 1307,-26 0 0,-3 0 0,3 0 0,1 0 416,-2 0 0,2 0-416,10-7 0,-1 0 0,-12 6 0,-2-1 0,39-12 431,-30 14-431,-40 0 0,-4 0 0,-4 0 1352,-6 0-1352,6 0 0,4 0 0,-2 0 0,2 0 0,8 0 0,6 0 0,26 0 0,13 0 0,3 0 0,22 0 0,-6 2 0,-1 2 0,-7 4-532,-22-4 0,1 0 532,-10-1 0,2 0 0,36 6 0,3-2 0,-28-5 0,0 0 0,21 7 0,-3-2 0,8-7-492,-3 0 492,1 8 0,2 1 0,-41-4 0,2-1 0,5 0 0,0 0 0,0 0 0,2 0 0,7 1 0,6 0 0,4-1 0,8-1 0,-2 0 0,-12 0 0,-2 1 0,4-3 0,20-2 0,4-3 0,-2 1 0,-12-1 0,-2 1 0,-6-1 0,4-1 0,-4-1 0,-3 0 0,-8 0 0,-12 0 0,-28 1 0,-1 1 0,10 4 0,5 0 0,20 0 0,6 0 0,18 0 518,-10 0 1,2 0-519,-19 0 0,-3 0 0,32 0 519,4 0-519,-10 0 0,-7 0 0,31 0-960,-11 0 960,-35 0 0,4 0 0,28 0 0,9 0 0,-16 0 0,3 0 0,-1 0 0,-8 0 0,-1 0 0,0 0-531,6 0 0,0 0 1,-8 0 530,-11 0 0,-4 0 0,6 0 0,1 0-553,0 0 1,1 0 552,6 0 0,1 0 0,-1 0 0,1 0 0,-2 0 0,0 0 0,-5 0 0,-1 0 0,0 0 0,1 0 0,12 0 0,-1 0 0,-14 0 0,0 0 0,6 0 0,2 0 0,11 1 0,-1-2 0,-16-2 0,1-2 0,16 0 0,1 1 0,-4-1 0,-6 0 0,13-3 828,4 8-828,-64 0 1567,0 0-1567,19-6 0,41-4 0,-32 5 0,2 1 355,4 0 1,0 0-356,-5 1 0,-3-1 0,28-3 0,-31-1 0,-15 2 0,0 6 0,4 0 0,17 0 0,34-7 551,-36 1-551,14-2 0,-48 4 0,-12 4 0,-1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6T09:49:32.258"/>
    </inkml:context>
    <inkml:brush xml:id="br0">
      <inkml:brushProperty name="width" value="0.1" units="cm"/>
      <inkml:brushProperty name="height" value="0.1" units="cm"/>
      <inkml:brushProperty name="color" value="#E71224"/>
    </inkml:brush>
  </inkml:definitions>
  <inkml:trace contextRef="#ctx0" brushRef="#br0">270 0 24575,'24'0'0,"14"5"0,4 1 0,2 4 0,-6 5 0,1-3 0,-8 2 0,8 2 0,-11-2 0,1 3 0,-7-4 0,-4-5 0,-11-2 0,0-2 0,-3 4 0,0-1 0,-1 0 0,-3 4 0,0 7 0,0 5 0,0 6 0,0-1 0,-4 0 0,-29 38 0,-6-20 0,-23 21 0,5-32 0,-6-7 0,-2 1 0,-1-1 0,-20 0 0,38-9 0,-14-6 0,37-6 0,3-3 0,8 0 0,3 0 0,4-4 0,-4 0 0,6 0 0,-1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6T09:49:59.056"/>
    </inkml:context>
    <inkml:brush xml:id="br0">
      <inkml:brushProperty name="width" value="0.1" units="cm"/>
      <inkml:brushProperty name="height" value="0.1" units="cm"/>
      <inkml:brushProperty name="color" value="#E71224"/>
    </inkml:brush>
  </inkml:definitions>
  <inkml:trace contextRef="#ctx0" brushRef="#br0">1 6808 24575,'25'0'0,"0"-4"0,3-6 0,11-7 0,-8-3 0,8-2 0,-1 6 0,4 0 0,0 1 0,-4-2 0,-10-1 0,1-1 0,-1 0 0,-6 2 0,-2 1 0,-5 1 0,3-6 0,-6 4 0,6-4 0,-7 10 0,0 0 0,0 1 0,0-2 0,0-3 0,1 1 0,-2-1 0,1 0 0,-3 1 0,3-1 0,-4 0 0,0 1 0,1 2 0,-4 2 0,2-1 0,-2-1 0,4-2 0,2-7 0,2 4 0,4-10 0,8-2 0,0 4 0,12-14 0,-11 14 0,1-2 0,-13 10 0,-2 6 0,-1 0 0,-2 0 0,3 0 0,-4 0 0,1 4 0,-1 2 0,0-1 0,1 2 0,-1-4 0,10-2 0,-4-2 0,15-4 0,-6 3 0,6-5 0,0 4 0,-6 0 0,-1-1 0,-7 3 0,-2 1 0,-2 0 0,1 4 0,-3-1 0,6-2 0,-2 2 0,2-3 0,7-1 0,-5 0 0,5-5 0,-7 6 0,-2 0 0,-2 1 0,1-2 0,1-3 0,15-8 0,-4 5 0,17-17 0,22-15 0,2 3 0,7-13 0,-25 29 0,-20 5 0,-5 10 0,6-10 0,-2 1 0,7-4 0,-8 6 0,4 4 0,15-12 0,3-2 0,26-23 0,-32 27 0,4-1 0,15-14 0,2 0 0,-4 5 0,0 1 0,1-1 0,1 0 0,-3-1 0,-2 2 0,30-12 0,-14-3 0,-27 25 0,-22 12 0,1-1 0,0 0 0,6-6 0,-12 10 0,5-4 0,-6 6 0,0 3 0,5-4 0,2 0 0,6-3 0,11-7 0,3-1 0,10-3 0,34-21 0,-11-2-519,-23 15 0,0-1 519,-9 1 0,-2 1 0,40-25 0,-29 20 0,3 0 0,-4 3 0,1-1 0,13-13 0,-1-1 0,-15 10 0,-2 0 0,-1 2 0,-4 2 0,9-14 0,-11 13 0,-12 3 0,-9 6 0,0 0 1038,-1 0-1038,1 0 0,0 0 0,-2 6 0,10-10 0,4-6 0,12-13 0,10-4 0,1 3 0,1-1 0,-20 18 0,0-2 0,15-35 0,-18 32 0,0 0 0,-3-7 0,-1 2 0,21-22 0,0-13 0,-6 20 0,-6 2 0,1 1 0,-7 12 0,0 1 0,9 7 0,-3 6 0,11-9 0,-4 7 0,14-10 0,12-3 0,-24 17 0,1 0 0,33-19-222,-33 22 0,-1 1 222,20-11 0,-3 8 0,-9-3 0,-1 4 0,5-13 0,22-9 0,-13 0 0,-24 20 0,-1 1 0,4-6 0,-3 7 0,-15 14 444,0-1-444,11-4 0,13 0 0,14-2 0,-11 8 0,-6 0 0,3-4 0,-8-2 0,11-3 0,-12-10 0,-18 6 0,7-4 0,-8 6 0,-1 6 0,3-1 0,-4 5 0,0 0 0,28-12 0,-22 9 0,24-15 0,-24 17 0,0 0 0,0 1 0,0-2 0,15-16 0,-6 0 0,17-5 0,-7 4 0,9-3 0,8-2 0,-5 0 0,4 2 0,-11 15 0,11 0 0,3-1 0,11-3 0,10-8-678,3 0 678,0 0 0,-14 2 0,-23 5 0,-21 5 0,-5 1 0,6-1 0,-2 5 0,8-6 678,-6-3-678,-4 3 0,15-10 0,1-1 0,13-5 0,-1 0 0,-12 5 0,-12 12 0,-12 4 0,-7 4 0,-2 2 0,-1 2 0,-4 4 0,0-2 0,10-4 0,2-3 0,9-6 0,11-3 0,-9 2 0,14-11 0,-6-5 0,-12 9 0,-2-1 0,-19 17 0,-2 3 0,0-2 0,1 2 0,0 1 0,-1-1 0,4 4 0,-5-2 0,4 2 0,-6-4 0,3 1 0,2 3 0,-1 1 0,-1 3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6T09:49:41.153"/>
    </inkml:context>
    <inkml:brush xml:id="br0">
      <inkml:brushProperty name="width" value="0.1" units="cm"/>
      <inkml:brushProperty name="height" value="0.1" units="cm"/>
      <inkml:brushProperty name="color" value="#E71224"/>
    </inkml:brush>
  </inkml:definitions>
  <inkml:trace contextRef="#ctx0" brushRef="#br0">0 0 24575,'8'11'0,"0"6"0,4 5 0,1 17 0,3 13 0,3 3 0,3 8 0,4-10 0,0-1 0,-6 0 0,-1 1 0,-6-1 0,0 0 0,0 1 0,-5-1 0,-3 0 0,1 0 0,1 1 0,1 1 0,2-12 0,-6-8 0,1-16 0,-2-8 0,-3-2 0,0-1 0,4 0 0,0 1 0,0-1 0,-1 0 0,-3 1 0,0-4 0,0-1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6T09:49:42.623"/>
    </inkml:context>
    <inkml:brush xml:id="br0">
      <inkml:brushProperty name="width" value="0.1" units="cm"/>
      <inkml:brushProperty name="height" value="0.1" units="cm"/>
      <inkml:brushProperty name="color" value="#E71224"/>
    </inkml:brush>
  </inkml:definitions>
  <inkml:trace contextRef="#ctx0" brushRef="#br0">0 1 24575,'0'20'0,"0"2"0,0 6 0,0 1 0,0 9 0,0 0 0,0 2 0,0-5 0,7-6 0,-6-1 0,6 0 0,-7-5 0,4 3 0,1-4 0,1 6 0,-2 11 0,2 3 0,1 10 0,0 0 0,5 1 0,-5-1 0,0-10 0,3-4 0,-5-15 0,-1-3 0,0 1 0,-4-8 0,0 3 0,0 2 0,0-5 0,0 8 0,0 0 0,0-5 0,3 6 0,1-8 0,0 1 0,-1 0 0,-3-1 0,0 1 0,0-3 0,0-2 0,0-2 0,0-1 0,0 0 0,4 1 0,0-1 0,0 0 0,-1 1 0,-3-4 0,0-1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12:15:53.936"/>
    </inkml:context>
    <inkml:brush xml:id="br0">
      <inkml:brushProperty name="width" value="0.025" units="cm"/>
      <inkml:brushProperty name="height" value="0.025" units="cm"/>
      <inkml:brushProperty name="color" value="#E71224"/>
    </inkml:brush>
  </inkml:definitions>
  <inkml:trace contextRef="#ctx0" brushRef="#br0">1 9 24575,'8'-5'0,"10"1"0,-2 4 0,10 0 0,-16 0 0,8 0 0,-8 4 0,4 1 0,-5 1 0,0 2 0,1 1 0,-1 2 0,0 2 0,-3-3 0,2 3 0,-7-2 0,3 2 0,-4 1 0,0 0 0,0 1 0,0-2 0,0-3 0,0-1 0,0 26 0,0-15 0,0 16 0,0-23 0,0-4 0,-4 1 0,3-1 0,-7 1 0,7-1 0,-4 4 0,1-2 0,-1 2 0,0 1 0,1-4 0,0 4 0,3-5 0,-4 1 0,5-1 0,0 4 0,0-2 0,0 2 0,0-3 0,0-1 0,0 0 0,0 1 0,0-1 0,9 1 0,-3 3 0,7-7 0,-3 7 0,3-12 0,2 3 0,0-4 0,2 0 0,-6 0 0,2 4 0,1 1 0,-4 1 0,8 2 0,-8-7 0,15 3 0,-12-4 0,8 0 0,-24 0 0,-4 4 0,-7 1 0,0 5 0,5-1 0,0 1 0,-1-1 0,1 0 0,0 1 0,-1-1 0,1 0 0,-1 1 0,0 11 0,4-9 0,-3 9 0,8-11 0,-3-1 0,4 0 0,0 1 0,0-1 0,-4 5 0,3-4 0,-8 8 0,8-8 0,-3 4 0,4 7 0,0-9 0,0 13 0,0-14 0,0 6 0,0-6 0,-4 2 0,3-3 0,-3-1 0,4 5 0,0-4 0,0 4 0,0-1 0,0-3 0,0 4 0,0-5 0,0 5 0,0-4 0,0 8 0,0-8 0,0 8 0,0-8 0,0 8 0,0-7 0,0 14 0,0-13 0,0 9 0,0-7 0,0-4 0,0 4 0,0-5 0,0 0 0,0 5 0,0-4 0,0 8 0,0 4 0,0-5 0,0 4 0,0-12 0,0 1 0,0-1 0,0 0 0,4 1 0,-3 11 0,7-9 0,-7 13 0,8-14 0,-8 2 0,3 1 0,-4-4 0,4 8 0,1-8 0,0 4 0,4-1 0,-4-2 0,0 2 0,5 8 0,-9-8 0,4 8 0,-5 0 0,0-5 0,4 11 0,-3-13 0,4 4 0,-5-8 0,0 4 0,4-1 0,-3-2 0,3 7 0,-4 4 0,0-6 0,0 5 0,0-7 0,0 0 0,0 1 0,0 3 0,0-8 0,0 4 0,0-1 0,0 2 0,0 3 0,0-3 0,0-2 0,0-3 0,0 3 0,0-2 0,0 2 0,0-3 0,0-1 0,0 0 0,0 1 0,4-1 0,-3 0 0,3 1 0,-4-1 0,0 12 0,0-8 0,0 8 0,0-12 0,0 0 0,0 1 0,0-1 0,0 1 0,0-1 0,0 0 0,0 1 0,0-1 0,0 0 0,0 1 0,-4-1 0,-1 5 0,-4-4 0,-1-1 0,1-4 0,-1-5 0,1 0 0,0-5 0,14-12 0,-6 9 0,11-8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6T09:49:44.900"/>
    </inkml:context>
    <inkml:brush xml:id="br0">
      <inkml:brushProperty name="width" value="0.1" units="cm"/>
      <inkml:brushProperty name="height" value="0.1" units="cm"/>
      <inkml:brushProperty name="color" value="#E71224"/>
    </inkml:brush>
  </inkml:definitions>
  <inkml:trace contextRef="#ctx0" brushRef="#br0">0 0 24575,'12'7'0,"3"7"0,-1 8 0,8 17 0,-5 3 0,8 10 0,-8-11 0,1-2 0,-1-11 0,-7-5 0,2-3 0,-4-5 0,-4 0 0,2-4 0,-2 0 0,0-4 0,0 0 0,2 1 0,-4-1 0,4 4 0,-2 0 0,0 4 0,4 5 0,0 3 0,4 5 0,-2 1 0,6-1 0,-7-6 0,4-1 0,-6-6 0,1 5 0,0-3 0,4 16 0,-3-15 0,2 9 0,-7-16 0,0 0 0,-4-1 0,3 2 0,1-1 0,3 0 0,1-1 0,-4 2 0,2 3 0,-2-1 0,1 1 0,-2 0 0,4 12 0,-5-3 0,11 21 0,-7 9 0,7 2 0,-2 8 0,0-22 0,0-3 0,-5 0 0,2-9 0,-4 3 0,1-12 0,-1-6 0,3 12 0,-5-3 0,9 4 0,-7-7 0,0-6 0,-1-4 0,-3 0 0,0-1 0,0-2 0,3 10 0,1-3 0,0 4 0,0-1 0,-4 2 0,3-3 0,1 3 0,0-8 0,-1-2 0,-3-2 0,0-4 0,0-1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6T09:49:34.297"/>
    </inkml:context>
    <inkml:brush xml:id="br0">
      <inkml:brushProperty name="width" value="0.1" units="cm"/>
      <inkml:brushProperty name="height" value="0.1" units="cm"/>
      <inkml:brushProperty name="color" value="#E71224"/>
    </inkml:brush>
  </inkml:definitions>
  <inkml:trace contextRef="#ctx0" brushRef="#br0">1 1 24575,'0'19'0,"0"2"0,0-9 0,0 2 0,0-7 0,0 1 0,0-1 0,0 0 0,0 1 0,0 2 0,0 8 0,0 10 0,0-4 0,0 3 0,0-5 0,0-9 0,0 4 0,0-10 0,0 7 0,0-5 0,0 5 0,0-7 0,0 1 0,0-1 0,0 0 0,0 1 0,0-1 0,0 0 0,0 1 0,0-1 0,0-3 0,0-1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6T09:49:36.207"/>
    </inkml:context>
    <inkml:brush xml:id="br0">
      <inkml:brushProperty name="width" value="0.1" units="cm"/>
      <inkml:brushProperty name="height" value="0.1" units="cm"/>
      <inkml:brushProperty name="color" value="#E71224"/>
    </inkml:brush>
  </inkml:definitions>
  <inkml:trace contextRef="#ctx0" brushRef="#br0">1 0 24575,'0'33'0,"0"-5"0,0-10 0,0 0 0,0-7 0,3 0 0,1 0 0,0 0 0,-1 0 0,-3 4 0,0 6 0,0-5 0,0 6 0,0-8 0,0 1 0,0 0 0,4 6 0,0-5 0,0 5 0,-1 13 0,-3-9 0,0 15 0,0-11 0,0-1 0,0 0 0,0 0 0,0-6 0,0-1 0,0-1 0,0-3 0,0 6 0,3-7 0,1-1 0,0-1 0,0-6 0,-4 2 0,0 1 0,0-3 0,0 3 0,0-4 0,0 0 0,0 1 0,0 6 0,0-5 0,3 4 0,1-2 0,0-6 0,-1 2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6T09:49:38.129"/>
    </inkml:context>
    <inkml:brush xml:id="br0">
      <inkml:brushProperty name="width" value="0.1" units="cm"/>
      <inkml:brushProperty name="height" value="0.1" units="cm"/>
      <inkml:brushProperty name="color" value="#E71224"/>
    </inkml:brush>
  </inkml:definitions>
  <inkml:trace contextRef="#ctx0" brushRef="#br0">0 1 24575,'7'18'0,"-3"0"0,0-3 0,-4-4 0,0 0 0,0 0 0,0 0 0,0 1 0,3-2 0,1 1 0,0 0 0,-1 4 0,-3-4 0,0 0 0,0-4 0,0 4 0,0-3 0,0 12 0,0-10 0,4 7 0,0-6 0,0-3 0,-1 3 0,-3-1 0,0 2 0,0 3 0,0-1 0,0 1 0,0 0 0,3-1 0,1 1 0,1 6 0,-2 12 0,-3-3 0,0 9 0,0 0 0,0 28 0,0-9 0,7 30 0,0-10 0,7 15 0,-1 0 0,-5-25 0,-3-22 0,-5-26 0,0-8 0,0 2 0,0-3 0,0 1 0,4-2 0,0-3 0,0 1 0,-1 6 0,0-5 0,1 8 0,0-2 0,0 0 0,-4 0 0,0-5 0,3-2 0,1-1 0,0 0 0,-1-3 0,-3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6T09:49:39.457"/>
    </inkml:context>
    <inkml:brush xml:id="br0">
      <inkml:brushProperty name="width" value="0.1" units="cm"/>
      <inkml:brushProperty name="height" value="0.1" units="cm"/>
      <inkml:brushProperty name="color" value="#E71224"/>
    </inkml:brush>
  </inkml:definitions>
  <inkml:trace contextRef="#ctx0" brushRef="#br0">1 1 24575,'12'83'0,"-6"-19"0,0 36 0,-6-37 0,0-28 0,4-3 0,1-12 0,-1-4 0,0 11 0,-4-5 0,0 0 0,0 5 0,0 8 0,0 30 0,0-5 0,0 15 0,6-22 0,0-12 0,0-2 0,-1-13 0,-5-7 0,0-5 0,3-4 0,2 8 0,-1-2 0,4 5 0,-3-1 0,-1 2 0,0-3 0,-4-2 0,0-10 0,0 1 0,0-1 0,0 0 0,0 1 0,0 2 0,0 8 0,3-2 0,1 4 0,1-5 0,-2-3 0,-3-5 0,0-4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6T09:50:02.832"/>
    </inkml:context>
    <inkml:brush xml:id="br0">
      <inkml:brushProperty name="width" value="0.1" units="cm"/>
      <inkml:brushProperty name="height" value="0.1" units="cm"/>
      <inkml:brushProperty name="color" value="#E71224"/>
    </inkml:brush>
  </inkml:definitions>
  <inkml:trace contextRef="#ctx0" brushRef="#br0">0 4011 24575,'11'-7'0,"0"-4"0,4 0 0,0-4 0,-1 0 0,1-6 0,-3 8 0,-2-4 0,4 10 0,-5-1 0,8 1 0,-5 0 0,2-1 0,7 0 0,1-5 0,29-7 0,-17 4 0,12-2 0,-7 4 0,-20 6 0,14-5 0,-11 6 0,-6 0 0,5 2 0,-6-1 0,-1 2 0,1 0 0,0 0 0,-4 4 0,0 0 0,0-3 0,-3-1 0,2 0 0,1 1 0,-3 3 0,3-3 0,-1-2 0,2-2 0,8-1 0,3 4 0,-1-1 0,4 1 0,7-3 0,20-5 0,12-9 0,12 4 0,-12-4 0,-1 1 0,-23 7 0,-8-3 0,-12 8 0,-10 4 0,0 0 0,-4 4 0,4-3 0,19-10 0,-5 2 0,15-11 0,-17 10 0,-3-5 0,1 5 0,1 0 0,0 0 0,5-2 0,-5-3 0,0 4 0,5-1 0,-5 2 0,6-3 0,11-7 0,2-1 0,12-3 0,-12 7 0,-2-2 0,-11 7 0,0-1 0,0-2 0,11-1 0,13-7 0,37-15 0,-6 13 0,6-6 0,-26 13 0,-22 7 0,-11 1 0,-14 8 0,-5 4 0,7-10 0,4-1 0,18-12 0,39-29 0,-22 20 0,4-1 0,2-5 0,1 1 0,-6 5 0,-3 4 0,21-4 0,-28 12 0,-7 8 0,-7-1 0,-12 5 0,5-1 0,-5 0 0,17-8 0,24-5 0,5 0 0,-19 10 0,0 0-474,41-12 474,-41 12 0,3-2 0,16-5 0,-1-1 0,-18 2 0,0 2 0,18 0 0,-2 0 0,25-14 0,0-2-518,-35 11 0,-1-2 518,-8 2 0,1 1 0,3 2 0,0 1-137,0 4 1,-2 2 136,32-4 0,-4 0 0,10-5 0,-27 6 443,16-5-443,-23 6 1044,1-1-1044,-1 1 296,0 0-296,24-6 0,-7 4 0,20-5 0,-24 6 0,-11 3 0,0 0 0,20-5 0,-19 5 0,-3 1 0,2-3 0,-15 3 0,-22 5 0,4-1 0,9-1 0,12 2 0,31-16 0,18 2-553,-41 6 0,3-1 553,9 1 0,-1 1 0,31-5 0,-4 2 0,-36 3 0,-13 1 0,0 5 0,15-14 0,12 10 0,12-15 0,-2 10 0,-10 7 1106,-3-5-1106,-10 6 0,-12-5 0,9 0 0,-9 6 0,12-6 0,-1-2 0,3-2 0,33-11-487,-26 4 1,0 0 486,-12 5 0,-2 3 0,31-10-214,8-5 214,-21 8 0,-3 0 0,-11-3 0,-10 12 0,8-5 962,-20 8-962,9-5 225,0-3-225,13-7 0,25-12 0,2 4-628,8-6 628,1 7 0,-9 1-71,10 3 71,-34 7 0,-9 10 0,-13 0 0,1 3 0,36-16 0,9-8-316,-25 11 1,4-2 315,-1 1 0,0 0 0,0-4 0,0 2 0,0 5 0,-2 1-44,35-15 44,-14 5 0,-23 10 0,-15 0 0,1 3 0,14 3 0,23-3 0,-27 2 0,3 1 27,10 2 0,1 0-27,1-2 0,0-2 0,4 1 0,0 0 0,-6 0 0,1-2 0,18-2 0,-3 0 0,-25 3 0,-4 2 0,5 3 0,-6 2 113,-14 1-113,-18 6 0,8-4 0,-2-1 0,17-1 0,13-5 0,35 2 551,6-8-551,-42 6 0,-1-1 0,37-6 0,-21-3 0,-14 9 0,-12-2 0,-18 9 0,-1-5 0,6 2 656,8-3-656,24-5 0,6 2 0,1 5 0,-14-2 0,-19 7 0,-9-1 0,-8 2 0,2-1 0,-4 0 0,7-4 0,-5 1 0,5 2 0,-10 1 0,0 1 0,0-1 0,6 0 0,5 1 0,0-1 0,-4 0 0,-11-3 0,-4 0 0,4 2 0,-2 2 0,9 0 0,-3-1 0,4 0 0,-1 1 0,1 3 0,0 0 0,-4 0 0,0 0 0,-4 0 0,1 0 0,2-4 0,-2 0 0,3 0 0,-4 1 0,-3 3 0,0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6T09:50:17.128"/>
    </inkml:context>
    <inkml:brush xml:id="br0">
      <inkml:brushProperty name="width" value="0.1" units="cm"/>
      <inkml:brushProperty name="height" value="0.1" units="cm"/>
      <inkml:brushProperty name="color" value="#E71224"/>
    </inkml:brush>
  </inkml:definitions>
  <inkml:trace contextRef="#ctx0" brushRef="#br0">1 1792 24575,'76'-6'0,"11"-7"0,-16-2 0,15-5 0,-20 6 0,10-1 0,12-1 0,-9 0 0,8 0-939,0 8 939,-8-6 0,19 5 0,-8-7 0,0 0 0,8-1 0,-8 1 154,-36 11 0,4 1-154,16-8 0,0 2 0,-23 8 0,-1 0 78,14-8 0,2-2-78,5 7 0,1 1 0,-9-4 0,2-1-786,21 0 0,1 1 786,-13 3 0,-4 0 0,-11 1 0,-1 1-232,17 3 0,-1 0 232,-19-3 0,-3-1-29,-1 1 0,-3-2 29,26-10 0,3 0 0,2 0-447,-26 2 1,3 1 446,-5 3 0,1-1 0,15-7 0,2-1 56,1 4 1,-1 0-57,1-1 0,-1 1 0,-5 0 0,-3 2 201,-9 3 0,-3 1-201,49-8 0,-19 7 0,19-6 0,-48 10 0,1 0-539,5-3 1,3-1 538,13-1 0,3 1-432,0 4 1,2 0 431,10-3 0,0-1 0,-1 0 0,3-1 0,-11 0 0,6 0 0,-5 0 0,11-5 0,0 0 0,-15 6 0,4 0 0,-6 0 0,4-4 0,-4-1 0,-3 0 0,-1-1 289,-6 1 0,-1 0-289,-11 2 0,-1 0 0,37-11 0,-21 1 0,18-9 0,-20 8 0,7-1 0,23 0 0,4 1 0,-10 0 0,0 2 211,3 3 0,-4 2-211,-23 4 0,-4 1 0,-7 2 0,0 0 257,10-3 0,-2 1-257,-10 2 0,-1 1 0,5-1 0,2 1 0,-1-1 0,2 0 0,2 0 0,5 0 0,0 1 0,6-1 0,-4 0 0,5-1 0,0 0 0,27-4 0,-6 2 0,-3 2 0,-16-3 1893,-32 7-1893,-3-1 752,10-4-752,6 3 0,32-8-611,-32 4 1,2-2 610,1 1 0,1-1 0,9-4 0,0-1 0,0 5 0,0 0 0,2 0 0,-1 2 0,-4 2 0,-2 2 0,-5 0 0,-4-1 683,33-7-683,-32 3 0,6-6 0,36-2 0,-49 5 0,2 1 0,24 1 0,1 1 0,-15-2 0,-4 1 0,17 4 0,-24-1 0,-43 11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6T09:50:19.356"/>
    </inkml:context>
    <inkml:brush xml:id="br0">
      <inkml:brushProperty name="width" value="0.1" units="cm"/>
      <inkml:brushProperty name="height" value="0.1" units="cm"/>
      <inkml:brushProperty name="color" value="#E71224"/>
    </inkml:brush>
  </inkml:definitions>
  <inkml:trace contextRef="#ctx0" brushRef="#br0">1 6530 23703,'61'-41'0,"0"0"0,0 0 0,17-11 0,2-2 0,-13 8 0,7-10 0,-12 13 0,-9 6 431,-31 24-431,22-22 146,-17 17-146,33-30 73,-23 17-73,7-2 222,4-7-222,-12 9 0,9-7 0,-18 11 0,-6 6 0,-6 6 0,0 0 0,-1 1 0,12-12 0,2-2 0,34-23 0,-8 6 0,10-6 0,3-9 0,-33 22 0,10-7 0,-19 12 0,20-13 0,23-20 0,-32 31 0,1-1 0,2 0 0,1 0 0,4-2 0,0 1 0,24-28 0,-25 32 0,2-2 0,0-2 0,-1 1 0,20-6 0,-21 11 0,1-2 0,-1 4 0,-1 1 0,26-23 0,-22 15 0,-1 0 0,17-11 0,2-5 0,-3 7 0,-10 2 0,-2 0 0,0 1 0,13-10 0,8 4-716,10-8 716,0 1 0,-10 7 0,-8-5 0,-19 20 0,0 1 0,15-16 0,-14 14 0,0 1 0,18-12 0,6-1 0,-6-7 0,13 5 0,-5-4 0,10-4 0,-10 1 0,1-8 0,-9 1 0,-8 1 0,6 0 0,-6 0 0,7 0 0,3-11 0,0-2 0,-6 1 0,-25 32 0,-1 0 0,26-33 0,-1 1 0,5 1 0,-14 4 0,-17 27 0,2-1 0,1 0 0,0-2 0,2-3 0,0-1 0,1 5 0,3 0 0,7-13 0,0 1 0,-11 15 0,-1-1 0,13-13 0,-2 0 0,19-20 0,-28 36 0,0-1 0,-2-2 0,-1 0 0,31-32 0,-33 32 0,1-1 0,8-4 0,0 1 0,-5 6 0,-1 2 0,39-26 0,-27 16 0,-12 17 0,-7 2 0,-2 2 0,-12 12 0,1-1 716,6-1-716,6-11 0,27-30 0,0 8-344,-14 10 0,2-1 344,32-18 0,7 0 0,-8 3 0,5 0 0,-14 6 0,7-6 0,-10 9 0,-14 12 0,-5 3 0,-14 13 0,15-13 0,4-3 0,10-3 688,12-6-688,-31 20 0,6-6 0,-22 12 0,-9 4 0,7-4 0,-3 4 0,0-2 0,3 2 0,1 1 0,1-1 0,6 3 0,-6-3 0,-4 5 0,-8 4 0,-2 1 0,-1 3 0,0 0 0,-3 0 0,0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6T09:53:04.856"/>
    </inkml:context>
    <inkml:brush xml:id="br0">
      <inkml:brushProperty name="width" value="0.1" units="cm"/>
      <inkml:brushProperty name="height" value="0.1" units="cm"/>
      <inkml:brushProperty name="color" value="#E71224"/>
    </inkml:brush>
  </inkml:definitions>
  <inkml:trace contextRef="#ctx0" brushRef="#br0">0 0 24575,'25'0'0,"0"0"0,14 0 0,23 0 0,7 0 0,28 0 0,-31 0 0,8 0 0,-10 0 0,13 0 0,13 0 0,-72 0 0,-8 0 0,20 0 0,-8 0 0,40 0 0,16 0 0,4 0 0,7 0 0,-37 0 0,-15 0 0,-16 0 0,-3 0 0,-3 0 0,-1 0 0,1 0 0,6 0 0,2 0 0,16 6 0,26 1 0,-15-3 0,3 0 0,33 1 0,11 1 0,-55 0 0,20 1 0,-6-3 0,22 3 0,-13-3 0,2 1 0,-17-1 0,1 0-502,27 4 1,0 0 501,-25-4 0,-2 1 0,5 3 0,-1 2-196,35 6 196,-3-7 0,-10-2 0,-11-7 0,-14 0 0,-19 0 0,-7 0 0,-3 0 993,-1 0-993,-2 0 206,1 0-206,12 0 0,64 0 0,-32 7 0,2 1 0,1-7 0,0 1-268,0 6 1,-5-1 267,14-7 0,-11 0 0,-7 0 0,-25 0 0,-7 0 0,-12 0 0,6 0 535,12 0-535,19 0 0,14 0 0,10 0 0,1 0 0,10 0-503,3 0 503,0 0 0,-3 0 0,-32 0 0,-11 0 0,-24 0 0,-5 0 0,0 0 0,-1 0 503,7-4-503,23-4 0,11 2 0,10-6 0,-2 5 0,-21-1 0,-9 2 0,-13 6 0,-8 0 0,-2 0 0,-2 0 0,2 0 0,2 0 0,-1 0 0,3 0 0,-2 0 0,-1 0 0,-4 0 0,-3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6T09:53:21.393"/>
    </inkml:context>
    <inkml:brush xml:id="br0">
      <inkml:brushProperty name="width" value="0.1" units="cm"/>
      <inkml:brushProperty name="height" value="0.1" units="cm"/>
      <inkml:brushProperty name="color" value="#E71224"/>
    </inkml:brush>
  </inkml:definitions>
  <inkml:trace contextRef="#ctx0" brushRef="#br0">0 2 24575,'16'0'0,"1"0"0,-9 0 0,3 0 0,-4 0 0,0 0 0,1 0 0,2 0 0,2 0 0,-1 0 0,0 0 0,-1 0 0,2 0 0,-1 0 0,3 0 0,-2 0 0,-1 0 0,3 0 0,-3 0 0,4 0 0,-4 0 0,3 0 0,-6 0 0,6 0 0,-5 0 0,4 0 0,-4 0 0,1 0 0,-2 0 0,-1 0 0,0 0 0,1 0 0,5 0 0,0 0 0,5 3 0,-4 1 0,-2 1 0,-2-2 0,-2-3 0,2 0 0,8 0 0,-1 0 0,21 0 0,-3 0 0,17 0 0,-10 0 0,-3 0 0,12 0 0,-23 0 0,16 0 0,-23 0 0,1 0 0,0 0 0,-1 0 0,-1 0 0,36 0 0,15 0 0,10 0 0,-5 6 0,-24 1 0,1 0 0,-12-1 0,9-6 0,36 0 0,-23 0 0,4 0 0,-5 3 0,0 1 0,1-1 0,-5 1 0,5 5 0,-21-4 0,-3-5 0,-11 0 0,0 0 0,-6 0 0,-5 0 0,-6 0 0,-4 0 0,4 0 0,-3 0 0,3 0 0,-1 0 0,2 0 0,3 0 0,5 0 0,9 0 0,7 0 0,0 0 0,-7 0 0,-8 0 0,-1 0 0,3 0 0,5 0 0,0 0 0,0 0 0,11 0 0,-8 0 0,7 0 0,1 0 0,-8 0 0,19 0 0,2 0 0,3 0 0,19 0 0,-7 0 0,1 0 0,-19 0 0,-20 0 0,-15 0 0,-2 0 0,8 0 0,3 0 0,15 0 0,49 0 0,-2 0-281,-29 0 1,1 0 280,30 0 0,-10 0 0,22 0 0,-27-5 0,14-3 0,-21 1 0,-10 1 0,-1 6 0,-15 0 0,-11 0 0,1 0 561,-7-3-561,0-1 0,-2 0 0,13 1 0,9 3 0,10-6 0,22-3 0,16 1-627,-34 4 1,2 1 626,5 2 0,-1 2 0,-4-1 0,-1 0-42,-6 0 1,-1 0 41,26 0 0,-24 0 0,-19 0 0,-15 0 0,-8 0 1247,-2 0-1247,2 0 89,18 0-89,19 0 0,15 0 0,8 0 0,-14 0 0,3 0-525,26 0 1,0 0 524,-31 0 0,-5 0 0,28 0 0,-21 0 0,-36 0 0,0 0 0,-16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12:15:56.887"/>
    </inkml:context>
    <inkml:brush xml:id="br0">
      <inkml:brushProperty name="width" value="0.025" units="cm"/>
      <inkml:brushProperty name="height" value="0.025" units="cm"/>
      <inkml:brushProperty name="color" value="#E71224"/>
    </inkml:brush>
  </inkml:definitions>
  <inkml:trace contextRef="#ctx0" brushRef="#br0">1 57 24575,'0'-13'0,"0"2"0,4-2 0,1 3 0,0 5 0,-1 1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6T09:53:24.465"/>
    </inkml:context>
    <inkml:brush xml:id="br0">
      <inkml:brushProperty name="width" value="0.1" units="cm"/>
      <inkml:brushProperty name="height" value="0.1" units="cm"/>
      <inkml:brushProperty name="color" value="#E71224"/>
    </inkml:brush>
  </inkml:definitions>
  <inkml:trace contextRef="#ctx0" brushRef="#br0">0 31 24575,'36'0'0,"14"0"0,15-7 0,12-1 0,-12-1 0,-12 2 0,-20 7 0,-7 0 0,-4 0 0,1 0 0,48 0 0,-27 0 0,53 0 0,-42 0 0,-3 0 0,-2 0 0,-19 0 0,8 0 0,-1 0 0,27 6 0,27 1 0,-8 1 0,-14-3 0,-35-5 0,-20 0 0,16 0 0,-8 5 0,23 1 0,-15 0 0,7 4 0,1-3 0,-8-2 0,8 1 0,-10-6 0,-6 0 0,4 0 0,-5 0 0,7 0 0,12 0 0,-16 0 0,6 0 0,-14 0 0,1 0 0,18 0 0,-5 0 0,53 0 0,-34 6 0,47 2 0,-8 0 0,-29-1 0,13-7 0,-32 0 0,1 0 0,23 0 0,24 0 0,-18 0 0,5 0 0,-38 0 0,-9 0 0,9 0 0,15 0 0,2 0 0,19 0 0,-20 0 0,-1 0 0,7 0 0,-16 0 0,9 0 0,-20 0 0,-13 0 0,1-5 0,-5 1 0,5-1 0,-7 2 0,30 3 0,18-12 0,9 9 0,4-8 0,12 11 0,-25-9 0,5 7 0,-38-6 0,-18 8 0,0 0 0,1 0 0,-2 0 0,-3 0 0,1 0 0,-1 0 0,1 0 0,2 0 0,8 0 0,-5 0 0,8 0 0,-17 0 0,3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6T09:58:15.631"/>
    </inkml:context>
    <inkml:brush xml:id="br0">
      <inkml:brushProperty name="width" value="0.1" units="cm"/>
      <inkml:brushProperty name="height" value="0.1" units="cm"/>
      <inkml:brushProperty name="color" value="#E71224"/>
    </inkml:brush>
  </inkml:definitions>
  <inkml:trace contextRef="#ctx0" brushRef="#br0">0 146 24575,'19'0'0,"28"0"0,9 0 0,29 0 0,-5 0 0,26 0 0,2 0 0,-18 0 0,-14 0 0,-3 0-914,4 0 1,12 0 0,-3 0-1,-18 0 914,8 0 0,-27 0 0,3 0 404,8 0 0,5 0-404,3 0 0,6 0 0,1 0 0,3 0 0,1 0 0,-1 0-440,1 0 0,-1 0 0,-2 0 440,24 0 0,-8 0-282,-27 0 1,-6 0 281,24 0 1626,3 0-1626,-33-7 0,2 0 0,-2 5 0,3 1-408,19-7 1,2 2 407,-8 5 0,-2 2 0,-9-1 0,-2 0 962,-4 0 1,-3 0-963,27 0 660,-13 0-660,-27 0 0,-8-3 0,-14-2 1225,-3 1-1225,4 1 108,0 3-108,0 0 0,5 0 0,36 0 0,-8 0 0,27-6 0,-30 1 0,-8-2 0,-6 3 0,-6 4 0,3-4 0,11-3 0,37 1 0,-5-7 0,18 6 0,-32-3 0,-4 0 0,0 1 0,32-2 0,-63 11 0,-4 0 0,-4 0 0,-3 0 0,4 0 0,5 0 0,24 0 0,11 0 0,34 0 0,-20 0 0,-4 0 0,-26 0 0,-10 0 0,-10 0 0,-1 0 0,-2 0 0,14 0 0,11 0 0,12 0 0,-1 0 0,0 0 0,1 0 0,-1 6 0,-11-1 0,-2 2 0,-11-3 0,0 0 0,1 2 0,-1-1 0,-6-1 0,-2-1 0,-5 1 0,3 0 0,16 0 0,5-4 0,26 6 0,-21 0 0,12 2 0,-35-4 0,2-4 0,-19 0 0,-1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6T09:58:58.147"/>
    </inkml:context>
    <inkml:brush xml:id="br0">
      <inkml:brushProperty name="width" value="0.1" units="cm"/>
      <inkml:brushProperty name="height" value="0.1" units="cm"/>
      <inkml:brushProperty name="color" value="#E71224"/>
    </inkml:brush>
  </inkml:definitions>
  <inkml:trace contextRef="#ctx0" brushRef="#br0">1 0 24575,'11'0'0,"0"0"0,-4 0 0,4 0 0,-3 0 0,3 0 0,-4 0 0,0 0 0,1 0 0,2 0 0,5 0 0,1 0 0,1 0 0,5 0 0,-9 0 0,4 0 0,-10 0 0,1 0 0,-1 0 0,0 0 0,4 0 0,0 0 0,4 0 0,0 0 0,-1 0 0,1 0 0,0 0 0,-4 0 0,0 0 0,0 0 0,-3 0 0,2 0 0,-2 0 0,-1 0 0,0 0 0,1 0 0,2 0 0,2 0 0,2 0 0,-2 0 0,5 0 0,-5 0 0,6 0 0,-3 0 0,0 0 0,5 0 0,13 0 0,9 0 0,-1 4 0,-2 1 0,0 1 0,3-2 0,10-4 0,-11 4 0,-8 0 0,-15 1 0,-8-1 0,1-4 0,0 0 0,4 0 0,-4 0 0,0 0 0,0 0 0,19 0 0,-5 0 0,10 0 0,-14 0 0,-6 0 0,6 0 0,1 0 0,0 0 0,-1 0 0,-1 0 0,2 0 0,1 0 0,-3 0 0,-5 0 0,-4 0 0,0 0 0,0 0 0,13 0 0,10 0 0,14 0 0,49 0 0,-33 5 0,33 3 0,-56-1 0,-8-1 0,-12-6 0,-6 0 0,-1 0 0,1 0 0,6 0 0,11 6 0,10 1 0,21 0 0,3-1 0,21 1 0,3 3 0,-24-2 0,3 0 0,-13 0 0,-1 1 0,5 0 0,-5-1 0,4 1 0,-20-1 0,17-8 0,26 0 0,-19 3 0,3 1 0,-12 0 0,0 1 0,2-1 0,-2 0 0,34 3 0,-32 0 0,1-1 0,38-2 0,-44 3 0,-2-1 0,27-1 0,-38-1 0,3 1 0,-30-2 0,-1-3 0,2 0 0,8 0 0,9 0 0,1 0 0,-2 0 0,-4 0 0,-8 0 0,8 0 0,32 0 0,-9 0 0,40 0 0,-22 0 0,12 0 0,10 0 0,-8 0 0,-2 0 0,-25 0 0,-13 0 0,-17 0 0,-5 0 0,-6 0 0,-4 0 0,4 0 0,0 0 0,11 0 0,12 0 0,-2 0 0,20 0 0,-22 0 0,9 0 0,23 0 0,9 0 0,10 0 0,-5 0 0,-24 0 0,0 0 0,-10 0 0,-9 0 0,-9 0 0,-12 0 0,5 0 0,1 0 0,4 0 0,0 0 0,-2 0 0,-5 0 0,0 0 0,-4 0 0,0 0 0,0 0 0,6 0 0,0 0 0,4 0 0,-6 0 0,-4 0 0,3 0 0,-2 0 0,5-6 0,-1 4 0,2-5 0,-3 7 0,5 0 0,2 0 0,1 0 0,-3 0 0,-5 0 0,0-3 0,-1-1 0,1 0 0,12 1 0,8-3 0,13-1 0,-13-1 0,-6 3 0,-19 5 0,-6 0 0,0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6T09:59:11.767"/>
    </inkml:context>
    <inkml:brush xml:id="br0">
      <inkml:brushProperty name="width" value="0.1" units="cm"/>
      <inkml:brushProperty name="height" value="0.1" units="cm"/>
      <inkml:brushProperty name="color" value="#E71224"/>
    </inkml:brush>
  </inkml:definitions>
  <inkml:trace contextRef="#ctx0" brushRef="#br0">1 0 24575,'31'6'0,"5"2"0,38 6 0,5 9-823,11-5 823,-3-2 0,-21-9 270,-20-7-270,-18 0 137,-14 0-137,-6 0 0,3 0 0,-4 0 416,0 0-416,1 0 0,-1 0 0,4 0 0,-3 0 0,3 0 0,-4 0 0,-3 0 0,-1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6T10:00:42.088"/>
    </inkml:context>
    <inkml:brush xml:id="br0">
      <inkml:brushProperty name="width" value="0.1" units="cm"/>
      <inkml:brushProperty name="height" value="0.1" units="cm"/>
      <inkml:brushProperty name="color" value="#E71224"/>
    </inkml:brush>
  </inkml:definitions>
  <inkml:trace contextRef="#ctx0" brushRef="#br0">1 185 24575,'15'0'0,"5"0"0,2 0 0,-3 0 0,1 0 0,-12 0 0,12 0 0,-1 0 0,3 0 0,11 0 0,-9 0 0,11 0 0,-10 0 0,-3 0 0,-4 0 0,3 0 0,-5 0 0,2 0 0,-7 0 0,-4 0 0,7 0 0,4 0 0,2 0 0,6 0 0,-10 0 0,2 0 0,2 0 0,-7 0 0,4 0 0,-3 0 0,-3 0 0,16 0 0,-3 0 0,5 0 0,-2 0 0,5 0 0,44 0 0,8 0 0,-3 0 0,-8 0 0,-48 0 0,6 0 0,-19 0 0,-2 0 0,-2 0 0,2 0 0,8 0 0,4 0 0,6 0 0,-6 0 0,-1 0 0,-10 0 0,3 0 0,4 0 0,25 0 0,12 0 0,11 0 0,-14 4 0,-19 1 0,-15 0 0,-8-2 0,1-3 0,0 0 0,4 0 0,16 0 0,5 0 0,16 0 0,11 0 0,26 0 0,-17 0 0,-3 0 0,-31 0 0,-22 0 0,-2 6 0,-4-4 0,-3 4 0,11-6 0,25 0 0,12 0 0,0 0 0,-5 0 0,-22 0 0,-9 0 0,1 0 0,-9 0 0,33 0 0,-5 0 0,36 0 0,-18 0 0,-4 0 0,-19 0 0,-13 0 0,-10 0 0,10 0 0,15 0 0,8 0 0,15 0 0,-7 0 0,11 0 0,3 0 0,-1 0 0,-2 0 0,-21 0 0,-3 0 0,-11 0 0,-6 0 0,11 0 0,-15 0 0,28 0 0,-20 0 0,26 0 0,0 0 0,3 0 0,36 0-299,-23 0 1,-2 0 298,11 0 0,-14 0 0,-27 0 0,-8 0 0,-11 0 0,-5 0 0,6 0 597,-3 0-597,0 0 0,5 0 0,2 0 0,0 0 0,12 0 0,-11 0 0,23 0 0,8 0 0,-10 0 0,8 0 0,-11 0 0,-16 0 0,12 0 0,-24 0 0,4 0 0,-3 0 0,8 0 0,14 0 0,16 0 0,14 0 0,11 0 0,-12 0 0,9 0 0,-19 0 0,8 0 0,-11 0 0,-16 0 0,2-6 0,-22 4 0,12-4 0,-6 6 0,0 0 0,5 0 0,2 0 0,2 0 0,4 0 0,-6 0 0,-7 0 0,-1 0 0,-9 0 0,-2 0 0,1 0 0,-3 0 0,3 0 0,5 0 0,3 0 0,9 0 0,24 0 0,-24 0 0,15 0 0,-31 0 0,-2 0 0,-2 0 0,2-3 0,14-2 0,-6 0 0,6 1 0,-13 4 0,-4 0 0,0 0 0,4 0 0,-3 0 0,3 0 0,-4 0 0,1 0 0,2 0 0,2 0 0,-1 0 0,0 0 0,-1 0 0,2 0 0,2 0 0,1 0 0,0 0 0,-1 0 0,8-6 0,0 4 0,7-5 0,-1 3 0,0-1 0,0 0 0,11 1 0,13 4 0,25-8 0,-29 4 0,4-2-664,10-2 0,2-1 664,3 0 0,5-1 0,20-3 0,-1 0 0,-27 7 0,-2 0 0,7-2 0,-6 1 0,-4 7 0,-25 0 0,-6 0 0,-7 0 0,8-8 0,12 7 1328,7-7-1328,15 8 0,-8 0 0,-2-5 0,3-1 0,19 3 0,-24-3 0,-1 0 0,13 6 0,-21 0 0,-3 0 0,-10 0 0,-1 0 0,11 0 0,14 0 0,25 0 0,-9 0 0,6 0 0,-10 0 0,3 0 0,-11 0 0,-6 0 0,-12 0 0,3 0 0,-1 0 0,-2 0 0,-11 0 0,0 0 0,11 0 0,-8 0 0,8 0 0,0 0 0,-9 0 0,9 0 0,-11 0 0,0 0 0,11 0 0,5 0 0,21 0 0,0 3 0,-9 2 0,2 0 0,-16-1 0,-1-4 0,9 6 0,2 2 0,3-1 0,-2 0 0,-15-7 0,-10 0 0,-5 0 0,-3 0 0,-5 0 0,-4 0 0,0 0 0,0 0 0,-3 0 0,2 0 0,1 0 0,0 0 0,4 0 0,16 0 0,-16 0 0,11 0 0,-15 0 0,-3 0 0,3 0 0,-1-3 0,5-1 0,-3 0 0,2 0 0,-6 4 0,5 0 0,-4-3 0,9-1 0,-7 0 0,4 1 0,-1 3 0,1 0 0,0 0 0,-1 0 0,1-4 0,6-1 0,1 1 0,6 0 0,0 4 0,-6 0 0,-1 0 0,-6 0 0,-4 0 0,0 0 0,-4 0 0,-3 0 0,-1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6T10:00:53.239"/>
    </inkml:context>
    <inkml:brush xml:id="br0">
      <inkml:brushProperty name="width" value="0.1" units="cm"/>
      <inkml:brushProperty name="height" value="0.1" units="cm"/>
      <inkml:brushProperty name="color" value="#E71224"/>
    </inkml:brush>
  </inkml:definitions>
  <inkml:trace contextRef="#ctx0" brushRef="#br0">0 1 24575,'16'0'0,"1"0"0,-9 0 0,6 0 0,-3 0 0,4 0 0,6 0 0,1 0 0,6 0 0,22 0 0,5 0 0,10 6 0,11 1 0,-37 0 0,1-1 0,-26-6 0,-6 0 0,6 0 0,-2 0 0,2 0 0,4 0 0,-6 0 0,6 0 0,-7 0 0,0 0 0,0 0 0,-4 0 0,1 0 0,-1 0 0,7 0 0,-2 0 0,6 0 0,15 8 0,-13-6 0,10 7 0,-17-9 0,-4 0 0,1 0 0,-2 0 0,2 0 0,2 0 0,8 0 0,13 0 0,53 0 0,-22 6 0,33 1 0,-45 0 0,1-1 0,-1-6 0,-11 0 0,11 8 0,-21-6 0,10 7 0,-19-9 0,-2 0 0,-8 0 0,-2 0 0,-2 0 0,-1 0 0,4 0 0,0 0 0,10 0 0,12 0 0,8 0 0,1 0 0,-9 3 0,-13 1 0,-8 0 0,-2-1 0,-2-3 0,-1 0 0,0 0 0,1 0 0,8 0 0,3 0 0,9 0 0,0 0 0,1 0 0,-7 0 0,-4 0 0,0 0 0,-6 0 0,6 0 0,2 0 0,3 0 0,5 0 0,11 0 0,13 0 0,15 0 0,-11 0 0,-11 0 0,-24 0 0,-1 0 0,13 0 0,-2 0 0,8 0 0,-11 0 0,-6 0 0,5 0 0,18 0 0,-11 0 0,17 0 0,-22 0 0,-1 0 0,0 0 0,0 0 0,0 0 0,0 0 0,-6 0 0,-1 0 0,-6 0 0,6 0 0,-5 0 0,11 0 0,19 0 0,9 0 0,13 0 0,-16 0 0,-19 0 0,-13 0 0,-5 0 0,6 0 0,-4 0 0,10 0 0,6 0 0,8 0 0,12 0 0,10 0 0,-8 0 0,-3 0 0,-2 0 0,-9 0 0,1 0 0,-4 0 0,1 0 0,-8 0 0,8 0 0,-4 0 0,-12 0 0,5 0 0,-17 0 0,0 0 0,-1 0 0,2 0 0,8 0 0,2 0 0,7 0 0,9 0 0,4 0 0,-1 0 0,9 0 0,2 0 0,3 0 0,8 0 0,-10 0 0,-1 0 0,0 0 0,1 0 0,-1 0 0,0 0 0,0 0 0,1 0 0,-1 0 0,13 0 0,-20 0 0,0-3 0,-24-1 0,-1 0 0,47 1 0,-6 3 0,39-7 0,-35-1 0,-12 0 0,-14 2 0,-11 6 0,-6 0 0,-2 0 0,1 0 0,1 0 0,6-4 0,11-3 0,3 2 0,10-1 0,-10 6 0,-3 0 0,-20 0 0,-2 0 0,-6 0 0,7 0 0,-2 0 0,5 0 0,-6 0 0,-4 0 0,0 0 0,3 0 0,-5 0 0,8 0 0,-6 0 0,4 0 0,6 0 0,12 0 0,-2 0 0,7 0 0,-10 0 0,1 0 0,5 0 0,-4 0 0,5 4 0,-13 0 0,-2 1 0,-5-1 0,0-4 0,-1 0 0,-2 0 0,-1 0 0,-1 0 0,2 0 0,8 0 0,13 0 0,9 0 0,-1 0 0,-2 0 0,-11 0 0,-6 0 0,-1 0 0,0 0 0,-4 0 0,10 0 0,8 0 0,-3 0 0,19 5 0,-20 1 0,8 1 0,-11-3 0,-6-4 0,-5 0 0,-6 0 0,6 0 0,-4 0 0,9 0 0,-8 0 0,1 0 0,-4 0 0,0 0 0,-4 0 0,1 0 0,-1 0 0,0 0 0,1 0 0,2 0 0,2 0 0,-4 0 0,-2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6T10:01:31.596"/>
    </inkml:context>
    <inkml:brush xml:id="br0">
      <inkml:brushProperty name="width" value="0.1" units="cm"/>
      <inkml:brushProperty name="height" value="0.1" units="cm"/>
      <inkml:brushProperty name="color" value="#E71224"/>
    </inkml:brush>
  </inkml:definitions>
  <inkml:trace contextRef="#ctx0" brushRef="#br0">0 1 24575,'19'0'0,"18"0"0,-18 0 0,15 0 0,-19 0 0,3 0 0,-6 0 0,5 0 0,13 0 0,6 0 0,18 0 0,0 0 0,-12 0 0,-7 0 0,-15 0 0,-5 0 0,0 0 0,-1 0 0,1 0 0,0 0 0,-1 0 0,20 0 0,25 0 0,-16 0 0,12 0 0,-41 0 0,1 0 0,0 0 0,5 0 0,3 0 0,5 4 0,-6 0 0,-5 1 0,-6-2 0,12-3 0,10 0 0,5 0 0,16 0 0,-12 0 0,23 0 0,-8 9 0,-5-7 0,-17 6 0,-9-8 0,-9 0 0,27 0 0,-7 0 0,22 0 0,-7 0 0,14 0 0,-20 0 0,1 0 0,-30 0 0,-6 0 0,-4 0 0,4 0 0,0 0 0,10 0 0,-4 0 0,4 0 0,0 0 0,1 0 0,1 0 0,10 0 0,-9 0 0,11 0 0,-7 0 0,6 0 0,-3 0 0,4 0 0,-15 0 0,-3 0 0,-7 0 0,2 0 0,15 0 0,-12 0 0,11 0 0,-18 0 0,9 0 0,-1 0 0,6 0 0,-3 0 0,-1 0 0,3 0 0,-8 0 0,4 0 0,-3 0 0,-5 0 0,5 0 0,-7 0 0,0 0 0,1 0 0,-1 0 0,1 0 0,-1 0 0,0 0 0,1 0 0,-1 0 0,0 0 0,1 0 0,2 0 0,-2 0 0,3 0 0,-4 0 0,1 0 0,-1 0 0,0 0 0,1 0 0,-1 0 0,0 0 0,4 0 0,1 0 0,2 0 0,1 0 0,-4 0 0,0 0 0,-4 0 0,1 0 0,-1 0 0,0 0 0,1 0 0,-1 0 0,0 0 0,1 0 0,-1 0 0,0 0 0,1 0 0,-1 0 0,0 0 0,1 0 0,-4 0 0,-1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6T10:01:43.313"/>
    </inkml:context>
    <inkml:brush xml:id="br0">
      <inkml:brushProperty name="width" value="0.1" units="cm"/>
      <inkml:brushProperty name="height" value="0.1" units="cm"/>
      <inkml:brushProperty name="color" value="#E71224"/>
    </inkml:brush>
  </inkml:definitions>
  <inkml:trace contextRef="#ctx0" brushRef="#br0">0 0 24575,'56'0'0,"-25"0"0,19 0 0,-31 0 0,3 0 0,-8 0 0,6 0 0,-1 0 0,0 0 0,-2 0 0,-10 0 0,4 0 0,6 0 0,5 0 0,6 4 0,11 3 0,3-1 0,10-1 0,0-5 0,0 0 0,1 0 0,-1 0 0,-10 0 0,9 0 0,-7 0 0,-1 0 0,9 0 0,-11 0 0,12 0 0,22 0 0,-17 0 0,18 0 0,-24 6 0,-10 0 0,-10 1 0,-11-3 0,-6-4 0,29 0 0,5 0 0,40 0 0,-34 3 0,3 1 0,13 0 0,-1 1 0,-14-1 0,-1 1 0,1-1 0,-4-1 0,2-3 0,11 10 0,-19-8 0,27 8 0,-18-10 0,21 0 0,-10 0 0,-3 0 0,0 0 0,-8 0 0,19 0 0,26 0 0,-4 8-330,-40-4 0,1 1 330,30 4 0,0-2 0,-36-7 0,1 0 0,41 0 0,-4 0 0,-30 4 0,-19 1 0,-11 0 0,10-1 0,-14-4 0,26 0 660,-20 0-660,8 0 0,0 0 0,2 0 0,12 0 0,-1 0 0,0 0 0,-4 0 0,-7 0 0,-12 0 0,-11 0 0,-7 0 0,-1 0 0,-1 0 0,1 0 0,1 0 0,0 0 0,4 0 0,0 0 0,6 0 0,-5 0 0,5 0 0,13 0 0,-14 0 0,10 0 0,-19 0 0,3 0 0,4 0 0,2 0 0,-2 0 0,-7 0 0,-4 0 0,0 0 0,1 0 0,-1 0 0,0 0 0,-3 0 0,0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6T09:54:28.717"/>
    </inkml:context>
    <inkml:brush xml:id="br0">
      <inkml:brushProperty name="width" value="0.1" units="cm"/>
      <inkml:brushProperty name="height" value="0.1" units="cm"/>
      <inkml:brushProperty name="color" value="#E71224"/>
    </inkml:brush>
  </inkml:definitions>
  <inkml:trace contextRef="#ctx0" brushRef="#br0">17 1 24575,'-7'39'0,"5"20"0,-5-18 0,7 12 0,0-13 0,0-8 0,0 8 0,0-11 0,0-7 0,0-1 0,0-6 0,0 0 0,0 6 0,0-5 0,0 12 0,0-6 0,0 6 0,0 11 0,0 13 0,0 48 0,0-15-322,0-30 1,0 0 321,0 32 0,0-7 0,0-21 0,0 3 0,0 35 0,0-40 0,0 0 0,0 32 0,0-13-495,0 12 495,0 2 0,0-40 0,0 0 0,0 0 0,0 1 0,-1 4 0,2 2-790,2 9 0,2 4 790,0 5 0,1 2 0,3 7 0,2 7 0,0-4 0,3 8 0,-2-4 0,-4-17 0,-1-2 0,2 3 0,2-1 0,1 4 0,0 1 0,0 2 0,-1 5 0,-1 3 0,0-1 0,0-4-1030,2 6 0,0-5 0,-1 5 1030,-3-7 0,0 4 0,0 1 0,-3-2 0,-1-6 0,-1 0 0,-2-2 0,0-4 0,0 2 0,-2-3 0,1 2-634,3 17 1,0 2 0,0-7 633,-2-3 0,0-7-62,3-11 0,0-4 62,-3-10 0,-2-3 1126,1 25-1126,0-33 3441,0-11-3441,0-14 640,0-8 0,0-4 1,0-1-1</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6T09:54:30.690"/>
    </inkml:context>
    <inkml:brush xml:id="br0">
      <inkml:brushProperty name="width" value="0.1" units="cm"/>
      <inkml:brushProperty name="height" value="0.1" units="cm"/>
      <inkml:brushProperty name="color" value="#E71224"/>
    </inkml:brush>
  </inkml:definitions>
  <inkml:trace contextRef="#ctx0" brushRef="#br0">465 0 24575,'-9'17'0,"5"12"0,-7 34 0,1 27-875,5-39 1,0 2 874,1 3 0,0-1 0,4-4 0,0-1 0,0 0 0,0 1-27,0-1 0,0 1 27,0-1 0,0 0 0,0 1 0,0-1 0,0 40 0,7-3 0,1-21 435,0-14-435,-2-7 0,-6-14 0,0 4 873,0 1-873,0 5 495,0 7-495,0 27 0,0-6 0,0-9 0,0 3 0,0 33-501,-3-34 1,-2 0 500,1-11 0,-1-2 0,-4 41 0,1-30 0,1 2 0,3-9 0,1 2 0,-1 15 0,0-1 0,-2 26 0,6-9 0,-7 1 0,-2-16 0,3-21 0,-3 0-534,-14 37 534,13-38 0,1 3-626,-3 9 0,-1 3 626,-1 5 0,1 1 0,3 5 0,0 0 0,-4-5 0,1-1 0,3-6 0,2-1 156,3-5 1,0-2-157,1-4 0,1-2 0,3 41-152,0-13 152,-7-3 503,0-19-503,-2 42 0,4-26 418,1-16 0,0 1-418,-5 23 0,0-3 0,2-2 0,7 3 0,0 2 0,0 19 0,-7-28 0,-1 5 0,6 4 0,0 2 0,-9 3 0,-1-1 318,7-14 0,2-3-318,-2 2 0,0-4 0,-1 24-191,5-27 0,2-1 191,-1 16 0,0-10 0,0-3 468,0 0-468,0 3 0,0 10 0,0 12 0,0-28 0,0 4 0,0 7 0,0 1 0,0-5 0,0-2 282,-3-4 1,-1-1-283,0-3 0,-1-3 0,-3 31 0,1 15 0,7-14 0,0-39 0,-3 9 0,-1-38 0,0-8 0,0-2 0,4-4 0,0-1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12:20:00.236"/>
    </inkml:context>
    <inkml:brush xml:id="br0">
      <inkml:brushProperty name="width" value="0.025" units="cm"/>
      <inkml:brushProperty name="height" value="0.025" units="cm"/>
      <inkml:brushProperty name="color" value="#E71224"/>
    </inkml:brush>
  </inkml:definitions>
  <inkml:trace contextRef="#ctx0" brushRef="#br0">3527 177 24575,'-4'0'0,"2"0"0,-11 0 0,3 0 0,-3-4 0,3 3 0,-4-3 0,-7 4 0,9 0 0,-21 0 0,16-4 0,-5 3 0,9-4 0,3 1 0,1 3 0,-1-3 0,-3 4 0,3-4 0,-8 3 0,3-7 0,1 7 0,-4-4 0,8 5 0,-29-7 0,19 5 0,-28-5 0,20 7 0,-22 0 0,19 0 0,-9 0 0,21 0 0,4 0 0,-2 0 0,6 0 0,-2 0 0,3 0 0,-11 0 0,-3 0 0,-11 0 0,6 0 0,-5 0 0,14 0 0,-28 0 0,24 0 0,-16 0 0,26 0 0,-4 0 0,7 0 0,-6 0 0,2 0 0,-4 0 0,1 0 0,-1 0 0,0 0 0,-7 0 0,9 0 0,-8 0 0,11 0 0,-1 0 0,2 0 0,-9 0 0,6 0 0,-10 0 0,7 0 0,0 0 0,5 0 0,-12 0 0,10 0 0,-6 0 0,-4 0 0,2 0 0,-4 0 0,-6 0 0,14 0 0,-7 0 0,-13 0 0,20 0 0,-26 0 0,29 0 0,-17 0 0,14 0 0,-28 0 0,1 0 0,1 0 0,8 0 0,24 0 0,5 0 0,-1 0 0,1-4 0,-4 3 0,-23-4 0,4 5 0,-31-7 0,31 5 0,-29-5 0,16 7 0,-1 0 0,-1 0 0,26 0 0,-13 0 0,-8 0 0,15 0 0,-12 0 0,24-4 0,1 2 0,-4-2 0,7 4 0,-6 0 0,6 0 0,-2 0 0,-1 0 0,-8 0 0,2 0 0,-3 0 0,10 0 0,3 0 0,-11 0 0,5 0 0,-45 0 0,26 0 0,-21 0 0,22 0 0,13 0 0,-1 0 0,9 0 0,3 0 0,1 0 0,-12 0 0,4 0 0,-17 0 0,14 0 0,-2 0 0,4 0 0,3 4 0,-3 2 0,-9-1 0,11 3 0,-17-7 0,-32 22 0,-9-18 0,-9 19 0,27-18 0,30 4 0,11-4 0,10-6 0,6-6 0,8-3 0,-3 0 0,2-1 0,-3 5 0,4-3 0,5 3 0,-4-5 0,4 1 0,7 4 0,-9-8 0,14 7 0,-12-8 0,1 5 0,2 0 0,-6 4 0,6 0 0,-2 1 0,0-1 0,2-4 0,-2 3 0,-1 2 0,0 0 0,-5-1 0,-8 4 0,-6 2 0,-17 15 0,-34-9 0,21 11 0,-18-11 0,34 2 0,4 4 0,2-7 0,-1 7 0,4-3 0,-4 3 0,1-2 0,2 2 0,-2-3 0,8-1 0,5 4 0,5-2 0,8 7 0,4 4 0,3-6 0,1 5 0,5-10 0,-10-2 0,5-2 0,1 2 0,-10-7 0,9 3 0,-12-5 0,1 4 0,-1 1 0,0 0 0,-3 0 0,-2-5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6T09:54:45.825"/>
    </inkml:context>
    <inkml:brush xml:id="br0">
      <inkml:brushProperty name="width" value="0.1" units="cm"/>
      <inkml:brushProperty name="height" value="0.1" units="cm"/>
      <inkml:brushProperty name="color" value="#E71224"/>
    </inkml:brush>
  </inkml:definitions>
  <inkml:trace contextRef="#ctx0" brushRef="#br0">0 15 24575,'16'0'0,"-2"0"0,0 0 0,-5 0 0,8 0 0,-6 0 0,4 0 0,0 0 0,-4 0 0,0 0 0,-4 0 0,0 0 0,1 0 0,6 0 0,-2 0 0,6 0 0,-3 0 0,5 0 0,13 0 0,9 0 0,-1 0 0,-2 0 0,-11 0 0,0 0 0,0 0 0,-9 0 0,-2 0 0,-10 0 0,1 0 0,-1 0 0,0 0 0,1 0 0,5 0 0,6 0 0,29 0 0,-3 0 0,9 0 0,8 0 0,-31 0 0,14 0 0,-27-6 0,-7 4 0,0-4 0,-4 6 0,7 0 0,-5 0 0,5 0 0,-3 0 0,6 0 0,-1 0 0,11 0 0,-8 0 0,3 0 0,-7 0 0,-5 0 0,-2 0 0,-1 0 0,0 0 0,1 0 0,-1 0 0,0 0 0,1 0 0,-1 0 0,0 0 0,-3 0 0,0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6T09:55:35.760"/>
    </inkml:context>
    <inkml:brush xml:id="br0">
      <inkml:brushProperty name="width" value="0.1" units="cm"/>
      <inkml:brushProperty name="height" value="0.1" units="cm"/>
      <inkml:brushProperty name="color" value="#E71224"/>
    </inkml:brush>
  </inkml:definitions>
  <inkml:trace contextRef="#ctx0" brushRef="#br0">0 15 24575,'16'0'0,"-3"0"0,-5 0 0,-1 0 0,0 0 0,1 0 0,2 0 0,-1 0 0,1 0 0,1 0 0,0 0 0,4 0 0,0 0 0,-1 0 0,8 0 0,0 0 0,1 0 0,-1 0 0,-11 0 0,0 0 0,-1 0 0,8 0 0,4 0 0,6 0 0,0 0 0,-6 0 0,5 0 0,-5 0 0,7 0 0,-10 0 0,-2 0 0,18 0 0,-11 0 0,36 0 0,-19 0 0,14 0 0,-7 0 0,-14 0 0,-1 0 0,2 0 0,7 0 0,12 0 0,-2 0 0,1 0 0,-1 0 0,-11 0 0,-2 0 0,-13 0 0,-5 0 0,-3 0 0,3 0 0,2 0 0,5 0 0,25 0 0,-24 0 0,20 0 0,-37 0 0,2 0 0,-4-3 0,5-1 0,1 0 0,-2 0 0,0 4 0,-6 0 0,3 0 0,-4 0 0,1 0 0,2 0 0,-2 0 0,10 0 0,0 0 0,18 0 0,-5 0 0,8 0 0,-1 0 0,27 0 0,17 0 0,10 0 0,-3 0 0,-24 0 0,22 0 0,-40 0 0,15 0 0,-27 0 0,-6 0 0,0 0 0,-11 0 0,-5 0 0,-4 0 0,1 0 0,-2 0 0,-1 0 0,0 0 0,1 0 0,2 0 0,2 0 0,2 0 0,1 0 0,-4 0 0,0 0 0,0 0 0,0 0 0,1 0 0,-2 0 0,-2 0 0,-1 0 0,4 0 0,6 0 0,6 0 0,16 0 0,4 0 0,-1 0 0,-1 0 0,21 0 0,-25 0 0,25 0 0,-34 0 0,-6 0 0,5 0 0,-5 0 0,6 0 0,0 0 0,0 0 0,0 0 0,0 0 0,0 0 0,-5 0 0,-6 0 0,-6 0 0,-1 0 0,2 0 0,2 0 0,19 0 0,-7 0 0,14 0 0,-11 0 0,0 0 0,-6 0 0,-5 0 0,-8 0 0,1 0 0,0 0 0,10 0 0,1 0 0,0 0 0,2 0 0,-12 0 0,6 0 0,44 0 0,-18 0 0,55 0 0,-55 0 0,8 0 0,-30 0 0,-2 4 0,-5 0 0,0 0 0,-1-1 0,1-3 0,0 0 0,0 0 0,5 0 0,2 0 0,6 0 0,24 0 0,-18 0 0,17 0 0,-22 7 0,-7-6 0,3 6 0,-13-7 0,5 0 0,1 0 0,4 0 0,7 0 0,-1 0 0,11 0 0,-8 0 0,5 0 0,-18 0 0,-4 0 0,0 0 0,-2 0 0,6 0 0,-3 0 0,-4 0 0,0 0 0,-4 0 0,0 0 0,1 0 0,-1 0 0,4 0 0,6 0 0,3 0 0,1 0 0,-6 0 0,-5 0 0,-2 0 0,-4 0 0,-1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6T09:55:57.912"/>
    </inkml:context>
    <inkml:brush xml:id="br0">
      <inkml:brushProperty name="width" value="0.1" units="cm"/>
      <inkml:brushProperty name="height" value="0.1" units="cm"/>
      <inkml:brushProperty name="color" value="#E71224"/>
    </inkml:brush>
  </inkml:definitions>
  <inkml:trace contextRef="#ctx0" brushRef="#br0">1 50 24575,'61'0'0,"4"0"0,1 0 0,-3 0 0,-11 0 0,-10 0 0,20 0 0,-28 0 0,11 0 0,-18 0 0,-5 0 0,6 0 0,7 0 0,-12 0 0,11 0 0,-12 0 0,6 0 0,0 0 0,-6 0 0,-1 0 0,-1 0 0,13 0 0,9 0 0,32 0 0,5-8 0,11 0 0,-3-2 0,-9-1 0,-32 7 0,-6-1 0,-29 2 0,6 3 0,12 0 0,11 0 0,-2 0 0,-5 0 0,-13 0 0,-8 0 0,-2 0 0,4 0 0,4 0 0,53 0 0,0 0 0,-20 0 0,1 0 0,35 0 0,-11 0 0,1 0 0,-11 0 0,-14 0 0,-13 0 0,-17 0 0,-5 0 0,-3 0 0,-2 0 0,2 0 0,7 0 0,14 0 0,-4 0 0,20 0 0,14 0 0,16 0 0,1 6 0,-18-1 0,-24 2 0,-18-3 0,-1-4 0,-6 0 0,0 0 0,-1 0 0,1 0 0,0 0 0,-1 0 0,-2 0 0,-1 0 0,-4 0 0,0 0 0,1 0 0,2 0 0,18 0 0,-3 0 0,8 0 0,-12 0 0,-7 0 0,1 0 0,-3 0 0,1 0 0,-4 0 0,4 0 0,-1 0 0,3 0 0,-1 0 0,1 4 0,0 0 0,-1 0 0,-2-1 0,-2-3 0,-2 0 0,-1 0 0,1 0 0,-1 0 0,0 0 0,1 0 0,2 0 0,-2 0 0,0 0 0,-5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6T09:56:02.043"/>
    </inkml:context>
    <inkml:brush xml:id="br0">
      <inkml:brushProperty name="width" value="0.1" units="cm"/>
      <inkml:brushProperty name="height" value="0.1" units="cm"/>
      <inkml:brushProperty name="color" value="#E71224"/>
    </inkml:brush>
  </inkml:definitions>
  <inkml:trace contextRef="#ctx0" brushRef="#br0">1 1 24575,'18'0'0,"4"0"0,-7 0 0,0 0 0,2 0 0,-8 0 0,5 0 0,-4 0 0,-1 0 0,4 0 0,5 0 0,-1 0 0,4 0 0,-6 0 0,-1 0 0,1 0 0,-3 0 0,-2 3 0,-3 1 0,4 0 0,-3 0 0,6-4 0,-2 0 0,2 0 0,-2 0 0,-2 0 0,-2 0 0,-1 0 0,4 0 0,-3 0 0,18 0 0,1 0 0,22 0 0,-17 0 0,-2 0 0,-16 0 0,0 0 0,-2 0 0,6 0 0,0 6 0,-5-4 0,7 4 0,-5-6 0,4 0 0,-1 0 0,-3 0 0,-4 0 0,-4 4 0,0 0 0,1 0 0,2-1 0,-2-3 0,3 0 0,-4 0 0,1 0 0,-1 0 0,0 0 0,1 0 0,-4 0 0,-1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6T09:56:03.913"/>
    </inkml:context>
    <inkml:brush xml:id="br0">
      <inkml:brushProperty name="width" value="0.1" units="cm"/>
      <inkml:brushProperty name="height" value="0.1" units="cm"/>
      <inkml:brushProperty name="color" value="#E71224"/>
    </inkml:brush>
  </inkml:definitions>
  <inkml:trace contextRef="#ctx0" brushRef="#br0">0 1 24575,'33'0'0,"-1"0"0,-4 0 0,0 0 0,0 0 0,11 0 0,14 0 0,12 0 0,12 0 0,-1 7 0,-10 0 0,-14 1 0,-19-2 0,-15-6 0,-1 0 0,2 0 0,0 0 0,2 0 0,-9 0 0,2 0 0,-6 0 0,6 0 0,3 0 0,18 0 0,-4 0 0,10 0 0,-10 0 0,-15 0 0,0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6T09:56:31.953"/>
    </inkml:context>
    <inkml:brush xml:id="br0">
      <inkml:brushProperty name="width" value="0.1" units="cm"/>
      <inkml:brushProperty name="height" value="0.1" units="cm"/>
      <inkml:brushProperty name="color" value="#E71224"/>
    </inkml:brush>
  </inkml:definitions>
  <inkml:trace contextRef="#ctx0" brushRef="#br0">15612 51 24575,'-11'0'0,"0"0"0,4 0 0,-1 0 0,1 0 0,-4 4 0,0 0 0,-4 0 0,1-1 0,-1-3 0,0 0 0,1 3 0,-1 1 0,0 0 0,4 0 0,-3-4 0,2 3 0,-2 1 0,-7 0 0,-1-1 0,-17-3 0,-47 0 0,22 0 0,-33 0 0,45 0 0,0 0 0,-11 0 0,-3 0 0,0 0 0,-8 0 0,-2 0 0,-3 0 0,-9 0 0,12 0 0,10 0 0,-8 0 0,9 0 0,6 0 0,-4 0 0,3 7 0,-1 0 0,-10-6 0,1 1-249,12 8 1,3 1 248,-32-3 0,0 1 0,20-2 0,-1 0 0,12-2 0,0-1 0,-13 1 0,3 0 0,-10 2 0,13-1 0,11 1 0,-1 0 0,-10-1 0,-3-6 0,-10 0 0,-11 0-358,-3 0 358,35 0 0,-2 0 0,0 4 0,0 0 0,-1 1 0,2 0 0,3 0 0,5-1 0,-18 4 0,16-8 0,22 4 0,0 1 0,-23 1 0,-15-2 0,-26 3 0,16-2 0,-4 0 0,0 0 0,0-1-89,1 1 1,1-2 88,14-2 0,7-2 0,5 1-263,-32 0 263,13 8 0,11-3 0,-4 0-781,-3 0 0,-2-1 781,-7 0 0,-1 0 0,-4 0 0,-1 0 0,0 1 0,3 1 0,8-1 0,3 0-305,4 0 0,3-2 305,9-2 0,3-2 903,-27 1-903,-11 0 246,-5 0-246,25 0 0,-10 0 0,4 0 0,3 0 0,-1 0 136,0 0 1,-4 0 0,9 0-137,-24 0 0,3 0 587,11 0-587,10 0 0,3 0 0,11 0 0,-1 0 0,1 0 1237,0 0-1237,-1 0 84,1 0-84,0 0 0,10 0 0,3 0 0,1 0 0,7 0 0,-8 0 0,0 0 0,-3 0 0,-21 0 0,-2 0 0,-1 0 0,-31 0 0,25 0 0,-27 0 0,22 0 0,1-6 0,-1-3 0,1 1 0,-1-6 0,11 7 0,-7-2 0,7 3 0,-11 6 0,-10-7-709,-3-2 709,40 4 0,0 0 0,-1 2 0,1-1 0,-40-3-175,13 0 175,4-2 0,18 4 0,2 0 0,4-1 0,7 0 702,1 0-702,-9 0 182,-2-2-182,-14-6 0,-10-2 0,16 8 0,-2 0 0,-36-8-300,35 8 0,2 0 300,-16-7 0,14 7 0,11-4 0,0 5 0,0 0 0,-1 1 0,1 0 600,-11-2-600,-3-6 0,-10-2 0,-1 8 0,11 1 0,3 1 0,11-1 0,0 0 0,10 1 0,3 6 0,-23 0 0,4 0 0,-31 0 0,13 0 0,-1 0 0,12 0 0,2 0 0,10 0 0,-1 0 0,1 0 0,-1 0 0,2 0 0,-11 0 0,-3 0 0,-10 0 0,-1 0 0,22 0 0,6 0 0,10 0 0,8 0 0,-8 0 0,11 0 0,6 0 0,-5 0 0,5 0 0,-18 0 0,-25 6 0,-4 2 0,-19 6 0,32-6 0,1 0 0,-19 6 0,-25-2 0,57-1 0,7-2 0,15-4 0,5 1 0,0-2 0,-5 5 0,-2 3 0,-7-1 0,-9 4 0,-4 2 0,-21-1 0,8 3 0,-10-3 0,29-1 0,3-2 0,18-6 0,4-3 0,4-1 0,0 1 0,3 0 0,-3 3 0,-1 0 0,1 4 0,0 4 0,-1 0 0,1-1 0,0 1 0,-1 0 0,4 0 0,1-1 0,0-2 0,-1-5 0,-1 0 0,2-3 0,3 3 0,0 4 0,0-3 0,0 2 0,0-2 0,0-1 0,0 4 0,0 0 0,0 4 0,0 0 0,0-1 0,0-2 0,3-2 0,2 1 0,-1-3 0,2 3 0,1-4 0,2 0 0,1 4 0,-2-3 0,-1 0 0,0-2 0,-3-2 0,3 0 0,-3-1 0,0 1 0,3 0 0,0 3 0,1 1 0,3-1 0,-1 3 0,-1-1 0,-2 1 0,-1-2 0,-2-4 0,4 2 0,-1-2 0,1 0 0,-1 0 0,0-4 0,1 0 0,-1 0 0,0 0 0,-3 3 0,0 1 0,-4 3 0,0 1 0,0-1 0,0 4 0,0-3 0,0 2 0,0-2 0,0-1 0,0 1 0,0-1 0,0 0 0,0 1 0,0-1 0,0 0 0,0 1 0,0-1 0,-4 4 0,0-3 0,0 2 0,1-2 0,3-1 0,-3 0 0,-1 1 0,0-1 0,0 0 0,1 1 0,-1-1 0,0 4 0,-3 0 0,3 4 0,-3 0 0,-1-1 0,4-2 0,1-2 0,0-2 0,-1-1 0,0 0 0,0 1 0,4-1 0,0 0 0,-3 4 0,-1-3 0,0 6 0,-6-2 0,9 2 0,-9-2 0,6 2 0,0-6 0,0 6 0,4-6 0,0 6 0,0-6 0,0 6 0,0-3 0,0 4 0,0 5 0,0-3 0,0 3 0,-3-5 0,-1 0 0,0-1 0,1-2 0,3-2 0,-4 1 0,0 1 0,0-1 0,1 0 0,0-4 0,-1-3 0,0 3 0,0-3 0,1 3 0,-1 0 0,-3 1 0,-1-1 0,1 0 0,0 1 0,-1-1 0,-2 0 0,-2 1 0,-3-1 0,4-3 0,0-1 0,4-3 0,0 0 0,-1 0 0,1 0 0,-10 0 0,-1 0 0,-5 0 0,-16 0 0,7 0 0,-10 0 0,14 0 0,10 0 0,8 0 0,-1 0 0,0 0 0,-10 0 0,-1 0 0,-17 0 0,-3 0 0,1 0 0,-9 0 0,19 0 0,-2 0 0,13-3 0,-13-2 0,7 1 0,-14 0 0,12 4 0,0 0 0,5 0 0,-3-4 0,-3-2 0,-1 1 0,-4 1 0,12 4 0,1 0 0,0 0 0,-1 0 0,-6-4 0,0-1 0,6-1 0,1 2 0,7 4 0,-1 0 0,0 0 0,0 0 0,4 0 0,0 0 0,1 0 0,-2 0 0,-2 0 0,-7 0 0,-1-4 0,-17-3 0,-3 2 0,0-1 0,9 6 0,15 0 0,8 0 0,2 0 0,1 0 0,-4 0 0,-6 0 0,-5-4 0,0-1 0,1 0 0,6 2 0,4 3 0,0 0 0,4 0 0,0 0 0,-1 0 0,1 0 0,0 0 0,-1 0 0,1 0 0,0 0 0,-1 0 0,1 0 0,-1 0 0,1 0 0,0 0 0,-1 0 0,-2 0 0,2 3 0,-3 1 0,0 1 0,0-2 0,0 0 0,3 1 0,2 0 0,2-1 0,-1-3 0,2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6T09:57:02.976"/>
    </inkml:context>
    <inkml:brush xml:id="br0">
      <inkml:brushProperty name="width" value="0.1" units="cm"/>
      <inkml:brushProperty name="height" value="0.1" units="cm"/>
      <inkml:brushProperty name="color" value="#E71224"/>
    </inkml:brush>
  </inkml:definitions>
  <inkml:trace contextRef="#ctx0" brushRef="#br0">0 48 24575,'43'0'0,"-9"0"0,-1 0 0,-16 0 0,-6 0 0,0 0 0,-3 0 0,6 0 0,14 0 0,7 0 0,7 0 0,-3 0 0,-17 0 0,-1 0 0,-7 0 0,1 0 0,0 0 0,-4 0 0,0 0 0,-4 0 0,4 0 0,6 0 0,5 0 0,6 0 0,0 0 0,-5 0 0,3 0 0,-10 0 0,2 0 0,-8 0 0,-2 0 0,2 0 0,8 0 0,4 0 0,6 0 0,-6 0 0,-5 0 0,-3 0 0,-5 0 0,4 0 0,5 0 0,-2 0 0,5 0 0,-7 0 0,1-3 0,6-2 0,12 1 0,8-1 0,22 5 0,-9 0 0,3 0 0,30 0-375,-20 1 0,-2-2 375,14-5 0,9-3 0,-1 1 0,-8 1 0,-2 7 0,-25 0 0,-13 0 0,-11 0 0,-6 0 0,-5 0 750,-6 0-750,-4 0 0,1 0 0,-1 0 0,0 0 0,1 0 0,-1 0 0,0 0 0,-2 0 0,-2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6T09:57:12.296"/>
    </inkml:context>
    <inkml:brush xml:id="br0">
      <inkml:brushProperty name="width" value="0.1" units="cm"/>
      <inkml:brushProperty name="height" value="0.1" units="cm"/>
      <inkml:brushProperty name="color" value="#E71224"/>
    </inkml:brush>
  </inkml:definitions>
  <inkml:trace contextRef="#ctx0" brushRef="#br0">1 67 24575,'31'-10'0,"15"5"0,20-8 0,11 5 0,10-1-835,3 3 835,-40 5 0,0 2 0,30-1 205,-17 0-205,-24 0 0,-14-7 0,-7 6 0,-4-6 0,-7 7 630,4 0-630,-3 0 0,3 0 0,-4 0 0,-3 0 0,-1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6T09:57:13.277"/>
    </inkml:context>
    <inkml:brush xml:id="br0">
      <inkml:brushProperty name="width" value="0.1" units="cm"/>
      <inkml:brushProperty name="height" value="0.1" units="cm"/>
      <inkml:brushProperty name="color" value="#E71224"/>
    </inkml:brush>
  </inkml:definitions>
  <inkml:trace contextRef="#ctx0" brushRef="#br0">0 1 24575,'43'0'0,"23"0"0,14 0 0,-8 0 0,1 0 0,17 0 0,-33 0 0,-6 0 0,-12 0 0,-11 0 0,0 0 0,18 0 0,-23 0 0,11 0 0,-27 0 0,0 0 0,-3 0 0,0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6T09:57:41.697"/>
    </inkml:context>
    <inkml:brush xml:id="br0">
      <inkml:brushProperty name="width" value="0.1" units="cm"/>
      <inkml:brushProperty name="height" value="0.1" units="cm"/>
      <inkml:brushProperty name="color" value="#E71224"/>
    </inkml:brush>
  </inkml:definitions>
  <inkml:trace contextRef="#ctx0" brushRef="#br0">0 34 24575,'54'7'0,"15"2"0,21 0-762,-40-5 0,0 0 762,0-5 0,1 2 0,21 6 0,2 0 0,-19-5 0,1 0 0,18 6 0,-2-1 0,-21-6 0,-1-2 0,0 1 0,0 0 0,1 3 0,-1 2 495,40 3-495,-29-3 0,-1-1 0,25 3 0,-29-6 0,-1-2 252,23 1-252,-23 0 0,7 0 0,-9 0 0,5 0 0,5 0 0,27 0-21,-24 0 1,0 0 20,21 0 0,-7 0 0,7 0 0,0 0 0,-21 0 0,3 0 0,-8 0 0,1 0 0,16 0 0,3 0 0,0 0 0,-3 0 0,-22 0 0,0 0 0,11 0 0,-2 0 0,13 0 0,-12 0 0,-12 0 818,8 0-818,-17 0 0,30 0 0,-10-3 0,3-2 0,-12 0 0,2 0-518,22 0 0,-1 0 518,-21 1 0,-4 0 0,-3 1 0,-1-1 0,40-5 0,-25 0 0,-15 2 0,-15 7 0,-12 0 0,5 0 1036,-8 0-1036,13 0 0,9 0 0,21-6 0,-5 1 0,5 0 0,-8 1 0,2 0 0,16 0 0,2 0 0,5 1 0,-3-1 0,-26 0 0,-1-1 0,17 1 0,-2-1 0,0-2 0,-12 7 0,-14 0 0,-5 0 0,-10 0 0,0 0 0,-17 0 0,-4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901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01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901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5AF3CAC7-77A2-481B-81C6-FDB7F8E78C1A}" type="slidenum">
              <a:rPr lang="en-US" altLang="da-DK"/>
              <a:pPr/>
              <a:t>‹#›</a:t>
            </a:fld>
            <a:endParaRPr lang="en-US" altLang="da-DK"/>
          </a:p>
        </p:txBody>
      </p:sp>
    </p:spTree>
    <p:extLst>
      <p:ext uri="{BB962C8B-B14F-4D97-AF65-F5344CB8AC3E}">
        <p14:creationId xmlns:p14="http://schemas.microsoft.com/office/powerpoint/2010/main" val="24274543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A" dirty="0"/>
          </a:p>
        </p:txBody>
      </p:sp>
      <p:sp>
        <p:nvSpPr>
          <p:cNvPr id="4" name="Slide Number Placeholder 3"/>
          <p:cNvSpPr>
            <a:spLocks noGrp="1"/>
          </p:cNvSpPr>
          <p:nvPr>
            <p:ph type="sldNum" sz="quarter" idx="5"/>
          </p:nvPr>
        </p:nvSpPr>
        <p:spPr/>
        <p:txBody>
          <a:bodyPr/>
          <a:lstStyle/>
          <a:p>
            <a:fld id="{5AF3CAC7-77A2-481B-81C6-FDB7F8E78C1A}" type="slidenum">
              <a:rPr lang="en-US" altLang="da-DK" smtClean="0"/>
              <a:pPr/>
              <a:t>1</a:t>
            </a:fld>
            <a:endParaRPr lang="en-US" altLang="da-DK"/>
          </a:p>
        </p:txBody>
      </p:sp>
    </p:spTree>
    <p:extLst>
      <p:ext uri="{BB962C8B-B14F-4D97-AF65-F5344CB8AC3E}">
        <p14:creationId xmlns:p14="http://schemas.microsoft.com/office/powerpoint/2010/main" val="2611759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5AF3CAC7-77A2-481B-81C6-FDB7F8E78C1A}" type="slidenum">
              <a:rPr lang="en-US" altLang="da-DK" smtClean="0"/>
              <a:pPr/>
              <a:t>30</a:t>
            </a:fld>
            <a:endParaRPr lang="en-US" altLang="da-DK"/>
          </a:p>
        </p:txBody>
      </p:sp>
    </p:spTree>
    <p:extLst>
      <p:ext uri="{BB962C8B-B14F-4D97-AF65-F5344CB8AC3E}">
        <p14:creationId xmlns:p14="http://schemas.microsoft.com/office/powerpoint/2010/main" val="668376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da-DK"/>
              <a:t>Klik for at redigere i master</a:t>
            </a:r>
            <a:endParaRPr lang="en-US" dirty="0"/>
          </a:p>
        </p:txBody>
      </p:sp>
      <p:sp>
        <p:nvSpPr>
          <p:cNvPr id="3" name="Subtitle 2"/>
          <p:cNvSpPr>
            <a:spLocks noGrp="1"/>
          </p:cNvSpPr>
          <p:nvPr>
            <p:ph type="subTitle" idx="1"/>
          </p:nvPr>
        </p:nvSpPr>
        <p:spPr>
          <a:xfrm>
            <a:off x="866442" y="4777380"/>
            <a:ext cx="6620968" cy="861420"/>
          </a:xfrm>
        </p:spPr>
        <p:txBody>
          <a:bodyPr/>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i master</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a:t>© 2016 Cengage Learning</a:t>
            </a:r>
          </a:p>
        </p:txBody>
      </p:sp>
      <p:sp>
        <p:nvSpPr>
          <p:cNvPr id="6" name="Slide Number Placeholder 5"/>
          <p:cNvSpPr>
            <a:spLocks noGrp="1"/>
          </p:cNvSpPr>
          <p:nvPr>
            <p:ph type="sldNum" sz="quarter" idx="12"/>
          </p:nvPr>
        </p:nvSpPr>
        <p:spPr/>
        <p:txBody>
          <a:bodyPr/>
          <a:lstStyle>
            <a:lvl1pPr>
              <a:defRPr/>
            </a:lvl1pPr>
          </a:lstStyle>
          <a:p>
            <a:fld id="{7848827E-E83B-41BF-A187-3BC01BD1B010}" type="slidenum">
              <a:rPr lang="en-US" altLang="da-DK"/>
              <a:pPr/>
              <a:t>‹#›</a:t>
            </a:fld>
            <a:endParaRPr lang="en-US" altLang="da-DK"/>
          </a:p>
        </p:txBody>
      </p:sp>
    </p:spTree>
    <p:extLst>
      <p:ext uri="{BB962C8B-B14F-4D97-AF65-F5344CB8AC3E}">
        <p14:creationId xmlns:p14="http://schemas.microsoft.com/office/powerpoint/2010/main" val="4011855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k 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da-DK"/>
              <a:t>Klik for at redigere i master</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a-DK" noProof="0"/>
              <a:t>Klik på ikonet for at tilføje et billede</a:t>
            </a:r>
            <a:endParaRPr lang="en-US" noProof="0"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dirty="0"/>
              <a:t>© 2016 Cengage Learning</a:t>
            </a:r>
          </a:p>
        </p:txBody>
      </p:sp>
      <p:sp>
        <p:nvSpPr>
          <p:cNvPr id="7" name="Slide Number Placeholder 5"/>
          <p:cNvSpPr>
            <a:spLocks noGrp="1"/>
          </p:cNvSpPr>
          <p:nvPr>
            <p:ph type="sldNum" sz="quarter" idx="12"/>
          </p:nvPr>
        </p:nvSpPr>
        <p:spPr/>
        <p:txBody>
          <a:bodyPr/>
          <a:lstStyle>
            <a:lvl1pPr>
              <a:defRPr/>
            </a:lvl1pPr>
          </a:lstStyle>
          <a:p>
            <a:fld id="{86DFAFDB-CE0B-452E-8C9B-9C3A64BA3173}" type="slidenum">
              <a:rPr lang="en-US" altLang="da-DK"/>
              <a:pPr/>
              <a:t>‹#›</a:t>
            </a:fld>
            <a:endParaRPr lang="en-US" altLang="da-DK"/>
          </a:p>
        </p:txBody>
      </p:sp>
    </p:spTree>
    <p:extLst>
      <p:ext uri="{BB962C8B-B14F-4D97-AF65-F5344CB8AC3E}">
        <p14:creationId xmlns:p14="http://schemas.microsoft.com/office/powerpoint/2010/main" val="1023685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og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da-DK"/>
              <a:t>Klik for at redigere i master</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a:t>© 2016 Cengage Learning</a:t>
            </a:r>
          </a:p>
        </p:txBody>
      </p:sp>
      <p:sp>
        <p:nvSpPr>
          <p:cNvPr id="6" name="Slide Number Placeholder 5"/>
          <p:cNvSpPr>
            <a:spLocks noGrp="1"/>
          </p:cNvSpPr>
          <p:nvPr>
            <p:ph type="sldNum" sz="quarter" idx="12"/>
          </p:nvPr>
        </p:nvSpPr>
        <p:spPr/>
        <p:txBody>
          <a:bodyPr/>
          <a:lstStyle>
            <a:lvl1pPr>
              <a:defRPr/>
            </a:lvl1pPr>
          </a:lstStyle>
          <a:p>
            <a:fld id="{7029B720-5E40-4D7A-BF7D-044142FE3A87}" type="slidenum">
              <a:rPr lang="en-US" altLang="da-DK"/>
              <a:pPr/>
              <a:t>‹#›</a:t>
            </a:fld>
            <a:endParaRPr lang="en-US" altLang="da-DK"/>
          </a:p>
        </p:txBody>
      </p:sp>
    </p:spTree>
    <p:extLst>
      <p:ext uri="{BB962C8B-B14F-4D97-AF65-F5344CB8AC3E}">
        <p14:creationId xmlns:p14="http://schemas.microsoft.com/office/powerpoint/2010/main" val="23862234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med billedtekst">
    <p:spTree>
      <p:nvGrpSpPr>
        <p:cNvPr id="1" name=""/>
        <p:cNvGrpSpPr/>
        <p:nvPr/>
      </p:nvGrpSpPr>
      <p:grpSpPr>
        <a:xfrm>
          <a:off x="0" y="0"/>
          <a:ext cx="0" cy="0"/>
          <a:chOff x="0" y="0"/>
          <a:chExt cx="0" cy="0"/>
        </a:xfrm>
      </p:grpSpPr>
      <p:sp>
        <p:nvSpPr>
          <p:cNvPr id="5" name="TextBox 11"/>
          <p:cNvSpPr txBox="1"/>
          <p:nvPr/>
        </p:nvSpPr>
        <p:spPr>
          <a:xfrm>
            <a:off x="674688" y="971550"/>
            <a:ext cx="600075"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a:defRPr/>
            </a:pPr>
            <a:r>
              <a:rPr lang="en-US" dirty="0"/>
              <a:t>“</a:t>
            </a:r>
          </a:p>
        </p:txBody>
      </p:sp>
      <p:sp>
        <p:nvSpPr>
          <p:cNvPr id="6" name="TextBox 14"/>
          <p:cNvSpPr txBox="1"/>
          <p:nvPr/>
        </p:nvSpPr>
        <p:spPr>
          <a:xfrm>
            <a:off x="6999288" y="2613025"/>
            <a:ext cx="601662"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a:defRPr/>
            </a:pPr>
            <a:r>
              <a:rPr lang="en-US" dirty="0"/>
              <a:t>”</a:t>
            </a:r>
          </a:p>
        </p:txBody>
      </p:sp>
      <p:sp>
        <p:nvSpPr>
          <p:cNvPr id="2" name="Title 1"/>
          <p:cNvSpPr>
            <a:spLocks noGrp="1"/>
          </p:cNvSpPr>
          <p:nvPr>
            <p:ph type="title"/>
          </p:nvPr>
        </p:nvSpPr>
        <p:spPr>
          <a:xfrm>
            <a:off x="1181409" y="1447800"/>
            <a:ext cx="6001049" cy="2323374"/>
          </a:xfrm>
        </p:spPr>
        <p:txBody>
          <a:bodyPr/>
          <a:lstStyle>
            <a:lvl1pPr>
              <a:defRPr sz="4800"/>
            </a:lvl1pPr>
          </a:lstStyle>
          <a:p>
            <a:r>
              <a:rPr lang="da-DK"/>
              <a:t>Klik for at redigere i master</a:t>
            </a:r>
            <a:endParaRPr lang="en-US" dirty="0"/>
          </a:p>
        </p:txBody>
      </p:sp>
      <p:sp>
        <p:nvSpPr>
          <p:cNvPr id="11" name="Text Placeholder 3"/>
          <p:cNvSpPr>
            <a:spLocks noGrp="1"/>
          </p:cNvSpPr>
          <p:nvPr>
            <p:ph type="body" sz="half" idx="14"/>
          </p:nvPr>
        </p:nvSpPr>
        <p:spPr>
          <a:xfrm>
            <a:off x="1448177" y="3771174"/>
            <a:ext cx="5461159" cy="342174"/>
          </a:xfrm>
        </p:spPr>
        <p:txBody>
          <a:bodyPr rtlCol="0">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7" name="Date Placeholder 3"/>
          <p:cNvSpPr>
            <a:spLocks noGrp="1"/>
          </p:cNvSpPr>
          <p:nvPr>
            <p:ph type="dt" sz="half" idx="15"/>
          </p:nvPr>
        </p:nvSpPr>
        <p:spPr/>
        <p:txBody>
          <a:bodyPr/>
          <a:lstStyle>
            <a:lvl1pPr>
              <a:defRPr/>
            </a:lvl1pPr>
          </a:lstStyle>
          <a:p>
            <a:pPr>
              <a:defRPr/>
            </a:pPr>
            <a:endParaRPr lang="en-US"/>
          </a:p>
        </p:txBody>
      </p:sp>
      <p:sp>
        <p:nvSpPr>
          <p:cNvPr id="8" name="Slide Number Placeholder 5"/>
          <p:cNvSpPr>
            <a:spLocks noGrp="1"/>
          </p:cNvSpPr>
          <p:nvPr>
            <p:ph type="sldNum" sz="quarter" idx="16"/>
          </p:nvPr>
        </p:nvSpPr>
        <p:spPr/>
        <p:txBody>
          <a:bodyPr/>
          <a:lstStyle>
            <a:lvl1pPr>
              <a:defRPr/>
            </a:lvl1pPr>
          </a:lstStyle>
          <a:p>
            <a:fld id="{32F5A03B-728F-4F21-B004-893CC59311BB}" type="slidenum">
              <a:rPr lang="en-US" altLang="da-DK"/>
              <a:pPr/>
              <a:t>‹#›</a:t>
            </a:fld>
            <a:endParaRPr lang="en-US" altLang="da-DK"/>
          </a:p>
        </p:txBody>
      </p:sp>
      <p:sp>
        <p:nvSpPr>
          <p:cNvPr id="9" name="Footer Placeholder 4"/>
          <p:cNvSpPr>
            <a:spLocks noGrp="1"/>
          </p:cNvSpPr>
          <p:nvPr>
            <p:ph type="ftr" sz="quarter" idx="17"/>
          </p:nvPr>
        </p:nvSpPr>
        <p:spPr/>
        <p:txBody>
          <a:bodyPr/>
          <a:lstStyle>
            <a:lvl1pPr algn="l">
              <a:defRPr sz="1100" b="0" i="0">
                <a:solidFill>
                  <a:schemeClr val="tx1">
                    <a:tint val="75000"/>
                    <a:alpha val="60000"/>
                  </a:schemeClr>
                </a:solidFill>
              </a:defRPr>
            </a:lvl1pPr>
          </a:lstStyle>
          <a:p>
            <a:pPr>
              <a:defRPr/>
            </a:pPr>
            <a:r>
              <a:rPr lang="en-US" dirty="0"/>
              <a:t>© 2016 Cengage Learning</a:t>
            </a:r>
          </a:p>
        </p:txBody>
      </p:sp>
    </p:spTree>
    <p:extLst>
      <p:ext uri="{BB962C8B-B14F-4D97-AF65-F5344CB8AC3E}">
        <p14:creationId xmlns:p14="http://schemas.microsoft.com/office/powerpoint/2010/main" val="12171742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vnekort">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da-DK"/>
              <a:t>Klik for at redigere i master</a:t>
            </a:r>
            <a:endParaRPr lang="en-US" dirty="0"/>
          </a:p>
        </p:txBody>
      </p:sp>
      <p:sp>
        <p:nvSpPr>
          <p:cNvPr id="3" name="Text Placeholder 2"/>
          <p:cNvSpPr>
            <a:spLocks noGrp="1"/>
          </p:cNvSpPr>
          <p:nvPr>
            <p:ph type="body" idx="1"/>
          </p:nvPr>
        </p:nvSpPr>
        <p:spPr>
          <a:xfrm>
            <a:off x="866442" y="4777381"/>
            <a:ext cx="6620968" cy="860400"/>
          </a:xfrm>
        </p:spPr>
        <p:txBody>
          <a:bodyPr/>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i master</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a:t>© 2016 Cengage Learning</a:t>
            </a:r>
          </a:p>
        </p:txBody>
      </p:sp>
      <p:sp>
        <p:nvSpPr>
          <p:cNvPr id="6" name="Slide Number Placeholder 5"/>
          <p:cNvSpPr>
            <a:spLocks noGrp="1"/>
          </p:cNvSpPr>
          <p:nvPr>
            <p:ph type="sldNum" sz="quarter" idx="12"/>
          </p:nvPr>
        </p:nvSpPr>
        <p:spPr/>
        <p:txBody>
          <a:bodyPr/>
          <a:lstStyle>
            <a:lvl1pPr>
              <a:defRPr/>
            </a:lvl1pPr>
          </a:lstStyle>
          <a:p>
            <a:fld id="{3C9C9585-2807-4350-87D6-7FACC3155B55}" type="slidenum">
              <a:rPr lang="en-US" altLang="da-DK"/>
              <a:pPr/>
              <a:t>‹#›</a:t>
            </a:fld>
            <a:endParaRPr lang="en-US" altLang="da-DK"/>
          </a:p>
        </p:txBody>
      </p:sp>
    </p:spTree>
    <p:extLst>
      <p:ext uri="{BB962C8B-B14F-4D97-AF65-F5344CB8AC3E}">
        <p14:creationId xmlns:p14="http://schemas.microsoft.com/office/powerpoint/2010/main" val="31115882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nner">
    <p:spTree>
      <p:nvGrpSpPr>
        <p:cNvPr id="1" name=""/>
        <p:cNvGrpSpPr/>
        <p:nvPr/>
      </p:nvGrpSpPr>
      <p:grpSpPr>
        <a:xfrm>
          <a:off x="0" y="0"/>
          <a:ext cx="0" cy="0"/>
          <a:chOff x="0" y="0"/>
          <a:chExt cx="0" cy="0"/>
        </a:xfrm>
      </p:grpSpPr>
      <p:cxnSp>
        <p:nvCxnSpPr>
          <p:cNvPr id="9" name="Straight Connector 16"/>
          <p:cNvCxnSpPr/>
          <p:nvPr/>
        </p:nvCxnSpPr>
        <p:spPr>
          <a:xfrm>
            <a:off x="2795588"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17"/>
          <p:cNvCxnSpPr/>
          <p:nvPr/>
        </p:nvCxnSpPr>
        <p:spPr>
          <a:xfrm>
            <a:off x="52228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da-DK"/>
              <a:t>Klik for at redigere i master</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16" name="Text Placeholder 3"/>
          <p:cNvSpPr>
            <a:spLocks noGrp="1"/>
          </p:cNvSpPr>
          <p:nvPr>
            <p:ph type="body" sz="half" idx="15"/>
          </p:nvPr>
        </p:nvSpPr>
        <p:spPr>
          <a:xfrm>
            <a:off x="489475" y="2667000"/>
            <a:ext cx="2196084"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19" name="Text Placeholder 3"/>
          <p:cNvSpPr>
            <a:spLocks noGrp="1"/>
          </p:cNvSpPr>
          <p:nvPr>
            <p:ph type="body" sz="half" idx="16"/>
          </p:nvPr>
        </p:nvSpPr>
        <p:spPr>
          <a:xfrm>
            <a:off x="2905586" y="2667000"/>
            <a:ext cx="2210671"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20" name="Text Placeholder 3"/>
          <p:cNvSpPr>
            <a:spLocks noGrp="1"/>
          </p:cNvSpPr>
          <p:nvPr>
            <p:ph type="body" sz="half" idx="17"/>
          </p:nvPr>
        </p:nvSpPr>
        <p:spPr>
          <a:xfrm>
            <a:off x="5344917" y="2667000"/>
            <a:ext cx="2199658"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11" name="Date Placeholder 3"/>
          <p:cNvSpPr>
            <a:spLocks noGrp="1"/>
          </p:cNvSpPr>
          <p:nvPr>
            <p:ph type="dt" sz="half" idx="18"/>
          </p:nvPr>
        </p:nvSpPr>
        <p:spPr/>
        <p:txBody>
          <a:bodyPr/>
          <a:lstStyle>
            <a:lvl1pPr>
              <a:defRPr/>
            </a:lvl1pPr>
          </a:lstStyle>
          <a:p>
            <a:pPr>
              <a:defRPr/>
            </a:pPr>
            <a:endParaRPr lang="en-US"/>
          </a:p>
        </p:txBody>
      </p:sp>
      <p:sp>
        <p:nvSpPr>
          <p:cNvPr id="12" name="Slide Number Placeholder 5"/>
          <p:cNvSpPr>
            <a:spLocks noGrp="1"/>
          </p:cNvSpPr>
          <p:nvPr>
            <p:ph type="sldNum" sz="quarter" idx="19"/>
          </p:nvPr>
        </p:nvSpPr>
        <p:spPr/>
        <p:txBody>
          <a:bodyPr/>
          <a:lstStyle>
            <a:lvl1pPr>
              <a:defRPr/>
            </a:lvl1pPr>
          </a:lstStyle>
          <a:p>
            <a:fld id="{5C37F2F1-9402-4EC8-8048-71CADAF9A7A9}" type="slidenum">
              <a:rPr lang="en-US" altLang="da-DK"/>
              <a:pPr/>
              <a:t>‹#›</a:t>
            </a:fld>
            <a:endParaRPr lang="en-US" altLang="da-DK"/>
          </a:p>
        </p:txBody>
      </p:sp>
      <p:sp>
        <p:nvSpPr>
          <p:cNvPr id="13" name="Footer Placeholder 4"/>
          <p:cNvSpPr>
            <a:spLocks noGrp="1"/>
          </p:cNvSpPr>
          <p:nvPr>
            <p:ph type="ftr" sz="quarter" idx="20"/>
          </p:nvPr>
        </p:nvSpPr>
        <p:spPr/>
        <p:txBody>
          <a:bodyPr/>
          <a:lstStyle>
            <a:lvl1pPr algn="l">
              <a:defRPr sz="1100" b="0" i="0">
                <a:solidFill>
                  <a:schemeClr val="tx1">
                    <a:tint val="75000"/>
                    <a:alpha val="60000"/>
                  </a:schemeClr>
                </a:solidFill>
              </a:defRPr>
            </a:lvl1pPr>
          </a:lstStyle>
          <a:p>
            <a:pPr>
              <a:defRPr/>
            </a:pPr>
            <a:r>
              <a:rPr lang="en-US" dirty="0"/>
              <a:t>© 2016 Cengage Learning</a:t>
            </a:r>
          </a:p>
        </p:txBody>
      </p:sp>
    </p:spTree>
    <p:extLst>
      <p:ext uri="{BB962C8B-B14F-4D97-AF65-F5344CB8AC3E}">
        <p14:creationId xmlns:p14="http://schemas.microsoft.com/office/powerpoint/2010/main" val="12159731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onner med billede">
    <p:spTree>
      <p:nvGrpSpPr>
        <p:cNvPr id="1" name=""/>
        <p:cNvGrpSpPr/>
        <p:nvPr/>
      </p:nvGrpSpPr>
      <p:grpSpPr>
        <a:xfrm>
          <a:off x="0" y="0"/>
          <a:ext cx="0" cy="0"/>
          <a:chOff x="0" y="0"/>
          <a:chExt cx="0" cy="0"/>
        </a:xfrm>
      </p:grpSpPr>
      <p:cxnSp>
        <p:nvCxnSpPr>
          <p:cNvPr id="12" name="Straight Connector 18"/>
          <p:cNvCxnSpPr/>
          <p:nvPr/>
        </p:nvCxnSpPr>
        <p:spPr>
          <a:xfrm>
            <a:off x="2795588"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9"/>
          <p:cNvCxnSpPr/>
          <p:nvPr/>
        </p:nvCxnSpPr>
        <p:spPr>
          <a:xfrm>
            <a:off x="52228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da-DK"/>
              <a:t>Klik for at redigere i master</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a-DK" noProof="0"/>
              <a:t>Klik på ikonet for at tilføje et billede</a:t>
            </a:r>
            <a:endParaRPr lang="en-US" noProof="0" dirty="0"/>
          </a:p>
        </p:txBody>
      </p:sp>
      <p:sp>
        <p:nvSpPr>
          <p:cNvPr id="22" name="Text Placeholder 3"/>
          <p:cNvSpPr>
            <a:spLocks noGrp="1"/>
          </p:cNvSpPr>
          <p:nvPr>
            <p:ph type="body" sz="half" idx="18"/>
          </p:nvPr>
        </p:nvSpPr>
        <p:spPr>
          <a:xfrm>
            <a:off x="489475" y="4827212"/>
            <a:ext cx="2205612"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a-DK" noProof="0"/>
              <a:t>Klik på ikonet for at tilføje et billede</a:t>
            </a:r>
            <a:endParaRPr lang="en-US" noProof="0" dirty="0"/>
          </a:p>
        </p:txBody>
      </p:sp>
      <p:sp>
        <p:nvSpPr>
          <p:cNvPr id="23" name="Text Placeholder 3"/>
          <p:cNvSpPr>
            <a:spLocks noGrp="1"/>
          </p:cNvSpPr>
          <p:nvPr>
            <p:ph type="body" sz="half" idx="19"/>
          </p:nvPr>
        </p:nvSpPr>
        <p:spPr>
          <a:xfrm>
            <a:off x="2916776" y="4827211"/>
            <a:ext cx="2201378"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a-DK" noProof="0"/>
              <a:t>Klik på ikonet for at tilføje et billede</a:t>
            </a:r>
            <a:endParaRPr lang="en-US" noProof="0" dirty="0"/>
          </a:p>
        </p:txBody>
      </p:sp>
      <p:sp>
        <p:nvSpPr>
          <p:cNvPr id="24" name="Text Placeholder 3"/>
          <p:cNvSpPr>
            <a:spLocks noGrp="1"/>
          </p:cNvSpPr>
          <p:nvPr>
            <p:ph type="body" sz="half" idx="20"/>
          </p:nvPr>
        </p:nvSpPr>
        <p:spPr>
          <a:xfrm>
            <a:off x="5344824" y="4827209"/>
            <a:ext cx="2202571"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15" name="Date Placeholder 3"/>
          <p:cNvSpPr>
            <a:spLocks noGrp="1"/>
          </p:cNvSpPr>
          <p:nvPr>
            <p:ph type="dt" sz="half" idx="23"/>
          </p:nvPr>
        </p:nvSpPr>
        <p:spPr/>
        <p:txBody>
          <a:bodyPr/>
          <a:lstStyle>
            <a:lvl1pPr>
              <a:defRPr/>
            </a:lvl1pPr>
          </a:lstStyle>
          <a:p>
            <a:pPr>
              <a:defRPr/>
            </a:pPr>
            <a:endParaRPr lang="en-US"/>
          </a:p>
        </p:txBody>
      </p:sp>
      <p:sp>
        <p:nvSpPr>
          <p:cNvPr id="16" name="Slide Number Placeholder 5"/>
          <p:cNvSpPr>
            <a:spLocks noGrp="1"/>
          </p:cNvSpPr>
          <p:nvPr>
            <p:ph type="sldNum" sz="quarter" idx="24"/>
          </p:nvPr>
        </p:nvSpPr>
        <p:spPr/>
        <p:txBody>
          <a:bodyPr/>
          <a:lstStyle>
            <a:lvl1pPr>
              <a:defRPr/>
            </a:lvl1pPr>
          </a:lstStyle>
          <a:p>
            <a:fld id="{A09DCAB5-80AC-4FAA-8E27-C6ABCD0C36DE}" type="slidenum">
              <a:rPr lang="en-US" altLang="da-DK"/>
              <a:pPr/>
              <a:t>‹#›</a:t>
            </a:fld>
            <a:endParaRPr lang="en-US" altLang="da-DK"/>
          </a:p>
        </p:txBody>
      </p:sp>
      <p:sp>
        <p:nvSpPr>
          <p:cNvPr id="17" name="Footer Placeholder 4"/>
          <p:cNvSpPr>
            <a:spLocks noGrp="1"/>
          </p:cNvSpPr>
          <p:nvPr>
            <p:ph type="ftr" sz="quarter" idx="25"/>
          </p:nvPr>
        </p:nvSpPr>
        <p:spPr/>
        <p:txBody>
          <a:bodyPr/>
          <a:lstStyle>
            <a:lvl1pPr algn="l">
              <a:defRPr sz="1100" b="0" i="0">
                <a:solidFill>
                  <a:schemeClr val="tx1">
                    <a:tint val="75000"/>
                    <a:alpha val="60000"/>
                  </a:schemeClr>
                </a:solidFill>
              </a:defRPr>
            </a:lvl1pPr>
          </a:lstStyle>
          <a:p>
            <a:pPr>
              <a:defRPr/>
            </a:pPr>
            <a:r>
              <a:rPr lang="en-US" dirty="0"/>
              <a:t>© 2016 Cengage Learning</a:t>
            </a:r>
          </a:p>
        </p:txBody>
      </p:sp>
    </p:spTree>
    <p:extLst>
      <p:ext uri="{BB962C8B-B14F-4D97-AF65-F5344CB8AC3E}">
        <p14:creationId xmlns:p14="http://schemas.microsoft.com/office/powerpoint/2010/main" val="529697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en-US" dirty="0"/>
          </a:p>
        </p:txBody>
      </p:sp>
      <p:sp>
        <p:nvSpPr>
          <p:cNvPr id="3" name="Vertical Text Placeholder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a:t>© 2016 Cengage Learning</a:t>
            </a:r>
          </a:p>
        </p:txBody>
      </p:sp>
      <p:sp>
        <p:nvSpPr>
          <p:cNvPr id="6" name="Slide Number Placeholder 5"/>
          <p:cNvSpPr>
            <a:spLocks noGrp="1"/>
          </p:cNvSpPr>
          <p:nvPr>
            <p:ph type="sldNum" sz="quarter" idx="12"/>
          </p:nvPr>
        </p:nvSpPr>
        <p:spPr/>
        <p:txBody>
          <a:bodyPr/>
          <a:lstStyle>
            <a:lvl1pPr>
              <a:defRPr/>
            </a:lvl1pPr>
          </a:lstStyle>
          <a:p>
            <a:fld id="{19EDFB91-DB2F-47D3-98B1-600BA8703E9E}" type="slidenum">
              <a:rPr lang="en-US" altLang="da-DK"/>
              <a:pPr/>
              <a:t>‹#›</a:t>
            </a:fld>
            <a:endParaRPr lang="en-US" altLang="da-DK"/>
          </a:p>
        </p:txBody>
      </p:sp>
    </p:spTree>
    <p:extLst>
      <p:ext uri="{BB962C8B-B14F-4D97-AF65-F5344CB8AC3E}">
        <p14:creationId xmlns:p14="http://schemas.microsoft.com/office/powerpoint/2010/main" val="8801535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lstStyle/>
          <a:p>
            <a:r>
              <a:rPr lang="da-DK"/>
              <a:t>Klik for at redigere i master</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a:t>© 2016 Cengage Learning</a:t>
            </a:r>
          </a:p>
        </p:txBody>
      </p:sp>
      <p:sp>
        <p:nvSpPr>
          <p:cNvPr id="6" name="Slide Number Placeholder 5"/>
          <p:cNvSpPr>
            <a:spLocks noGrp="1"/>
          </p:cNvSpPr>
          <p:nvPr>
            <p:ph type="sldNum" sz="quarter" idx="12"/>
          </p:nvPr>
        </p:nvSpPr>
        <p:spPr/>
        <p:txBody>
          <a:bodyPr/>
          <a:lstStyle>
            <a:lvl1pPr>
              <a:defRPr/>
            </a:lvl1pPr>
          </a:lstStyle>
          <a:p>
            <a:fld id="{B92FD413-0F8C-4FA1-8192-81C019F7D9C4}" type="slidenum">
              <a:rPr lang="en-US" altLang="da-DK"/>
              <a:pPr/>
              <a:t>‹#›</a:t>
            </a:fld>
            <a:endParaRPr lang="en-US" altLang="da-DK"/>
          </a:p>
        </p:txBody>
      </p:sp>
    </p:spTree>
    <p:extLst>
      <p:ext uri="{BB962C8B-B14F-4D97-AF65-F5344CB8AC3E}">
        <p14:creationId xmlns:p14="http://schemas.microsoft.com/office/powerpoint/2010/main" val="2387270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5" name="Footer Placeholder 4"/>
          <p:cNvSpPr txBox="1">
            <a:spLocks/>
          </p:cNvSpPr>
          <p:nvPr userDrawn="1"/>
        </p:nvSpPr>
        <p:spPr>
          <a:xfrm rot="5400000">
            <a:off x="6385735" y="3415771"/>
            <a:ext cx="3859795" cy="228660"/>
          </a:xfrm>
          <a:prstGeom prst="rect">
            <a:avLst/>
          </a:prstGeom>
        </p:spPr>
        <p:txBody>
          <a:bodyPr anchor="b"/>
          <a:lstStyle>
            <a:defPPr>
              <a:defRPr lang="en-US"/>
            </a:defPPr>
            <a:lvl1pPr algn="l" rtl="0" eaLnBrk="0" fontAlgn="base" hangingPunct="0">
              <a:spcBef>
                <a:spcPct val="0"/>
              </a:spcBef>
              <a:spcAft>
                <a:spcPct val="0"/>
              </a:spcAft>
              <a:defRPr sz="1100" b="0" i="0" kern="1200">
                <a:solidFill>
                  <a:schemeClr val="tx1">
                    <a:tint val="75000"/>
                    <a:alpha val="60000"/>
                  </a:schemeClr>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dirty="0"/>
              <a:t>© 2016 Cengage Learning</a:t>
            </a:r>
          </a:p>
        </p:txBody>
      </p:sp>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391363" y="1600203"/>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9"/>
          <p:cNvSpPr>
            <a:spLocks noGrp="1" noChangeArrowheads="1"/>
          </p:cNvSpPr>
          <p:nvPr>
            <p:ph type="dt" sz="half" idx="10"/>
          </p:nvPr>
        </p:nvSpPr>
        <p:spPr/>
        <p:txBody>
          <a:bodyPr/>
          <a:lstStyle>
            <a:lvl1pPr>
              <a:defRPr/>
            </a:lvl1pPr>
          </a:lstStyle>
          <a:p>
            <a:pPr>
              <a:defRPr/>
            </a:pPr>
            <a:endParaRPr lang="en-US"/>
          </a:p>
        </p:txBody>
      </p:sp>
      <p:sp>
        <p:nvSpPr>
          <p:cNvPr id="7" name="Rectangle 71"/>
          <p:cNvSpPr>
            <a:spLocks noGrp="1" noChangeArrowheads="1"/>
          </p:cNvSpPr>
          <p:nvPr>
            <p:ph type="sldNum" sz="quarter" idx="11"/>
          </p:nvPr>
        </p:nvSpPr>
        <p:spPr/>
        <p:txBody>
          <a:bodyPr/>
          <a:lstStyle>
            <a:lvl1pPr>
              <a:defRPr/>
            </a:lvl1pPr>
          </a:lstStyle>
          <a:p>
            <a:fld id="{B167C58E-FCC6-4A51-A0D8-795339C184DA}" type="slidenum">
              <a:rPr lang="en-US" altLang="da-DK"/>
              <a:pPr/>
              <a:t>‹#›</a:t>
            </a:fld>
            <a:endParaRPr lang="en-US" altLang="da-DK"/>
          </a:p>
        </p:txBody>
      </p:sp>
    </p:spTree>
    <p:extLst>
      <p:ext uri="{BB962C8B-B14F-4D97-AF65-F5344CB8AC3E}">
        <p14:creationId xmlns:p14="http://schemas.microsoft.com/office/powerpoint/2010/main" val="902601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en-US" dirty="0"/>
          </a:p>
        </p:txBody>
      </p:sp>
      <p:sp>
        <p:nvSpPr>
          <p:cNvPr id="3" name="Content Placeholder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a:t>© 2016 Cengage Learning</a:t>
            </a:r>
          </a:p>
        </p:txBody>
      </p:sp>
      <p:sp>
        <p:nvSpPr>
          <p:cNvPr id="6" name="Slide Number Placeholder 5"/>
          <p:cNvSpPr>
            <a:spLocks noGrp="1"/>
          </p:cNvSpPr>
          <p:nvPr>
            <p:ph type="sldNum" sz="quarter" idx="12"/>
          </p:nvPr>
        </p:nvSpPr>
        <p:spPr/>
        <p:txBody>
          <a:bodyPr/>
          <a:lstStyle>
            <a:lvl1pPr>
              <a:defRPr/>
            </a:lvl1pPr>
          </a:lstStyle>
          <a:p>
            <a:fld id="{D7F570D5-C302-4020-AA58-8F0D30B28CB5}" type="slidenum">
              <a:rPr lang="en-US" altLang="da-DK"/>
              <a:pPr/>
              <a:t>‹#›</a:t>
            </a:fld>
            <a:endParaRPr lang="en-US" altLang="da-DK"/>
          </a:p>
        </p:txBody>
      </p:sp>
    </p:spTree>
    <p:extLst>
      <p:ext uri="{BB962C8B-B14F-4D97-AF65-F5344CB8AC3E}">
        <p14:creationId xmlns:p14="http://schemas.microsoft.com/office/powerpoint/2010/main" val="3610788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da-DK"/>
              <a:t>Klik for at redigere i master</a:t>
            </a:r>
            <a:endParaRPr lang="en-US" dirty="0"/>
          </a:p>
        </p:txBody>
      </p:sp>
      <p:sp>
        <p:nvSpPr>
          <p:cNvPr id="3" name="Text Placeholder 2"/>
          <p:cNvSpPr>
            <a:spLocks noGrp="1"/>
          </p:cNvSpPr>
          <p:nvPr>
            <p:ph type="body" idx="1"/>
          </p:nvPr>
        </p:nvSpPr>
        <p:spPr>
          <a:xfrm>
            <a:off x="866442" y="4777381"/>
            <a:ext cx="6620968" cy="860400"/>
          </a:xfrm>
        </p:spPr>
        <p:txBody>
          <a:bodyPr/>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i master</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a:t>© 2016 Cengage Learning</a:t>
            </a:r>
          </a:p>
        </p:txBody>
      </p:sp>
      <p:sp>
        <p:nvSpPr>
          <p:cNvPr id="6" name="Slide Number Placeholder 5"/>
          <p:cNvSpPr>
            <a:spLocks noGrp="1"/>
          </p:cNvSpPr>
          <p:nvPr>
            <p:ph type="sldNum" sz="quarter" idx="12"/>
          </p:nvPr>
        </p:nvSpPr>
        <p:spPr/>
        <p:txBody>
          <a:bodyPr/>
          <a:lstStyle>
            <a:lvl1pPr>
              <a:defRPr/>
            </a:lvl1pPr>
          </a:lstStyle>
          <a:p>
            <a:fld id="{EC74506B-E30B-456E-98FF-115E831BC934}" type="slidenum">
              <a:rPr lang="en-US" altLang="da-DK"/>
              <a:pPr/>
              <a:t>‹#›</a:t>
            </a:fld>
            <a:endParaRPr lang="en-US" altLang="da-DK"/>
          </a:p>
        </p:txBody>
      </p:sp>
    </p:spTree>
    <p:extLst>
      <p:ext uri="{BB962C8B-B14F-4D97-AF65-F5344CB8AC3E}">
        <p14:creationId xmlns:p14="http://schemas.microsoft.com/office/powerpoint/2010/main" val="3204653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dirty="0"/>
              <a:t>© 2016 Cengage Learning</a:t>
            </a:r>
          </a:p>
        </p:txBody>
      </p:sp>
      <p:sp>
        <p:nvSpPr>
          <p:cNvPr id="7" name="Slide Number Placeholder 5"/>
          <p:cNvSpPr>
            <a:spLocks noGrp="1"/>
          </p:cNvSpPr>
          <p:nvPr>
            <p:ph type="sldNum" sz="quarter" idx="12"/>
          </p:nvPr>
        </p:nvSpPr>
        <p:spPr/>
        <p:txBody>
          <a:bodyPr/>
          <a:lstStyle>
            <a:lvl1pPr>
              <a:defRPr/>
            </a:lvl1pPr>
          </a:lstStyle>
          <a:p>
            <a:fld id="{F2551FCD-DE76-4B76-9116-EF2B580F5E4A}" type="slidenum">
              <a:rPr lang="en-US" altLang="da-DK"/>
              <a:pPr/>
              <a:t>‹#›</a:t>
            </a:fld>
            <a:endParaRPr lang="en-US" altLang="da-DK"/>
          </a:p>
        </p:txBody>
      </p:sp>
    </p:spTree>
    <p:extLst>
      <p:ext uri="{BB962C8B-B14F-4D97-AF65-F5344CB8AC3E}">
        <p14:creationId xmlns:p14="http://schemas.microsoft.com/office/powerpoint/2010/main" val="1394329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a-DK"/>
              <a:t>Klik for at redigere i master</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dirty="0"/>
              <a:t>© 2016 Cengage Learning</a:t>
            </a:r>
          </a:p>
        </p:txBody>
      </p:sp>
      <p:sp>
        <p:nvSpPr>
          <p:cNvPr id="9" name="Slide Number Placeholder 5"/>
          <p:cNvSpPr>
            <a:spLocks noGrp="1"/>
          </p:cNvSpPr>
          <p:nvPr>
            <p:ph type="sldNum" sz="quarter" idx="12"/>
          </p:nvPr>
        </p:nvSpPr>
        <p:spPr/>
        <p:txBody>
          <a:bodyPr/>
          <a:lstStyle>
            <a:lvl1pPr>
              <a:defRPr/>
            </a:lvl1pPr>
          </a:lstStyle>
          <a:p>
            <a:fld id="{82C7B26A-2BA2-45D6-A0F7-7AF3B763B0EC}" type="slidenum">
              <a:rPr lang="en-US" altLang="da-DK"/>
              <a:pPr/>
              <a:t>‹#›</a:t>
            </a:fld>
            <a:endParaRPr lang="en-US" altLang="da-DK"/>
          </a:p>
        </p:txBody>
      </p:sp>
    </p:spTree>
    <p:extLst>
      <p:ext uri="{BB962C8B-B14F-4D97-AF65-F5344CB8AC3E}">
        <p14:creationId xmlns:p14="http://schemas.microsoft.com/office/powerpoint/2010/main" val="3624808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dirty="0"/>
              <a:t>© 2016 Cengage Learning</a:t>
            </a:r>
          </a:p>
        </p:txBody>
      </p:sp>
      <p:sp>
        <p:nvSpPr>
          <p:cNvPr id="5" name="Slide Number Placeholder 5"/>
          <p:cNvSpPr>
            <a:spLocks noGrp="1"/>
          </p:cNvSpPr>
          <p:nvPr>
            <p:ph type="sldNum" sz="quarter" idx="12"/>
          </p:nvPr>
        </p:nvSpPr>
        <p:spPr/>
        <p:txBody>
          <a:bodyPr/>
          <a:lstStyle>
            <a:lvl1pPr>
              <a:defRPr/>
            </a:lvl1pPr>
          </a:lstStyle>
          <a:p>
            <a:fld id="{15D5EE66-8F02-4309-AB71-A40083D00807}" type="slidenum">
              <a:rPr lang="en-US" altLang="da-DK"/>
              <a:pPr/>
              <a:t>‹#›</a:t>
            </a:fld>
            <a:endParaRPr lang="en-US" altLang="da-DK"/>
          </a:p>
        </p:txBody>
      </p:sp>
    </p:spTree>
    <p:extLst>
      <p:ext uri="{BB962C8B-B14F-4D97-AF65-F5344CB8AC3E}">
        <p14:creationId xmlns:p14="http://schemas.microsoft.com/office/powerpoint/2010/main" val="3190648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dirty="0"/>
              <a:t>© 2016 Cengage Learning</a:t>
            </a:r>
          </a:p>
        </p:txBody>
      </p:sp>
      <p:sp>
        <p:nvSpPr>
          <p:cNvPr id="4" name="Slide Number Placeholder 5"/>
          <p:cNvSpPr>
            <a:spLocks noGrp="1"/>
          </p:cNvSpPr>
          <p:nvPr>
            <p:ph type="sldNum" sz="quarter" idx="12"/>
          </p:nvPr>
        </p:nvSpPr>
        <p:spPr/>
        <p:txBody>
          <a:bodyPr/>
          <a:lstStyle>
            <a:lvl1pPr>
              <a:defRPr/>
            </a:lvl1pPr>
          </a:lstStyle>
          <a:p>
            <a:fld id="{99B7F0F2-0E49-40E5-A64E-35ACBDD8A0DC}" type="slidenum">
              <a:rPr lang="en-US" altLang="da-DK"/>
              <a:pPr/>
              <a:t>‹#›</a:t>
            </a:fld>
            <a:endParaRPr lang="en-US" altLang="da-DK"/>
          </a:p>
        </p:txBody>
      </p:sp>
    </p:spTree>
    <p:extLst>
      <p:ext uri="{BB962C8B-B14F-4D97-AF65-F5344CB8AC3E}">
        <p14:creationId xmlns:p14="http://schemas.microsoft.com/office/powerpoint/2010/main" val="3050790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da-DK"/>
              <a:t>Klik for at redigere i master</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dirty="0"/>
              <a:t>© 2016 Cengage Learning</a:t>
            </a:r>
          </a:p>
        </p:txBody>
      </p:sp>
      <p:sp>
        <p:nvSpPr>
          <p:cNvPr id="7" name="Slide Number Placeholder 5"/>
          <p:cNvSpPr>
            <a:spLocks noGrp="1"/>
          </p:cNvSpPr>
          <p:nvPr>
            <p:ph type="sldNum" sz="quarter" idx="12"/>
          </p:nvPr>
        </p:nvSpPr>
        <p:spPr/>
        <p:txBody>
          <a:bodyPr/>
          <a:lstStyle>
            <a:lvl1pPr>
              <a:defRPr/>
            </a:lvl1pPr>
          </a:lstStyle>
          <a:p>
            <a:fld id="{D5366A71-E330-4D13-9E9E-78738CD4D3BC}" type="slidenum">
              <a:rPr lang="en-US" altLang="da-DK"/>
              <a:pPr/>
              <a:t>‹#›</a:t>
            </a:fld>
            <a:endParaRPr lang="en-US" altLang="da-DK"/>
          </a:p>
        </p:txBody>
      </p:sp>
    </p:spTree>
    <p:extLst>
      <p:ext uri="{BB962C8B-B14F-4D97-AF65-F5344CB8AC3E}">
        <p14:creationId xmlns:p14="http://schemas.microsoft.com/office/powerpoint/2010/main" val="891106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da-DK"/>
              <a:t>Klik for at redigere i master</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a-DK" noProof="0"/>
              <a:t>Klik på ikonet for at tilføje et billede</a:t>
            </a:r>
            <a:endParaRPr lang="en-US" noProof="0"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dirty="0"/>
              <a:t>© 2016 Cengage Learning</a:t>
            </a:r>
          </a:p>
        </p:txBody>
      </p:sp>
      <p:sp>
        <p:nvSpPr>
          <p:cNvPr id="7" name="Slide Number Placeholder 5"/>
          <p:cNvSpPr>
            <a:spLocks noGrp="1"/>
          </p:cNvSpPr>
          <p:nvPr>
            <p:ph type="sldNum" sz="quarter" idx="12"/>
          </p:nvPr>
        </p:nvSpPr>
        <p:spPr/>
        <p:txBody>
          <a:bodyPr/>
          <a:lstStyle>
            <a:lvl1pPr>
              <a:defRPr/>
            </a:lvl1pPr>
          </a:lstStyle>
          <a:p>
            <a:fld id="{7175E549-0B46-491F-9AEC-2BA4BA553285}" type="slidenum">
              <a:rPr lang="en-US" altLang="da-DK"/>
              <a:pPr/>
              <a:t>‹#›</a:t>
            </a:fld>
            <a:endParaRPr lang="en-US" altLang="da-DK"/>
          </a:p>
        </p:txBody>
      </p:sp>
    </p:spTree>
    <p:extLst>
      <p:ext uri="{BB962C8B-B14F-4D97-AF65-F5344CB8AC3E}">
        <p14:creationId xmlns:p14="http://schemas.microsoft.com/office/powerpoint/2010/main" val="1087065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0"/>
          <a:srcRect/>
          <a:stretch>
            <a:fillRect/>
          </a:stretch>
        </a:blipFill>
        <a:effectLst/>
      </p:bgPr>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bwMode="auto">
          <a:xfrm>
            <a:off x="484188" y="452438"/>
            <a:ext cx="7056437"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a-DK" altLang="da-DK"/>
              <a:t>Klik for at redigere i master</a:t>
            </a:r>
            <a:endParaRPr lang="en-US" altLang="da-DK"/>
          </a:p>
        </p:txBody>
      </p:sp>
      <p:sp>
        <p:nvSpPr>
          <p:cNvPr id="3" name="Text Placeholder 2"/>
          <p:cNvSpPr>
            <a:spLocks noGrp="1"/>
          </p:cNvSpPr>
          <p:nvPr>
            <p:ph type="body" idx="1"/>
          </p:nvPr>
        </p:nvSpPr>
        <p:spPr bwMode="auto">
          <a:xfrm>
            <a:off x="827088" y="2052638"/>
            <a:ext cx="6711950" cy="419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a-DK" altLang="da-DK"/>
              <a:t>Klik for at redigere i master</a:t>
            </a:r>
          </a:p>
          <a:p>
            <a:pPr lvl="1"/>
            <a:r>
              <a:rPr lang="da-DK" altLang="da-DK"/>
              <a:t>Andet niveau</a:t>
            </a:r>
          </a:p>
          <a:p>
            <a:pPr lvl="2"/>
            <a:r>
              <a:rPr lang="da-DK" altLang="da-DK"/>
              <a:t>Tredje niveau</a:t>
            </a:r>
          </a:p>
          <a:p>
            <a:pPr lvl="3"/>
            <a:r>
              <a:rPr lang="da-DK" altLang="da-DK"/>
              <a:t>Fjerde niveau</a:t>
            </a:r>
          </a:p>
          <a:p>
            <a:pPr lvl="4"/>
            <a:r>
              <a:rPr lang="da-DK" altLang="da-DK"/>
              <a:t>Femte niveau</a:t>
            </a:r>
            <a:endParaRPr lang="en-US" altLang="da-DK"/>
          </a:p>
        </p:txBody>
      </p:sp>
      <p:sp>
        <p:nvSpPr>
          <p:cNvPr id="4" name="Date Placeholder 3"/>
          <p:cNvSpPr>
            <a:spLocks noGrp="1"/>
          </p:cNvSpPr>
          <p:nvPr>
            <p:ph type="dt" sz="half" idx="2"/>
          </p:nvPr>
        </p:nvSpPr>
        <p:spPr>
          <a:xfrm rot="5400000">
            <a:off x="7494588" y="1828800"/>
            <a:ext cx="990600" cy="228600"/>
          </a:xfrm>
          <a:prstGeom prst="rect">
            <a:avLst/>
          </a:prstGeom>
        </p:spPr>
        <p:txBody>
          <a:bodyPr vert="horz" lIns="91440" tIns="45720" rIns="91440" bIns="45720" rtlCol="0" anchor="t"/>
          <a:lstStyle>
            <a:lvl1pPr algn="l">
              <a:defRPr sz="1100" b="0" i="0">
                <a:solidFill>
                  <a:schemeClr val="tx1">
                    <a:tint val="75000"/>
                    <a:alpha val="60000"/>
                  </a:schemeClr>
                </a:solidFill>
                <a:latin typeface="Arial" panose="020B0604020202020204" pitchFamily="34" charset="0"/>
              </a:defRPr>
            </a:lvl1pPr>
          </a:lstStyle>
          <a:p>
            <a:pPr>
              <a:defRPr/>
            </a:pPr>
            <a:endParaRPr lang="en-US"/>
          </a:p>
        </p:txBody>
      </p:sp>
      <p:sp>
        <p:nvSpPr>
          <p:cNvPr id="5" name="Footer Placeholder 4"/>
          <p:cNvSpPr>
            <a:spLocks noGrp="1"/>
          </p:cNvSpPr>
          <p:nvPr>
            <p:ph type="ftr" sz="quarter" idx="3"/>
          </p:nvPr>
        </p:nvSpPr>
        <p:spPr>
          <a:xfrm rot="5400000">
            <a:off x="6233318" y="3263107"/>
            <a:ext cx="3859213" cy="228600"/>
          </a:xfrm>
          <a:prstGeom prst="rect">
            <a:avLst/>
          </a:prstGeom>
        </p:spPr>
        <p:txBody>
          <a:bodyPr vert="horz" lIns="91440" tIns="45720" rIns="91440" bIns="45720" rtlCol="0" anchor="b"/>
          <a:lstStyle>
            <a:lvl1pPr algn="l">
              <a:defRPr sz="1100" b="0" i="0">
                <a:solidFill>
                  <a:schemeClr val="tx1">
                    <a:tint val="75000"/>
                    <a:alpha val="60000"/>
                  </a:schemeClr>
                </a:solidFill>
                <a:latin typeface="Arial" panose="020B0604020202020204" pitchFamily="34" charset="0"/>
              </a:defRPr>
            </a:lvl1pPr>
          </a:lstStyle>
          <a:p>
            <a:pPr>
              <a:defRPr/>
            </a:pPr>
            <a:r>
              <a:rPr lang="en-US"/>
              <a:t>© 2016 Cengage Learning</a:t>
            </a:r>
          </a:p>
        </p:txBody>
      </p:sp>
      <p:sp>
        <p:nvSpPr>
          <p:cNvPr id="6" name="Slide Number Placeholder 5"/>
          <p:cNvSpPr>
            <a:spLocks noGrp="1"/>
          </p:cNvSpPr>
          <p:nvPr>
            <p:ph type="sldNum" sz="quarter" idx="4"/>
          </p:nvPr>
        </p:nvSpPr>
        <p:spPr bwMode="gray">
          <a:xfrm>
            <a:off x="7766050" y="295275"/>
            <a:ext cx="628650" cy="768350"/>
          </a:xfrm>
          <a:prstGeom prst="rect">
            <a:avLst/>
          </a:prstGeom>
        </p:spPr>
        <p:txBody>
          <a:bodyPr vert="horz" wrap="square" lIns="91440" tIns="45720" rIns="91440" bIns="45720" numCol="1" anchor="b" anchorCtr="0" compatLnSpc="1">
            <a:prstTxWarp prst="textNoShape">
              <a:avLst/>
            </a:prstTxWarp>
          </a:bodyPr>
          <a:lstStyle>
            <a:lvl1pPr algn="ctr">
              <a:defRPr sz="2800">
                <a:solidFill>
                  <a:srgbClr val="FFFFFF"/>
                </a:solidFill>
              </a:defRPr>
            </a:lvl1pPr>
          </a:lstStyle>
          <a:p>
            <a:fld id="{6AA2EF53-E4E5-435F-AAC5-26BC78A18847}" type="slidenum">
              <a:rPr lang="en-US" altLang="da-DK"/>
              <a:pPr/>
              <a:t>‹#›</a:t>
            </a:fld>
            <a:endParaRPr lang="en-US" altLang="da-DK"/>
          </a:p>
        </p:txBody>
      </p:sp>
    </p:spTree>
  </p:cSld>
  <p:clrMap bg1="dk1" tx1="lt1" bg2="dk2" tx2="lt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5" r:id="rId12"/>
    <p:sldLayoutId id="2147483831" r:id="rId13"/>
    <p:sldLayoutId id="2147483836" r:id="rId14"/>
    <p:sldLayoutId id="2147483837" r:id="rId15"/>
    <p:sldLayoutId id="2147483832" r:id="rId16"/>
    <p:sldLayoutId id="2147483833" r:id="rId17"/>
    <p:sldLayoutId id="2147483838" r:id="rId18"/>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left)">
                                      <p:cBhvr>
                                        <p:cTn id="18" dur="500"/>
                                        <p:tgtEl>
                                          <p:spTgt spid="3">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hf hdr="0" ftr="0" dt="0"/>
  <p:txStyles>
    <p:titleStyle>
      <a:lvl1pPr algn="l" defTabSz="457200" rtl="0" eaLnBrk="0" fontAlgn="base" hangingPunct="0">
        <a:spcBef>
          <a:spcPct val="0"/>
        </a:spcBef>
        <a:spcAft>
          <a:spcPct val="0"/>
        </a:spcAft>
        <a:defRPr sz="4200" kern="1200">
          <a:solidFill>
            <a:schemeClr val="tx2"/>
          </a:solidFill>
          <a:latin typeface="+mj-lt"/>
          <a:ea typeface="+mj-ea"/>
          <a:cs typeface="+mj-cs"/>
        </a:defRPr>
      </a:lvl1pPr>
      <a:lvl2pPr algn="l" defTabSz="457200" rtl="0" eaLnBrk="0" fontAlgn="base" hangingPunct="0">
        <a:spcBef>
          <a:spcPct val="0"/>
        </a:spcBef>
        <a:spcAft>
          <a:spcPct val="0"/>
        </a:spcAft>
        <a:defRPr sz="4200">
          <a:solidFill>
            <a:schemeClr val="tx2"/>
          </a:solidFill>
          <a:latin typeface="Century Gothic" panose="020B0502020202020204" pitchFamily="34" charset="0"/>
        </a:defRPr>
      </a:lvl2pPr>
      <a:lvl3pPr algn="l" defTabSz="457200" rtl="0" eaLnBrk="0" fontAlgn="base" hangingPunct="0">
        <a:spcBef>
          <a:spcPct val="0"/>
        </a:spcBef>
        <a:spcAft>
          <a:spcPct val="0"/>
        </a:spcAft>
        <a:defRPr sz="4200">
          <a:solidFill>
            <a:schemeClr val="tx2"/>
          </a:solidFill>
          <a:latin typeface="Century Gothic" panose="020B0502020202020204" pitchFamily="34" charset="0"/>
        </a:defRPr>
      </a:lvl3pPr>
      <a:lvl4pPr algn="l" defTabSz="457200" rtl="0" eaLnBrk="0" fontAlgn="base" hangingPunct="0">
        <a:spcBef>
          <a:spcPct val="0"/>
        </a:spcBef>
        <a:spcAft>
          <a:spcPct val="0"/>
        </a:spcAft>
        <a:defRPr sz="4200">
          <a:solidFill>
            <a:schemeClr val="tx2"/>
          </a:solidFill>
          <a:latin typeface="Century Gothic" panose="020B0502020202020204" pitchFamily="34" charset="0"/>
        </a:defRPr>
      </a:lvl4pPr>
      <a:lvl5pPr algn="l" defTabSz="457200" rtl="0" eaLnBrk="0" fontAlgn="base" hangingPunct="0">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rgbClr val="8AD0D6"/>
        </a:buClr>
        <a:buSzPct val="80000"/>
        <a:buFont typeface="Wingdings 3"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8AD0D6"/>
        </a:buClr>
        <a:buSzPct val="80000"/>
        <a:buFont typeface="Wingdings 3"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8AD0D6"/>
        </a:buClr>
        <a:buSzPct val="80000"/>
        <a:buFont typeface="Wingdings 3"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8AD0D6"/>
        </a:buClr>
        <a:buSzPct val="80000"/>
        <a:buFont typeface="Wingdings 3"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8AD0D6"/>
        </a:buClr>
        <a:buSzPct val="80000"/>
        <a:buFont typeface="Wingdings 3" pitchFamily="18" charset="2"/>
        <a:buChar char=""/>
        <a:defRPr sz="140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customXml" Target="../ink/ink6.xml"/><Relationship Id="rId18" Type="http://schemas.openxmlformats.org/officeDocument/2006/relationships/image" Target="../media/image12.png"/><Relationship Id="rId3" Type="http://schemas.openxmlformats.org/officeDocument/2006/relationships/customXml" Target="../ink/ink1.xml"/><Relationship Id="rId21" Type="http://schemas.openxmlformats.org/officeDocument/2006/relationships/customXml" Target="../ink/ink10.xml"/><Relationship Id="rId7" Type="http://schemas.openxmlformats.org/officeDocument/2006/relationships/customXml" Target="../ink/ink3.xml"/><Relationship Id="rId12" Type="http://schemas.openxmlformats.org/officeDocument/2006/relationships/image" Target="../media/image9.png"/><Relationship Id="rId17" Type="http://schemas.openxmlformats.org/officeDocument/2006/relationships/customXml" Target="../ink/ink8.xml"/><Relationship Id="rId2" Type="http://schemas.openxmlformats.org/officeDocument/2006/relationships/image" Target="../media/image4.png"/><Relationship Id="rId16" Type="http://schemas.openxmlformats.org/officeDocument/2006/relationships/image" Target="../media/image11.png"/><Relationship Id="rId20"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customXml" Target="../ink/ink5.xml"/><Relationship Id="rId24" Type="http://schemas.openxmlformats.org/officeDocument/2006/relationships/image" Target="../media/image15.png"/><Relationship Id="rId5" Type="http://schemas.openxmlformats.org/officeDocument/2006/relationships/customXml" Target="../ink/ink2.xml"/><Relationship Id="rId15" Type="http://schemas.openxmlformats.org/officeDocument/2006/relationships/customXml" Target="../ink/ink7.xml"/><Relationship Id="rId23" Type="http://schemas.openxmlformats.org/officeDocument/2006/relationships/customXml" Target="../ink/ink11.xml"/><Relationship Id="rId10" Type="http://schemas.openxmlformats.org/officeDocument/2006/relationships/image" Target="../media/image8.png"/><Relationship Id="rId19" Type="http://schemas.openxmlformats.org/officeDocument/2006/relationships/customXml" Target="../ink/ink9.xml"/><Relationship Id="rId4" Type="http://schemas.openxmlformats.org/officeDocument/2006/relationships/image" Target="../media/image5.png"/><Relationship Id="rId9" Type="http://schemas.openxmlformats.org/officeDocument/2006/relationships/customXml" Target="../ink/ink4.xml"/><Relationship Id="rId14" Type="http://schemas.openxmlformats.org/officeDocument/2006/relationships/image" Target="../media/image10.png"/><Relationship Id="rId22"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customXml" Target="../ink/ink17.xml"/><Relationship Id="rId18" Type="http://schemas.openxmlformats.org/officeDocument/2006/relationships/image" Target="../media/image29.png"/><Relationship Id="rId3" Type="http://schemas.openxmlformats.org/officeDocument/2006/relationships/customXml" Target="../ink/ink12.xml"/><Relationship Id="rId21" Type="http://schemas.openxmlformats.org/officeDocument/2006/relationships/customXml" Target="../ink/ink21.xml"/><Relationship Id="rId7" Type="http://schemas.openxmlformats.org/officeDocument/2006/relationships/customXml" Target="../ink/ink14.xml"/><Relationship Id="rId12" Type="http://schemas.openxmlformats.org/officeDocument/2006/relationships/image" Target="../media/image26.png"/><Relationship Id="rId17" Type="http://schemas.openxmlformats.org/officeDocument/2006/relationships/customXml" Target="../ink/ink19.xml"/><Relationship Id="rId2" Type="http://schemas.openxmlformats.org/officeDocument/2006/relationships/image" Target="../media/image20.emf"/><Relationship Id="rId16" Type="http://schemas.openxmlformats.org/officeDocument/2006/relationships/image" Target="../media/image28.png"/><Relationship Id="rId20"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customXml" Target="../ink/ink16.xml"/><Relationship Id="rId24" Type="http://schemas.openxmlformats.org/officeDocument/2006/relationships/image" Target="../media/image32.png"/><Relationship Id="rId5" Type="http://schemas.openxmlformats.org/officeDocument/2006/relationships/customXml" Target="../ink/ink13.xml"/><Relationship Id="rId15" Type="http://schemas.openxmlformats.org/officeDocument/2006/relationships/customXml" Target="../ink/ink18.xml"/><Relationship Id="rId23" Type="http://schemas.openxmlformats.org/officeDocument/2006/relationships/customXml" Target="../ink/ink22.xml"/><Relationship Id="rId10" Type="http://schemas.openxmlformats.org/officeDocument/2006/relationships/image" Target="../media/image25.png"/><Relationship Id="rId19" Type="http://schemas.openxmlformats.org/officeDocument/2006/relationships/customXml" Target="../ink/ink20.xml"/><Relationship Id="rId4" Type="http://schemas.openxmlformats.org/officeDocument/2006/relationships/image" Target="../media/image22.png"/><Relationship Id="rId9" Type="http://schemas.openxmlformats.org/officeDocument/2006/relationships/customXml" Target="../ink/ink15.xml"/><Relationship Id="rId14" Type="http://schemas.openxmlformats.org/officeDocument/2006/relationships/image" Target="../media/image27.png"/><Relationship Id="rId22"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customXml" Target="../ink/ink23.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customXml" Target="../ink/ink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customXml" Target="../ink/ink30.xml"/><Relationship Id="rId18" Type="http://schemas.openxmlformats.org/officeDocument/2006/relationships/image" Target="../media/image45.png"/><Relationship Id="rId26" Type="http://schemas.openxmlformats.org/officeDocument/2006/relationships/image" Target="../media/image49.png"/><Relationship Id="rId3" Type="http://schemas.openxmlformats.org/officeDocument/2006/relationships/customXml" Target="../ink/ink25.xml"/><Relationship Id="rId21" Type="http://schemas.openxmlformats.org/officeDocument/2006/relationships/customXml" Target="../ink/ink34.xml"/><Relationship Id="rId7" Type="http://schemas.openxmlformats.org/officeDocument/2006/relationships/customXml" Target="../ink/ink27.xml"/><Relationship Id="rId12" Type="http://schemas.openxmlformats.org/officeDocument/2006/relationships/image" Target="../media/image42.png"/><Relationship Id="rId17" Type="http://schemas.openxmlformats.org/officeDocument/2006/relationships/customXml" Target="../ink/ink32.xml"/><Relationship Id="rId25" Type="http://schemas.openxmlformats.org/officeDocument/2006/relationships/customXml" Target="../ink/ink36.xml"/><Relationship Id="rId2" Type="http://schemas.openxmlformats.org/officeDocument/2006/relationships/image" Target="../media/image36.png"/><Relationship Id="rId16" Type="http://schemas.openxmlformats.org/officeDocument/2006/relationships/image" Target="../media/image44.png"/><Relationship Id="rId20"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customXml" Target="../ink/ink29.xml"/><Relationship Id="rId24" Type="http://schemas.openxmlformats.org/officeDocument/2006/relationships/image" Target="../media/image48.png"/><Relationship Id="rId5" Type="http://schemas.openxmlformats.org/officeDocument/2006/relationships/customXml" Target="../ink/ink26.xml"/><Relationship Id="rId15" Type="http://schemas.openxmlformats.org/officeDocument/2006/relationships/customXml" Target="../ink/ink31.xml"/><Relationship Id="rId23" Type="http://schemas.openxmlformats.org/officeDocument/2006/relationships/customXml" Target="../ink/ink35.xml"/><Relationship Id="rId10" Type="http://schemas.openxmlformats.org/officeDocument/2006/relationships/image" Target="../media/image41.png"/><Relationship Id="rId19" Type="http://schemas.openxmlformats.org/officeDocument/2006/relationships/customXml" Target="../ink/ink33.xml"/><Relationship Id="rId4" Type="http://schemas.openxmlformats.org/officeDocument/2006/relationships/image" Target="../media/image38.png"/><Relationship Id="rId9" Type="http://schemas.openxmlformats.org/officeDocument/2006/relationships/customXml" Target="../ink/ink28.xml"/><Relationship Id="rId14" Type="http://schemas.openxmlformats.org/officeDocument/2006/relationships/image" Target="../media/image43.png"/><Relationship Id="rId22" Type="http://schemas.openxmlformats.org/officeDocument/2006/relationships/image" Target="../media/image47.png"/></Relationships>
</file>

<file path=ppt/slides/_rels/slide33.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18.xml"/><Relationship Id="rId6" Type="http://schemas.openxmlformats.org/officeDocument/2006/relationships/customXml" Target="../ink/ink38.xml"/><Relationship Id="rId5" Type="http://schemas.openxmlformats.org/officeDocument/2006/relationships/image" Target="../media/image54.png"/><Relationship Id="rId4" Type="http://schemas.openxmlformats.org/officeDocument/2006/relationships/customXml" Target="../ink/ink37.xml"/></Relationships>
</file>

<file path=ppt/slides/_rels/slide3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8" Type="http://schemas.openxmlformats.org/officeDocument/2006/relationships/customXml" Target="../ink/ink42.xml"/><Relationship Id="rId13" Type="http://schemas.openxmlformats.org/officeDocument/2006/relationships/image" Target="../media/image58.png"/><Relationship Id="rId18" Type="http://schemas.openxmlformats.org/officeDocument/2006/relationships/customXml" Target="../ink/ink47.xml"/><Relationship Id="rId3" Type="http://schemas.openxmlformats.org/officeDocument/2006/relationships/image" Target="../media/image52.png"/><Relationship Id="rId21" Type="http://schemas.openxmlformats.org/officeDocument/2006/relationships/image" Target="../media/image62.png"/><Relationship Id="rId7" Type="http://schemas.openxmlformats.org/officeDocument/2006/relationships/image" Target="../media/image55.png"/><Relationship Id="rId12" Type="http://schemas.openxmlformats.org/officeDocument/2006/relationships/customXml" Target="../ink/ink44.xml"/><Relationship Id="rId17" Type="http://schemas.openxmlformats.org/officeDocument/2006/relationships/image" Target="../media/image60.png"/><Relationship Id="rId25" Type="http://schemas.openxmlformats.org/officeDocument/2006/relationships/image" Target="../media/image64.png"/><Relationship Id="rId2" Type="http://schemas.openxmlformats.org/officeDocument/2006/relationships/customXml" Target="../ink/ink39.xml"/><Relationship Id="rId16" Type="http://schemas.openxmlformats.org/officeDocument/2006/relationships/customXml" Target="../ink/ink46.xml"/><Relationship Id="rId20" Type="http://schemas.openxmlformats.org/officeDocument/2006/relationships/customXml" Target="../ink/ink48.xml"/><Relationship Id="rId1" Type="http://schemas.openxmlformats.org/officeDocument/2006/relationships/slideLayout" Target="../slideLayouts/slideLayout2.xml"/><Relationship Id="rId6" Type="http://schemas.openxmlformats.org/officeDocument/2006/relationships/customXml" Target="../ink/ink41.xml"/><Relationship Id="rId11" Type="http://schemas.openxmlformats.org/officeDocument/2006/relationships/image" Target="../media/image57.png"/><Relationship Id="rId24" Type="http://schemas.openxmlformats.org/officeDocument/2006/relationships/customXml" Target="../ink/ink50.xml"/><Relationship Id="rId5" Type="http://schemas.openxmlformats.org/officeDocument/2006/relationships/image" Target="../media/image53.png"/><Relationship Id="rId15" Type="http://schemas.openxmlformats.org/officeDocument/2006/relationships/image" Target="../media/image59.png"/><Relationship Id="rId23" Type="http://schemas.openxmlformats.org/officeDocument/2006/relationships/image" Target="../media/image63.png"/><Relationship Id="rId10" Type="http://schemas.openxmlformats.org/officeDocument/2006/relationships/customXml" Target="../ink/ink43.xml"/><Relationship Id="rId19" Type="http://schemas.openxmlformats.org/officeDocument/2006/relationships/image" Target="../media/image61.png"/><Relationship Id="rId4" Type="http://schemas.openxmlformats.org/officeDocument/2006/relationships/customXml" Target="../ink/ink40.xml"/><Relationship Id="rId9" Type="http://schemas.openxmlformats.org/officeDocument/2006/relationships/image" Target="../media/image56.png"/><Relationship Id="rId14" Type="http://schemas.openxmlformats.org/officeDocument/2006/relationships/customXml" Target="../ink/ink45.xml"/><Relationship Id="rId22" Type="http://schemas.openxmlformats.org/officeDocument/2006/relationships/customXml" Target="../ink/ink4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customXml" Target="../ink/ink54.xml"/><Relationship Id="rId13"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image" Target="../media/image67.png"/><Relationship Id="rId12" Type="http://schemas.openxmlformats.org/officeDocument/2006/relationships/customXml" Target="../ink/ink56.xml"/><Relationship Id="rId2" Type="http://schemas.openxmlformats.org/officeDocument/2006/relationships/customXml" Target="../ink/ink51.xml"/><Relationship Id="rId1" Type="http://schemas.openxmlformats.org/officeDocument/2006/relationships/slideLayout" Target="../slideLayouts/slideLayout2.xml"/><Relationship Id="rId6" Type="http://schemas.openxmlformats.org/officeDocument/2006/relationships/customXml" Target="../ink/ink53.xml"/><Relationship Id="rId11" Type="http://schemas.openxmlformats.org/officeDocument/2006/relationships/image" Target="../media/image69.png"/><Relationship Id="rId5" Type="http://schemas.openxmlformats.org/officeDocument/2006/relationships/image" Target="../media/image66.png"/><Relationship Id="rId15" Type="http://schemas.openxmlformats.org/officeDocument/2006/relationships/image" Target="../media/image71.png"/><Relationship Id="rId10" Type="http://schemas.openxmlformats.org/officeDocument/2006/relationships/customXml" Target="../ink/ink55.xml"/><Relationship Id="rId4" Type="http://schemas.openxmlformats.org/officeDocument/2006/relationships/customXml" Target="../ink/ink52.xml"/><Relationship Id="rId9" Type="http://schemas.openxmlformats.org/officeDocument/2006/relationships/image" Target="../media/image68.png"/><Relationship Id="rId14" Type="http://schemas.openxmlformats.org/officeDocument/2006/relationships/customXml" Target="../ink/ink57.xml"/></Relationships>
</file>

<file path=ppt/slides/_rels/slide44.xml.rels><?xml version="1.0" encoding="UTF-8" standalone="yes"?>
<Relationships xmlns="http://schemas.openxmlformats.org/package/2006/relationships"><Relationship Id="rId8" Type="http://schemas.openxmlformats.org/officeDocument/2006/relationships/customXml" Target="../ink/ink61.xml"/><Relationship Id="rId13" Type="http://schemas.openxmlformats.org/officeDocument/2006/relationships/image" Target="../media/image77.png"/><Relationship Id="rId3" Type="http://schemas.openxmlformats.org/officeDocument/2006/relationships/image" Target="../media/image72.png"/><Relationship Id="rId7" Type="http://schemas.openxmlformats.org/officeDocument/2006/relationships/image" Target="../media/image74.png"/><Relationship Id="rId12" Type="http://schemas.openxmlformats.org/officeDocument/2006/relationships/customXml" Target="../ink/ink63.xml"/><Relationship Id="rId2" Type="http://schemas.openxmlformats.org/officeDocument/2006/relationships/customXml" Target="../ink/ink58.xml"/><Relationship Id="rId1" Type="http://schemas.openxmlformats.org/officeDocument/2006/relationships/slideLayout" Target="../slideLayouts/slideLayout2.xml"/><Relationship Id="rId6" Type="http://schemas.openxmlformats.org/officeDocument/2006/relationships/customXml" Target="../ink/ink60.xml"/><Relationship Id="rId11" Type="http://schemas.openxmlformats.org/officeDocument/2006/relationships/image" Target="../media/image76.png"/><Relationship Id="rId5" Type="http://schemas.openxmlformats.org/officeDocument/2006/relationships/image" Target="../media/image73.png"/><Relationship Id="rId15" Type="http://schemas.openxmlformats.org/officeDocument/2006/relationships/image" Target="../media/image78.png"/><Relationship Id="rId10" Type="http://schemas.openxmlformats.org/officeDocument/2006/relationships/customXml" Target="../ink/ink62.xml"/><Relationship Id="rId4" Type="http://schemas.openxmlformats.org/officeDocument/2006/relationships/customXml" Target="../ink/ink59.xml"/><Relationship Id="rId9" Type="http://schemas.openxmlformats.org/officeDocument/2006/relationships/image" Target="../media/image75.png"/><Relationship Id="rId14" Type="http://schemas.openxmlformats.org/officeDocument/2006/relationships/customXml" Target="../ink/ink64.xml"/></Relationships>
</file>

<file path=ppt/slides/_rels/slide45.xml.rels><?xml version="1.0" encoding="UTF-8" standalone="yes"?>
<Relationships xmlns="http://schemas.openxmlformats.org/package/2006/relationships"><Relationship Id="rId8" Type="http://schemas.openxmlformats.org/officeDocument/2006/relationships/image" Target="../media/image82.png"/><Relationship Id="rId13" Type="http://schemas.openxmlformats.org/officeDocument/2006/relationships/customXml" Target="../ink/ink70.xml"/><Relationship Id="rId18" Type="http://schemas.openxmlformats.org/officeDocument/2006/relationships/image" Target="../media/image87.png"/><Relationship Id="rId3" Type="http://schemas.openxmlformats.org/officeDocument/2006/relationships/customXml" Target="../ink/ink65.xml"/><Relationship Id="rId21" Type="http://schemas.openxmlformats.org/officeDocument/2006/relationships/customXml" Target="../ink/ink74.xml"/><Relationship Id="rId7" Type="http://schemas.openxmlformats.org/officeDocument/2006/relationships/customXml" Target="../ink/ink67.xml"/><Relationship Id="rId12" Type="http://schemas.openxmlformats.org/officeDocument/2006/relationships/image" Target="../media/image84.png"/><Relationship Id="rId17" Type="http://schemas.openxmlformats.org/officeDocument/2006/relationships/customXml" Target="../ink/ink72.xml"/><Relationship Id="rId2" Type="http://schemas.openxmlformats.org/officeDocument/2006/relationships/image" Target="../media/image52.emf"/><Relationship Id="rId16" Type="http://schemas.openxmlformats.org/officeDocument/2006/relationships/image" Target="../media/image86.png"/><Relationship Id="rId20" Type="http://schemas.openxmlformats.org/officeDocument/2006/relationships/image" Target="../media/image88.png"/><Relationship Id="rId1" Type="http://schemas.openxmlformats.org/officeDocument/2006/relationships/slideLayout" Target="../slideLayouts/slideLayout2.xml"/><Relationship Id="rId6" Type="http://schemas.openxmlformats.org/officeDocument/2006/relationships/image" Target="../media/image81.png"/><Relationship Id="rId11" Type="http://schemas.openxmlformats.org/officeDocument/2006/relationships/customXml" Target="../ink/ink69.xml"/><Relationship Id="rId24" Type="http://schemas.openxmlformats.org/officeDocument/2006/relationships/image" Target="../media/image90.png"/><Relationship Id="rId5" Type="http://schemas.openxmlformats.org/officeDocument/2006/relationships/customXml" Target="../ink/ink66.xml"/><Relationship Id="rId15" Type="http://schemas.openxmlformats.org/officeDocument/2006/relationships/customXml" Target="../ink/ink71.xml"/><Relationship Id="rId23" Type="http://schemas.openxmlformats.org/officeDocument/2006/relationships/customXml" Target="../ink/ink75.xml"/><Relationship Id="rId10" Type="http://schemas.openxmlformats.org/officeDocument/2006/relationships/image" Target="../media/image83.png"/><Relationship Id="rId19" Type="http://schemas.openxmlformats.org/officeDocument/2006/relationships/customXml" Target="../ink/ink73.xml"/><Relationship Id="rId4" Type="http://schemas.openxmlformats.org/officeDocument/2006/relationships/image" Target="../media/image80.png"/><Relationship Id="rId9" Type="http://schemas.openxmlformats.org/officeDocument/2006/relationships/customXml" Target="../ink/ink68.xml"/><Relationship Id="rId14" Type="http://schemas.openxmlformats.org/officeDocument/2006/relationships/image" Target="../media/image85.png"/><Relationship Id="rId22" Type="http://schemas.openxmlformats.org/officeDocument/2006/relationships/image" Target="../media/image89.png"/></Relationships>
</file>

<file path=ppt/slides/_rels/slide46.xml.rels><?xml version="1.0" encoding="UTF-8" standalone="yes"?>
<Relationships xmlns="http://schemas.openxmlformats.org/package/2006/relationships"><Relationship Id="rId3" Type="http://schemas.openxmlformats.org/officeDocument/2006/relationships/customXml" Target="../ink/ink76.xml"/><Relationship Id="rId2" Type="http://schemas.openxmlformats.org/officeDocument/2006/relationships/image" Target="../media/image53.emf"/><Relationship Id="rId1" Type="http://schemas.openxmlformats.org/officeDocument/2006/relationships/slideLayout" Target="../slideLayouts/slideLayout2.xml"/><Relationship Id="rId6" Type="http://schemas.openxmlformats.org/officeDocument/2006/relationships/image" Target="../media/image93.png"/><Relationship Id="rId5" Type="http://schemas.openxmlformats.org/officeDocument/2006/relationships/customXml" Target="../ink/ink77.xml"/><Relationship Id="rId4" Type="http://schemas.openxmlformats.org/officeDocument/2006/relationships/image" Target="../media/image92.png"/></Relationships>
</file>

<file path=ppt/slides/_rels/slide47.xml.rels><?xml version="1.0" encoding="UTF-8" standalone="yes"?>
<Relationships xmlns="http://schemas.openxmlformats.org/package/2006/relationships"><Relationship Id="rId8" Type="http://schemas.openxmlformats.org/officeDocument/2006/relationships/customXml" Target="../ink/ink81.xml"/><Relationship Id="rId13" Type="http://schemas.openxmlformats.org/officeDocument/2006/relationships/image" Target="../media/image99.png"/><Relationship Id="rId18" Type="http://schemas.openxmlformats.org/officeDocument/2006/relationships/customXml" Target="../ink/ink86.xml"/><Relationship Id="rId3" Type="http://schemas.openxmlformats.org/officeDocument/2006/relationships/image" Target="../media/image94.png"/><Relationship Id="rId21" Type="http://schemas.openxmlformats.org/officeDocument/2006/relationships/image" Target="../media/image103.png"/><Relationship Id="rId7" Type="http://schemas.openxmlformats.org/officeDocument/2006/relationships/image" Target="../media/image96.png"/><Relationship Id="rId12" Type="http://schemas.openxmlformats.org/officeDocument/2006/relationships/customXml" Target="../ink/ink83.xml"/><Relationship Id="rId17" Type="http://schemas.openxmlformats.org/officeDocument/2006/relationships/image" Target="../media/image101.png"/><Relationship Id="rId2" Type="http://schemas.openxmlformats.org/officeDocument/2006/relationships/customXml" Target="../ink/ink78.xml"/><Relationship Id="rId16" Type="http://schemas.openxmlformats.org/officeDocument/2006/relationships/customXml" Target="../ink/ink85.xml"/><Relationship Id="rId20" Type="http://schemas.openxmlformats.org/officeDocument/2006/relationships/customXml" Target="../ink/ink87.xml"/><Relationship Id="rId1" Type="http://schemas.openxmlformats.org/officeDocument/2006/relationships/slideLayout" Target="../slideLayouts/slideLayout2.xml"/><Relationship Id="rId6" Type="http://schemas.openxmlformats.org/officeDocument/2006/relationships/customXml" Target="../ink/ink80.xml"/><Relationship Id="rId11" Type="http://schemas.openxmlformats.org/officeDocument/2006/relationships/image" Target="../media/image98.png"/><Relationship Id="rId5" Type="http://schemas.openxmlformats.org/officeDocument/2006/relationships/image" Target="../media/image95.png"/><Relationship Id="rId15" Type="http://schemas.openxmlformats.org/officeDocument/2006/relationships/image" Target="../media/image100.png"/><Relationship Id="rId10" Type="http://schemas.openxmlformats.org/officeDocument/2006/relationships/customXml" Target="../ink/ink82.xml"/><Relationship Id="rId19" Type="http://schemas.openxmlformats.org/officeDocument/2006/relationships/image" Target="../media/image102.png"/><Relationship Id="rId4" Type="http://schemas.openxmlformats.org/officeDocument/2006/relationships/customXml" Target="../ink/ink79.xml"/><Relationship Id="rId9" Type="http://schemas.openxmlformats.org/officeDocument/2006/relationships/image" Target="../media/image97.png"/><Relationship Id="rId14" Type="http://schemas.openxmlformats.org/officeDocument/2006/relationships/customXml" Target="../ink/ink84.xml"/></Relationships>
</file>

<file path=ppt/slides/_rels/slide48.xml.rels><?xml version="1.0" encoding="UTF-8" standalone="yes"?>
<Relationships xmlns="http://schemas.openxmlformats.org/package/2006/relationships"><Relationship Id="rId8" Type="http://schemas.openxmlformats.org/officeDocument/2006/relationships/image" Target="../media/image107.png"/><Relationship Id="rId13" Type="http://schemas.openxmlformats.org/officeDocument/2006/relationships/customXml" Target="../ink/ink93.xml"/><Relationship Id="rId18" Type="http://schemas.openxmlformats.org/officeDocument/2006/relationships/image" Target="../media/image112.png"/><Relationship Id="rId3" Type="http://schemas.openxmlformats.org/officeDocument/2006/relationships/customXml" Target="../ink/ink88.xml"/><Relationship Id="rId7" Type="http://schemas.openxmlformats.org/officeDocument/2006/relationships/customXml" Target="../ink/ink90.xml"/><Relationship Id="rId12" Type="http://schemas.openxmlformats.org/officeDocument/2006/relationships/image" Target="../media/image109.png"/><Relationship Id="rId17" Type="http://schemas.openxmlformats.org/officeDocument/2006/relationships/customXml" Target="../ink/ink95.xml"/><Relationship Id="rId2" Type="http://schemas.openxmlformats.org/officeDocument/2006/relationships/image" Target="../media/image54.emf"/><Relationship Id="rId16" Type="http://schemas.openxmlformats.org/officeDocument/2006/relationships/image" Target="../media/image111.png"/><Relationship Id="rId1" Type="http://schemas.openxmlformats.org/officeDocument/2006/relationships/slideLayout" Target="../slideLayouts/slideLayout2.xml"/><Relationship Id="rId6" Type="http://schemas.openxmlformats.org/officeDocument/2006/relationships/image" Target="../media/image106.png"/><Relationship Id="rId11" Type="http://schemas.openxmlformats.org/officeDocument/2006/relationships/customXml" Target="../ink/ink92.xml"/><Relationship Id="rId5" Type="http://schemas.openxmlformats.org/officeDocument/2006/relationships/customXml" Target="../ink/ink89.xml"/><Relationship Id="rId15" Type="http://schemas.openxmlformats.org/officeDocument/2006/relationships/customXml" Target="../ink/ink94.xml"/><Relationship Id="rId10" Type="http://schemas.openxmlformats.org/officeDocument/2006/relationships/image" Target="../media/image108.png"/><Relationship Id="rId4" Type="http://schemas.openxmlformats.org/officeDocument/2006/relationships/image" Target="../media/image105.png"/><Relationship Id="rId9" Type="http://schemas.openxmlformats.org/officeDocument/2006/relationships/customXml" Target="../ink/ink91.xml"/><Relationship Id="rId14" Type="http://schemas.openxmlformats.org/officeDocument/2006/relationships/image" Target="../media/image110.png"/></Relationships>
</file>

<file path=ppt/slides/_rels/slide49.xml.rels><?xml version="1.0" encoding="UTF-8" standalone="yes"?>
<Relationships xmlns="http://schemas.openxmlformats.org/package/2006/relationships"><Relationship Id="rId8" Type="http://schemas.openxmlformats.org/officeDocument/2006/relationships/image" Target="../media/image116.png"/><Relationship Id="rId3" Type="http://schemas.openxmlformats.org/officeDocument/2006/relationships/customXml" Target="../ink/ink96.xml"/><Relationship Id="rId7" Type="http://schemas.openxmlformats.org/officeDocument/2006/relationships/customXml" Target="../ink/ink98.xml"/><Relationship Id="rId2" Type="http://schemas.openxmlformats.org/officeDocument/2006/relationships/image" Target="../media/image55.emf"/><Relationship Id="rId1" Type="http://schemas.openxmlformats.org/officeDocument/2006/relationships/slideLayout" Target="../slideLayouts/slideLayout2.xml"/><Relationship Id="rId6" Type="http://schemas.openxmlformats.org/officeDocument/2006/relationships/image" Target="../media/image115.png"/><Relationship Id="rId5" Type="http://schemas.openxmlformats.org/officeDocument/2006/relationships/customXml" Target="../ink/ink97.xml"/><Relationship Id="rId10" Type="http://schemas.openxmlformats.org/officeDocument/2006/relationships/image" Target="../media/image117.png"/><Relationship Id="rId4" Type="http://schemas.openxmlformats.org/officeDocument/2006/relationships/image" Target="../media/image114.png"/><Relationship Id="rId9" Type="http://schemas.openxmlformats.org/officeDocument/2006/relationships/customXml" Target="../ink/ink9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121.png"/><Relationship Id="rId13" Type="http://schemas.openxmlformats.org/officeDocument/2006/relationships/customXml" Target="../ink/ink105.xml"/><Relationship Id="rId18" Type="http://schemas.openxmlformats.org/officeDocument/2006/relationships/image" Target="../media/image126.png"/><Relationship Id="rId26" Type="http://schemas.openxmlformats.org/officeDocument/2006/relationships/image" Target="../media/image130.png"/><Relationship Id="rId3" Type="http://schemas.openxmlformats.org/officeDocument/2006/relationships/customXml" Target="../ink/ink100.xml"/><Relationship Id="rId21" Type="http://schemas.openxmlformats.org/officeDocument/2006/relationships/customXml" Target="../ink/ink109.xml"/><Relationship Id="rId7" Type="http://schemas.openxmlformats.org/officeDocument/2006/relationships/customXml" Target="../ink/ink102.xml"/><Relationship Id="rId12" Type="http://schemas.openxmlformats.org/officeDocument/2006/relationships/image" Target="../media/image123.png"/><Relationship Id="rId17" Type="http://schemas.openxmlformats.org/officeDocument/2006/relationships/customXml" Target="../ink/ink107.xml"/><Relationship Id="rId25" Type="http://schemas.openxmlformats.org/officeDocument/2006/relationships/customXml" Target="../ink/ink111.xml"/><Relationship Id="rId2" Type="http://schemas.openxmlformats.org/officeDocument/2006/relationships/image" Target="../media/image56.wmf"/><Relationship Id="rId16" Type="http://schemas.openxmlformats.org/officeDocument/2006/relationships/image" Target="../media/image125.png"/><Relationship Id="rId20" Type="http://schemas.openxmlformats.org/officeDocument/2006/relationships/image" Target="../media/image127.png"/><Relationship Id="rId1" Type="http://schemas.openxmlformats.org/officeDocument/2006/relationships/slideLayout" Target="../slideLayouts/slideLayout2.xml"/><Relationship Id="rId6" Type="http://schemas.openxmlformats.org/officeDocument/2006/relationships/image" Target="../media/image120.png"/><Relationship Id="rId11" Type="http://schemas.openxmlformats.org/officeDocument/2006/relationships/customXml" Target="../ink/ink104.xml"/><Relationship Id="rId24" Type="http://schemas.openxmlformats.org/officeDocument/2006/relationships/image" Target="../media/image129.png"/><Relationship Id="rId5" Type="http://schemas.openxmlformats.org/officeDocument/2006/relationships/customXml" Target="../ink/ink101.xml"/><Relationship Id="rId15" Type="http://schemas.openxmlformats.org/officeDocument/2006/relationships/customXml" Target="../ink/ink106.xml"/><Relationship Id="rId23" Type="http://schemas.openxmlformats.org/officeDocument/2006/relationships/customXml" Target="../ink/ink110.xml"/><Relationship Id="rId10" Type="http://schemas.openxmlformats.org/officeDocument/2006/relationships/image" Target="../media/image122.png"/><Relationship Id="rId19" Type="http://schemas.openxmlformats.org/officeDocument/2006/relationships/customXml" Target="../ink/ink108.xml"/><Relationship Id="rId4" Type="http://schemas.openxmlformats.org/officeDocument/2006/relationships/image" Target="../media/image119.png"/><Relationship Id="rId9" Type="http://schemas.openxmlformats.org/officeDocument/2006/relationships/customXml" Target="../ink/ink103.xml"/><Relationship Id="rId14" Type="http://schemas.openxmlformats.org/officeDocument/2006/relationships/image" Target="../media/image124.png"/><Relationship Id="rId22" Type="http://schemas.openxmlformats.org/officeDocument/2006/relationships/image" Target="../media/image12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228600" y="1066800"/>
            <a:ext cx="8153400" cy="1736725"/>
          </a:xfrm>
        </p:spPr>
        <p:txBody>
          <a:bodyPr/>
          <a:lstStyle/>
          <a:p>
            <a:pPr eaLnBrk="1" hangingPunct="1"/>
            <a:r>
              <a:rPr lang="en-US" altLang="da-DK" sz="4800" dirty="0"/>
              <a:t>MANAGERIAL ECONOMICS</a:t>
            </a:r>
            <a:br>
              <a:rPr lang="en-US" altLang="da-DK" sz="4800" dirty="0"/>
            </a:br>
            <a:r>
              <a:rPr lang="en-US" altLang="da-DK" sz="3200" dirty="0"/>
              <a:t>14</a:t>
            </a:r>
            <a:r>
              <a:rPr lang="en-US" altLang="da-DK" sz="3200" baseline="30000" dirty="0"/>
              <a:t>th</a:t>
            </a:r>
            <a:r>
              <a:rPr lang="en-US" altLang="da-DK" sz="3200" dirty="0"/>
              <a:t> Edition</a:t>
            </a:r>
          </a:p>
        </p:txBody>
      </p:sp>
      <p:sp>
        <p:nvSpPr>
          <p:cNvPr id="73731" name="Rectangle 3"/>
          <p:cNvSpPr>
            <a:spLocks noGrp="1" noChangeArrowheads="1"/>
          </p:cNvSpPr>
          <p:nvPr>
            <p:ph type="subTitle" idx="1"/>
          </p:nvPr>
        </p:nvSpPr>
        <p:spPr>
          <a:xfrm>
            <a:off x="866775" y="4776788"/>
            <a:ext cx="6619875" cy="862012"/>
          </a:xfrm>
        </p:spPr>
        <p:txBody>
          <a:bodyPr rtlCol="0">
            <a:normAutofit/>
          </a:bodyPr>
          <a:lstStyle/>
          <a:p>
            <a:pPr defTabSz="457207" eaLnBrk="1" fontAlgn="auto" hangingPunct="1">
              <a:spcAft>
                <a:spcPts val="0"/>
              </a:spcAft>
              <a:buClr>
                <a:schemeClr val="bg2">
                  <a:lumMod val="40000"/>
                  <a:lumOff val="60000"/>
                </a:schemeClr>
              </a:buClr>
              <a:buFont typeface="Wingdings 3" charset="2"/>
              <a:buNone/>
              <a:defRPr/>
            </a:pPr>
            <a:r>
              <a:rPr lang="en-US" dirty="0"/>
              <a:t>By</a:t>
            </a:r>
          </a:p>
          <a:p>
            <a:pPr defTabSz="457207" eaLnBrk="1" fontAlgn="auto" hangingPunct="1">
              <a:spcAft>
                <a:spcPts val="0"/>
              </a:spcAft>
              <a:buClr>
                <a:schemeClr val="bg2">
                  <a:lumMod val="40000"/>
                  <a:lumOff val="60000"/>
                </a:schemeClr>
              </a:buClr>
              <a:buFont typeface="Wingdings 3" charset="2"/>
              <a:buNone/>
              <a:defRPr/>
            </a:pPr>
            <a:r>
              <a:rPr lang="en-US" dirty="0"/>
              <a:t>Mark </a:t>
            </a:r>
            <a:r>
              <a:rPr lang="en-US" dirty="0" err="1"/>
              <a:t>Hirschey</a:t>
            </a:r>
            <a:r>
              <a:rPr lang="en-US" dirty="0"/>
              <a:t> and Eric </a:t>
            </a:r>
            <a:r>
              <a:rPr lang="en-US" dirty="0" err="1"/>
              <a:t>Bentzen</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7250" y="1449724"/>
            <a:ext cx="2819400" cy="35242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57200" y="1219200"/>
            <a:ext cx="7924800" cy="5105400"/>
          </a:xfrm>
          <a:prstGeom prst="rect">
            <a:avLst/>
          </a:prstGeom>
        </p:spPr>
      </p:pic>
      <p:sp>
        <p:nvSpPr>
          <p:cNvPr id="6" name="TextBox 5"/>
          <p:cNvSpPr txBox="1"/>
          <p:nvPr/>
        </p:nvSpPr>
        <p:spPr>
          <a:xfrm>
            <a:off x="1219200" y="228600"/>
            <a:ext cx="5562600" cy="954107"/>
          </a:xfrm>
          <a:prstGeom prst="rect">
            <a:avLst/>
          </a:prstGeom>
          <a:noFill/>
        </p:spPr>
        <p:txBody>
          <a:bodyPr wrap="square" rtlCol="0">
            <a:spAutoFit/>
          </a:bodyPr>
          <a:lstStyle/>
          <a:p>
            <a:r>
              <a:rPr lang="en-US" sz="2800" b="1" i="1" dirty="0">
                <a:solidFill>
                  <a:srgbClr val="FFFF00"/>
                </a:solidFill>
              </a:rPr>
              <a:t>P = 280 – 0.0025Q</a:t>
            </a:r>
          </a:p>
          <a:p>
            <a:r>
              <a:rPr lang="en-US" sz="2800" b="1" i="1" dirty="0"/>
              <a:t>Q = 112,000 – 400P</a:t>
            </a:r>
          </a:p>
        </p:txBody>
      </p:sp>
      <p:sp>
        <p:nvSpPr>
          <p:cNvPr id="4" name="Slide Number Placeholder 3">
            <a:extLst>
              <a:ext uri="{FF2B5EF4-FFF2-40B4-BE49-F238E27FC236}">
                <a16:creationId xmlns:a16="http://schemas.microsoft.com/office/drawing/2014/main" id="{83372E29-BAE1-434E-AEDE-759025948423}"/>
              </a:ext>
            </a:extLst>
          </p:cNvPr>
          <p:cNvSpPr>
            <a:spLocks noGrp="1"/>
          </p:cNvSpPr>
          <p:nvPr>
            <p:ph type="sldNum" sz="quarter" idx="12"/>
          </p:nvPr>
        </p:nvSpPr>
        <p:spPr/>
        <p:txBody>
          <a:bodyPr/>
          <a:lstStyle/>
          <a:p>
            <a:fld id="{99B7F0F2-0E49-40E5-A64E-35ACBDD8A0DC}" type="slidenum">
              <a:rPr lang="en-US" altLang="da-DK" smtClean="0"/>
              <a:pPr/>
              <a:t>10</a:t>
            </a:fld>
            <a:endParaRPr lang="en-US" altLang="da-DK"/>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6E48BFCF-163A-FA4C-8DD0-C716E8BE48A7}"/>
                  </a:ext>
                </a:extLst>
              </p14:cNvPr>
              <p14:cNvContentPartPr/>
              <p14:nvPr/>
            </p14:nvContentPartPr>
            <p14:xfrm>
              <a:off x="583444" y="2019530"/>
              <a:ext cx="207720" cy="149040"/>
            </p14:xfrm>
          </p:contentPart>
        </mc:Choice>
        <mc:Fallback xmlns="">
          <p:pic>
            <p:nvPicPr>
              <p:cNvPr id="2" name="Ink 1">
                <a:extLst>
                  <a:ext uri="{FF2B5EF4-FFF2-40B4-BE49-F238E27FC236}">
                    <a16:creationId xmlns:a16="http://schemas.microsoft.com/office/drawing/2014/main" id="{6E48BFCF-163A-FA4C-8DD0-C716E8BE48A7}"/>
                  </a:ext>
                </a:extLst>
              </p:cNvPr>
              <p:cNvPicPr/>
              <p:nvPr/>
            </p:nvPicPr>
            <p:blipFill>
              <a:blip r:embed="rId4"/>
              <a:stretch>
                <a:fillRect/>
              </a:stretch>
            </p:blipFill>
            <p:spPr>
              <a:xfrm>
                <a:off x="579124" y="2015210"/>
                <a:ext cx="21636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6A0FE5D6-A375-F34E-A591-0D46BDF71595}"/>
                  </a:ext>
                </a:extLst>
              </p14:cNvPr>
              <p14:cNvContentPartPr/>
              <p14:nvPr/>
            </p14:nvContentPartPr>
            <p14:xfrm>
              <a:off x="1297324" y="2932490"/>
              <a:ext cx="1454400" cy="125280"/>
            </p14:xfrm>
          </p:contentPart>
        </mc:Choice>
        <mc:Fallback xmlns="">
          <p:pic>
            <p:nvPicPr>
              <p:cNvPr id="9" name="Ink 8">
                <a:extLst>
                  <a:ext uri="{FF2B5EF4-FFF2-40B4-BE49-F238E27FC236}">
                    <a16:creationId xmlns:a16="http://schemas.microsoft.com/office/drawing/2014/main" id="{6A0FE5D6-A375-F34E-A591-0D46BDF71595}"/>
                  </a:ext>
                </a:extLst>
              </p:cNvPr>
              <p:cNvPicPr/>
              <p:nvPr/>
            </p:nvPicPr>
            <p:blipFill>
              <a:blip r:embed="rId6"/>
              <a:stretch>
                <a:fillRect/>
              </a:stretch>
            </p:blipFill>
            <p:spPr>
              <a:xfrm>
                <a:off x="1293004" y="2928170"/>
                <a:ext cx="1463040" cy="133920"/>
              </a:xfrm>
              <a:prstGeom prst="rect">
                <a:avLst/>
              </a:prstGeom>
            </p:spPr>
          </p:pic>
        </mc:Fallback>
      </mc:AlternateContent>
      <p:grpSp>
        <p:nvGrpSpPr>
          <p:cNvPr id="82" name="Group 81">
            <a:extLst>
              <a:ext uri="{FF2B5EF4-FFF2-40B4-BE49-F238E27FC236}">
                <a16:creationId xmlns:a16="http://schemas.microsoft.com/office/drawing/2014/main" id="{8A570469-518A-EC40-B78B-B1BA20B8CE58}"/>
              </a:ext>
            </a:extLst>
          </p:cNvPr>
          <p:cNvGrpSpPr/>
          <p:nvPr/>
        </p:nvGrpSpPr>
        <p:grpSpPr>
          <a:xfrm>
            <a:off x="729964" y="3116090"/>
            <a:ext cx="145800" cy="267840"/>
            <a:chOff x="729964" y="3116090"/>
            <a:chExt cx="145800" cy="267840"/>
          </a:xfrm>
        </p:grpSpPr>
        <mc:AlternateContent xmlns:mc="http://schemas.openxmlformats.org/markup-compatibility/2006" xmlns:p14="http://schemas.microsoft.com/office/powerpoint/2010/main">
          <mc:Choice Requires="p14">
            <p:contentPart p14:bwMode="auto" r:id="rId7">
              <p14:nvContentPartPr>
                <p14:cNvPr id="80" name="Ink 79">
                  <a:extLst>
                    <a:ext uri="{FF2B5EF4-FFF2-40B4-BE49-F238E27FC236}">
                      <a16:creationId xmlns:a16="http://schemas.microsoft.com/office/drawing/2014/main" id="{46388112-2D88-724B-A363-5C8796DB79AE}"/>
                    </a:ext>
                  </a:extLst>
                </p14:cNvPr>
                <p14:cNvContentPartPr/>
                <p14:nvPr/>
              </p14:nvContentPartPr>
              <p14:xfrm>
                <a:off x="807004" y="3116090"/>
                <a:ext cx="360" cy="198720"/>
              </p14:xfrm>
            </p:contentPart>
          </mc:Choice>
          <mc:Fallback xmlns="">
            <p:pic>
              <p:nvPicPr>
                <p:cNvPr id="80" name="Ink 79">
                  <a:extLst>
                    <a:ext uri="{FF2B5EF4-FFF2-40B4-BE49-F238E27FC236}">
                      <a16:creationId xmlns:a16="http://schemas.microsoft.com/office/drawing/2014/main" id="{46388112-2D88-724B-A363-5C8796DB79AE}"/>
                    </a:ext>
                  </a:extLst>
                </p:cNvPr>
                <p:cNvPicPr/>
                <p:nvPr/>
              </p:nvPicPr>
              <p:blipFill>
                <a:blip r:embed="rId8"/>
                <a:stretch>
                  <a:fillRect/>
                </a:stretch>
              </p:blipFill>
              <p:spPr>
                <a:xfrm>
                  <a:off x="802684" y="3111770"/>
                  <a:ext cx="900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1" name="Ink 80">
                  <a:extLst>
                    <a:ext uri="{FF2B5EF4-FFF2-40B4-BE49-F238E27FC236}">
                      <a16:creationId xmlns:a16="http://schemas.microsoft.com/office/drawing/2014/main" id="{2D3BC9C8-9EB5-AA49-A084-460A33DDE604}"/>
                    </a:ext>
                  </a:extLst>
                </p14:cNvPr>
                <p14:cNvContentPartPr/>
                <p14:nvPr/>
              </p14:nvContentPartPr>
              <p14:xfrm>
                <a:off x="729964" y="3281330"/>
                <a:ext cx="145800" cy="102600"/>
              </p14:xfrm>
            </p:contentPart>
          </mc:Choice>
          <mc:Fallback xmlns="">
            <p:pic>
              <p:nvPicPr>
                <p:cNvPr id="81" name="Ink 80">
                  <a:extLst>
                    <a:ext uri="{FF2B5EF4-FFF2-40B4-BE49-F238E27FC236}">
                      <a16:creationId xmlns:a16="http://schemas.microsoft.com/office/drawing/2014/main" id="{2D3BC9C8-9EB5-AA49-A084-460A33DDE604}"/>
                    </a:ext>
                  </a:extLst>
                </p:cNvPr>
                <p:cNvPicPr/>
                <p:nvPr/>
              </p:nvPicPr>
              <p:blipFill>
                <a:blip r:embed="rId10"/>
                <a:stretch>
                  <a:fillRect/>
                </a:stretch>
              </p:blipFill>
              <p:spPr>
                <a:xfrm>
                  <a:off x="725644" y="3277010"/>
                  <a:ext cx="154440" cy="111240"/>
                </a:xfrm>
                <a:prstGeom prst="rect">
                  <a:avLst/>
                </a:prstGeom>
              </p:spPr>
            </p:pic>
          </mc:Fallback>
        </mc:AlternateContent>
      </p:grpSp>
      <p:grpSp>
        <p:nvGrpSpPr>
          <p:cNvPr id="85" name="Group 84">
            <a:extLst>
              <a:ext uri="{FF2B5EF4-FFF2-40B4-BE49-F238E27FC236}">
                <a16:creationId xmlns:a16="http://schemas.microsoft.com/office/drawing/2014/main" id="{197716D4-B899-464D-960B-55A98492566D}"/>
              </a:ext>
            </a:extLst>
          </p:cNvPr>
          <p:cNvGrpSpPr/>
          <p:nvPr/>
        </p:nvGrpSpPr>
        <p:grpSpPr>
          <a:xfrm>
            <a:off x="661204" y="2243090"/>
            <a:ext cx="125280" cy="699120"/>
            <a:chOff x="661204" y="2243090"/>
            <a:chExt cx="125280" cy="699120"/>
          </a:xfrm>
        </p:grpSpPr>
        <mc:AlternateContent xmlns:mc="http://schemas.openxmlformats.org/markup-compatibility/2006" xmlns:p14="http://schemas.microsoft.com/office/powerpoint/2010/main">
          <mc:Choice Requires="p14">
            <p:contentPart p14:bwMode="auto" r:id="rId11">
              <p14:nvContentPartPr>
                <p14:cNvPr id="83" name="Ink 82">
                  <a:extLst>
                    <a:ext uri="{FF2B5EF4-FFF2-40B4-BE49-F238E27FC236}">
                      <a16:creationId xmlns:a16="http://schemas.microsoft.com/office/drawing/2014/main" id="{49641F41-9336-1640-A0FE-963AF55CB238}"/>
                    </a:ext>
                  </a:extLst>
                </p14:cNvPr>
                <p14:cNvContentPartPr/>
                <p14:nvPr/>
              </p14:nvContentPartPr>
              <p14:xfrm>
                <a:off x="661204" y="2243090"/>
                <a:ext cx="97920" cy="699120"/>
              </p14:xfrm>
            </p:contentPart>
          </mc:Choice>
          <mc:Fallback xmlns="">
            <p:pic>
              <p:nvPicPr>
                <p:cNvPr id="83" name="Ink 82">
                  <a:extLst>
                    <a:ext uri="{FF2B5EF4-FFF2-40B4-BE49-F238E27FC236}">
                      <a16:creationId xmlns:a16="http://schemas.microsoft.com/office/drawing/2014/main" id="{49641F41-9336-1640-A0FE-963AF55CB238}"/>
                    </a:ext>
                  </a:extLst>
                </p:cNvPr>
                <p:cNvPicPr/>
                <p:nvPr/>
              </p:nvPicPr>
              <p:blipFill>
                <a:blip r:embed="rId12"/>
                <a:stretch>
                  <a:fillRect/>
                </a:stretch>
              </p:blipFill>
              <p:spPr>
                <a:xfrm>
                  <a:off x="656884" y="2238770"/>
                  <a:ext cx="106560" cy="7077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4" name="Ink 83">
                  <a:extLst>
                    <a:ext uri="{FF2B5EF4-FFF2-40B4-BE49-F238E27FC236}">
                      <a16:creationId xmlns:a16="http://schemas.microsoft.com/office/drawing/2014/main" id="{340B337F-167B-3C48-BB5D-0D5D41F91FFF}"/>
                    </a:ext>
                  </a:extLst>
                </p14:cNvPr>
                <p14:cNvContentPartPr/>
                <p14:nvPr/>
              </p14:nvContentPartPr>
              <p14:xfrm>
                <a:off x="688204" y="2262530"/>
                <a:ext cx="98280" cy="86400"/>
              </p14:xfrm>
            </p:contentPart>
          </mc:Choice>
          <mc:Fallback xmlns="">
            <p:pic>
              <p:nvPicPr>
                <p:cNvPr id="84" name="Ink 83">
                  <a:extLst>
                    <a:ext uri="{FF2B5EF4-FFF2-40B4-BE49-F238E27FC236}">
                      <a16:creationId xmlns:a16="http://schemas.microsoft.com/office/drawing/2014/main" id="{340B337F-167B-3C48-BB5D-0D5D41F91FFF}"/>
                    </a:ext>
                  </a:extLst>
                </p:cNvPr>
                <p:cNvPicPr/>
                <p:nvPr/>
              </p:nvPicPr>
              <p:blipFill>
                <a:blip r:embed="rId14"/>
                <a:stretch>
                  <a:fillRect/>
                </a:stretch>
              </p:blipFill>
              <p:spPr>
                <a:xfrm>
                  <a:off x="683884" y="2258210"/>
                  <a:ext cx="106920" cy="95040"/>
                </a:xfrm>
                <a:prstGeom prst="rect">
                  <a:avLst/>
                </a:prstGeom>
              </p:spPr>
            </p:pic>
          </mc:Fallback>
        </mc:AlternateContent>
      </p:grpSp>
      <p:grpSp>
        <p:nvGrpSpPr>
          <p:cNvPr id="87" name="Group 86">
            <a:extLst>
              <a:ext uri="{FF2B5EF4-FFF2-40B4-BE49-F238E27FC236}">
                <a16:creationId xmlns:a16="http://schemas.microsoft.com/office/drawing/2014/main" id="{275DAC40-9DB9-1048-8CC5-ED8F13E1769E}"/>
              </a:ext>
            </a:extLst>
          </p:cNvPr>
          <p:cNvGrpSpPr/>
          <p:nvPr/>
        </p:nvGrpSpPr>
        <p:grpSpPr>
          <a:xfrm>
            <a:off x="1231084" y="2200610"/>
            <a:ext cx="1269720" cy="858600"/>
            <a:chOff x="1231084" y="2200610"/>
            <a:chExt cx="1269720" cy="858600"/>
          </a:xfrm>
        </p:grpSpPr>
        <mc:AlternateContent xmlns:mc="http://schemas.openxmlformats.org/markup-compatibility/2006" xmlns:p14="http://schemas.microsoft.com/office/powerpoint/2010/main">
          <mc:Choice Requires="p14">
            <p:contentPart p14:bwMode="auto" r:id="rId15">
              <p14:nvContentPartPr>
                <p14:cNvPr id="3" name="Ink 2">
                  <a:extLst>
                    <a:ext uri="{FF2B5EF4-FFF2-40B4-BE49-F238E27FC236}">
                      <a16:creationId xmlns:a16="http://schemas.microsoft.com/office/drawing/2014/main" id="{2B783E39-3832-EB46-9CE2-86C8E48CDDA9}"/>
                    </a:ext>
                  </a:extLst>
                </p14:cNvPr>
                <p14:cNvContentPartPr/>
                <p14:nvPr/>
              </p14:nvContentPartPr>
              <p14:xfrm>
                <a:off x="1326484" y="2200610"/>
                <a:ext cx="133920" cy="858600"/>
              </p14:xfrm>
            </p:contentPart>
          </mc:Choice>
          <mc:Fallback xmlns="">
            <p:pic>
              <p:nvPicPr>
                <p:cNvPr id="3" name="Ink 2">
                  <a:extLst>
                    <a:ext uri="{FF2B5EF4-FFF2-40B4-BE49-F238E27FC236}">
                      <a16:creationId xmlns:a16="http://schemas.microsoft.com/office/drawing/2014/main" id="{2B783E39-3832-EB46-9CE2-86C8E48CDDA9}"/>
                    </a:ext>
                  </a:extLst>
                </p:cNvPr>
                <p:cNvPicPr/>
                <p:nvPr/>
              </p:nvPicPr>
              <p:blipFill>
                <a:blip r:embed="rId16"/>
                <a:stretch>
                  <a:fillRect/>
                </a:stretch>
              </p:blipFill>
              <p:spPr>
                <a:xfrm>
                  <a:off x="1322164" y="2196290"/>
                  <a:ext cx="142560" cy="8672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7" name="Ink 6">
                  <a:extLst>
                    <a:ext uri="{FF2B5EF4-FFF2-40B4-BE49-F238E27FC236}">
                      <a16:creationId xmlns:a16="http://schemas.microsoft.com/office/drawing/2014/main" id="{68179053-CFA3-8C4A-B955-8B34E6A86424}"/>
                    </a:ext>
                  </a:extLst>
                </p14:cNvPr>
                <p14:cNvContentPartPr/>
                <p14:nvPr/>
              </p14:nvContentPartPr>
              <p14:xfrm>
                <a:off x="1521244" y="3013850"/>
                <a:ext cx="7200" cy="20520"/>
              </p14:xfrm>
            </p:contentPart>
          </mc:Choice>
          <mc:Fallback xmlns="">
            <p:pic>
              <p:nvPicPr>
                <p:cNvPr id="7" name="Ink 6">
                  <a:extLst>
                    <a:ext uri="{FF2B5EF4-FFF2-40B4-BE49-F238E27FC236}">
                      <a16:creationId xmlns:a16="http://schemas.microsoft.com/office/drawing/2014/main" id="{68179053-CFA3-8C4A-B955-8B34E6A86424}"/>
                    </a:ext>
                  </a:extLst>
                </p:cNvPr>
                <p:cNvPicPr/>
                <p:nvPr/>
              </p:nvPicPr>
              <p:blipFill>
                <a:blip r:embed="rId18"/>
                <a:stretch>
                  <a:fillRect/>
                </a:stretch>
              </p:blipFill>
              <p:spPr>
                <a:xfrm>
                  <a:off x="1516924" y="3009530"/>
                  <a:ext cx="1584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86" name="Ink 85">
                  <a:extLst>
                    <a:ext uri="{FF2B5EF4-FFF2-40B4-BE49-F238E27FC236}">
                      <a16:creationId xmlns:a16="http://schemas.microsoft.com/office/drawing/2014/main" id="{19FFA153-2578-6349-8624-244895E64C3A}"/>
                    </a:ext>
                  </a:extLst>
                </p14:cNvPr>
                <p14:cNvContentPartPr/>
                <p14:nvPr/>
              </p14:nvContentPartPr>
              <p14:xfrm>
                <a:off x="1231084" y="2844650"/>
                <a:ext cx="1269720" cy="115200"/>
              </p14:xfrm>
            </p:contentPart>
          </mc:Choice>
          <mc:Fallback xmlns="">
            <p:pic>
              <p:nvPicPr>
                <p:cNvPr id="86" name="Ink 85">
                  <a:extLst>
                    <a:ext uri="{FF2B5EF4-FFF2-40B4-BE49-F238E27FC236}">
                      <a16:creationId xmlns:a16="http://schemas.microsoft.com/office/drawing/2014/main" id="{19FFA153-2578-6349-8624-244895E64C3A}"/>
                    </a:ext>
                  </a:extLst>
                </p:cNvPr>
                <p:cNvPicPr/>
                <p:nvPr/>
              </p:nvPicPr>
              <p:blipFill>
                <a:blip r:embed="rId20"/>
                <a:stretch>
                  <a:fillRect/>
                </a:stretch>
              </p:blipFill>
              <p:spPr>
                <a:xfrm>
                  <a:off x="1226764" y="2840330"/>
                  <a:ext cx="1278360" cy="123840"/>
                </a:xfrm>
                <a:prstGeom prst="rect">
                  <a:avLst/>
                </a:prstGeom>
              </p:spPr>
            </p:pic>
          </mc:Fallback>
        </mc:AlternateContent>
      </p:grpSp>
      <p:grpSp>
        <p:nvGrpSpPr>
          <p:cNvPr id="90" name="Group 89">
            <a:extLst>
              <a:ext uri="{FF2B5EF4-FFF2-40B4-BE49-F238E27FC236}">
                <a16:creationId xmlns:a16="http://schemas.microsoft.com/office/drawing/2014/main" id="{B0E9F58F-1AE5-9549-B38E-6BF31FA38E9B}"/>
              </a:ext>
            </a:extLst>
          </p:cNvPr>
          <p:cNvGrpSpPr/>
          <p:nvPr/>
        </p:nvGrpSpPr>
        <p:grpSpPr>
          <a:xfrm>
            <a:off x="3085444" y="4028330"/>
            <a:ext cx="355320" cy="166320"/>
            <a:chOff x="3085444" y="4028330"/>
            <a:chExt cx="355320" cy="166320"/>
          </a:xfrm>
        </p:grpSpPr>
        <mc:AlternateContent xmlns:mc="http://schemas.openxmlformats.org/markup-compatibility/2006" xmlns:p14="http://schemas.microsoft.com/office/powerpoint/2010/main">
          <mc:Choice Requires="p14">
            <p:contentPart p14:bwMode="auto" r:id="rId21">
              <p14:nvContentPartPr>
                <p14:cNvPr id="88" name="Ink 87">
                  <a:extLst>
                    <a:ext uri="{FF2B5EF4-FFF2-40B4-BE49-F238E27FC236}">
                      <a16:creationId xmlns:a16="http://schemas.microsoft.com/office/drawing/2014/main" id="{86926BB4-E44A-AA4A-8D94-F1F2141B3E94}"/>
                    </a:ext>
                  </a:extLst>
                </p14:cNvPr>
                <p14:cNvContentPartPr/>
                <p14:nvPr/>
              </p14:nvContentPartPr>
              <p14:xfrm>
                <a:off x="3085444" y="4057850"/>
                <a:ext cx="349200" cy="44640"/>
              </p14:xfrm>
            </p:contentPart>
          </mc:Choice>
          <mc:Fallback xmlns="">
            <p:pic>
              <p:nvPicPr>
                <p:cNvPr id="88" name="Ink 87">
                  <a:extLst>
                    <a:ext uri="{FF2B5EF4-FFF2-40B4-BE49-F238E27FC236}">
                      <a16:creationId xmlns:a16="http://schemas.microsoft.com/office/drawing/2014/main" id="{86926BB4-E44A-AA4A-8D94-F1F2141B3E94}"/>
                    </a:ext>
                  </a:extLst>
                </p:cNvPr>
                <p:cNvPicPr/>
                <p:nvPr/>
              </p:nvPicPr>
              <p:blipFill>
                <a:blip r:embed="rId22"/>
                <a:stretch>
                  <a:fillRect/>
                </a:stretch>
              </p:blipFill>
              <p:spPr>
                <a:xfrm>
                  <a:off x="3081124" y="4053530"/>
                  <a:ext cx="35784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89" name="Ink 88">
                  <a:extLst>
                    <a:ext uri="{FF2B5EF4-FFF2-40B4-BE49-F238E27FC236}">
                      <a16:creationId xmlns:a16="http://schemas.microsoft.com/office/drawing/2014/main" id="{640A83E3-B7CB-4C43-9362-73317EA204E0}"/>
                    </a:ext>
                  </a:extLst>
                </p14:cNvPr>
                <p14:cNvContentPartPr/>
                <p14:nvPr/>
              </p14:nvContentPartPr>
              <p14:xfrm>
                <a:off x="3304324" y="4028330"/>
                <a:ext cx="136440" cy="166320"/>
              </p14:xfrm>
            </p:contentPart>
          </mc:Choice>
          <mc:Fallback xmlns="">
            <p:pic>
              <p:nvPicPr>
                <p:cNvPr id="89" name="Ink 88">
                  <a:extLst>
                    <a:ext uri="{FF2B5EF4-FFF2-40B4-BE49-F238E27FC236}">
                      <a16:creationId xmlns:a16="http://schemas.microsoft.com/office/drawing/2014/main" id="{640A83E3-B7CB-4C43-9362-73317EA204E0}"/>
                    </a:ext>
                  </a:extLst>
                </p:cNvPr>
                <p:cNvPicPr/>
                <p:nvPr/>
              </p:nvPicPr>
              <p:blipFill>
                <a:blip r:embed="rId24"/>
                <a:stretch>
                  <a:fillRect/>
                </a:stretch>
              </p:blipFill>
              <p:spPr>
                <a:xfrm>
                  <a:off x="3300004" y="4024010"/>
                  <a:ext cx="145080" cy="174960"/>
                </a:xfrm>
                <a:prstGeom prst="rect">
                  <a:avLst/>
                </a:prstGeom>
              </p:spPr>
            </p:pic>
          </mc:Fallback>
        </mc:AlternateContent>
      </p:grpSp>
      <p:sp>
        <p:nvSpPr>
          <p:cNvPr id="154" name="TextBox 153">
            <a:extLst>
              <a:ext uri="{FF2B5EF4-FFF2-40B4-BE49-F238E27FC236}">
                <a16:creationId xmlns:a16="http://schemas.microsoft.com/office/drawing/2014/main" id="{7D3C1023-C94F-5447-BA9E-5ECC13A8022C}"/>
              </a:ext>
            </a:extLst>
          </p:cNvPr>
          <p:cNvSpPr txBox="1"/>
          <p:nvPr/>
        </p:nvSpPr>
        <p:spPr>
          <a:xfrm>
            <a:off x="2972549" y="1733486"/>
            <a:ext cx="4570482" cy="369332"/>
          </a:xfrm>
          <a:prstGeom prst="rect">
            <a:avLst/>
          </a:prstGeom>
          <a:noFill/>
        </p:spPr>
        <p:txBody>
          <a:bodyPr wrap="none" rtlCol="0">
            <a:spAutoFit/>
          </a:bodyPr>
          <a:lstStyle/>
          <a:p>
            <a:r>
              <a:rPr lang="en-US" b="1" dirty="0">
                <a:solidFill>
                  <a:srgbClr val="FF0000"/>
                </a:solidFill>
              </a:rPr>
              <a:t>b</a:t>
            </a:r>
            <a:r>
              <a:rPr lang="en-SA" dirty="0">
                <a:solidFill>
                  <a:srgbClr val="FF0000"/>
                </a:solidFill>
              </a:rPr>
              <a:t> = (180 -200) / (40000 -32000) = </a:t>
            </a:r>
            <a:r>
              <a:rPr lang="en-SA" b="1" dirty="0">
                <a:solidFill>
                  <a:srgbClr val="FF0000"/>
                </a:solidFill>
              </a:rPr>
              <a:t>– 0.0025</a:t>
            </a:r>
          </a:p>
        </p:txBody>
      </p:sp>
      <p:sp>
        <p:nvSpPr>
          <p:cNvPr id="155" name="TextBox 154">
            <a:extLst>
              <a:ext uri="{FF2B5EF4-FFF2-40B4-BE49-F238E27FC236}">
                <a16:creationId xmlns:a16="http://schemas.microsoft.com/office/drawing/2014/main" id="{D450E90E-C129-C04B-8539-E405DD87A5DA}"/>
              </a:ext>
            </a:extLst>
          </p:cNvPr>
          <p:cNvSpPr txBox="1"/>
          <p:nvPr/>
        </p:nvSpPr>
        <p:spPr>
          <a:xfrm>
            <a:off x="3998042" y="2305730"/>
            <a:ext cx="3525324" cy="646331"/>
          </a:xfrm>
          <a:prstGeom prst="rect">
            <a:avLst/>
          </a:prstGeom>
          <a:noFill/>
        </p:spPr>
        <p:txBody>
          <a:bodyPr wrap="none" rtlCol="0">
            <a:spAutoFit/>
          </a:bodyPr>
          <a:lstStyle/>
          <a:p>
            <a:r>
              <a:rPr lang="en-US" dirty="0">
                <a:solidFill>
                  <a:srgbClr val="FF0000"/>
                </a:solidFill>
              </a:rPr>
              <a:t>(a</a:t>
            </a:r>
            <a:r>
              <a:rPr lang="en-SA" dirty="0">
                <a:solidFill>
                  <a:srgbClr val="FF0000"/>
                </a:solidFill>
              </a:rPr>
              <a:t> – 200) / (0 – 32000) = -0.0025</a:t>
            </a:r>
          </a:p>
          <a:p>
            <a:r>
              <a:rPr lang="en-US" dirty="0">
                <a:solidFill>
                  <a:srgbClr val="FF0000"/>
                </a:solidFill>
              </a:rPr>
              <a:t>    </a:t>
            </a:r>
            <a:r>
              <a:rPr lang="en-US" b="1" dirty="0">
                <a:solidFill>
                  <a:srgbClr val="FF0000"/>
                </a:solidFill>
              </a:rPr>
              <a:t>a</a:t>
            </a:r>
            <a:r>
              <a:rPr lang="en-SA" b="1" dirty="0">
                <a:solidFill>
                  <a:srgbClr val="FF0000"/>
                </a:solidFill>
              </a:rPr>
              <a:t> = 280</a:t>
            </a:r>
          </a:p>
        </p:txBody>
      </p:sp>
    </p:spTree>
    <p:extLst>
      <p:ext uri="{BB962C8B-B14F-4D97-AF65-F5344CB8AC3E}">
        <p14:creationId xmlns:p14="http://schemas.microsoft.com/office/powerpoint/2010/main" val="2467586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1"/>
            <a:ext cx="7391400" cy="685800"/>
          </a:xfrm>
        </p:spPr>
        <p:txBody>
          <a:bodyPr/>
          <a:lstStyle/>
          <a:p>
            <a:r>
              <a:rPr lang="en-US" sz="2400" b="1" dirty="0"/>
              <a:t>How Useful the Simple Linear Demand Equation? </a:t>
            </a:r>
          </a:p>
        </p:txBody>
      </p:sp>
      <p:sp>
        <p:nvSpPr>
          <p:cNvPr id="3" name="Content Placeholder 2"/>
          <p:cNvSpPr>
            <a:spLocks noGrp="1"/>
          </p:cNvSpPr>
          <p:nvPr>
            <p:ph idx="1"/>
          </p:nvPr>
        </p:nvSpPr>
        <p:spPr>
          <a:xfrm>
            <a:off x="228600" y="990600"/>
            <a:ext cx="8610600" cy="5562600"/>
          </a:xfrm>
        </p:spPr>
        <p:txBody>
          <a:bodyPr/>
          <a:lstStyle/>
          <a:p>
            <a:r>
              <a:rPr lang="en-US" dirty="0">
                <a:latin typeface="Times New Roman" panose="02020603050405020304" pitchFamily="18" charset="0"/>
                <a:cs typeface="Times New Roman" panose="02020603050405020304" pitchFamily="18" charset="0"/>
              </a:rPr>
              <a:t>TR = </a:t>
            </a:r>
            <a:r>
              <a:rPr lang="en-US" dirty="0" err="1">
                <a:latin typeface="Times New Roman" panose="02020603050405020304" pitchFamily="18" charset="0"/>
                <a:cs typeface="Times New Roman" panose="02020603050405020304" pitchFamily="18" charset="0"/>
              </a:rPr>
              <a:t>PxQ</a:t>
            </a:r>
            <a:r>
              <a:rPr lang="en-US" dirty="0">
                <a:latin typeface="Times New Roman" panose="02020603050405020304" pitchFamily="18" charset="0"/>
                <a:cs typeface="Times New Roman" panose="02020603050405020304" pitchFamily="18" charset="0"/>
              </a:rPr>
              <a:t> = (280 – 0.0025Q)Q = 280Q – 0.0025Q</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Find MR and set it = 0. </a:t>
            </a:r>
            <a:r>
              <a:rPr lang="en-US" dirty="0" err="1">
                <a:latin typeface="Times New Roman" panose="02020603050405020304" pitchFamily="18" charset="0"/>
                <a:cs typeface="Times New Roman" panose="02020603050405020304" pitchFamily="18" charset="0"/>
              </a:rPr>
              <a:t>dTR</a:t>
            </a:r>
            <a:r>
              <a:rPr lang="en-US" dirty="0">
                <a:latin typeface="Times New Roman" panose="02020603050405020304" pitchFamily="18" charset="0"/>
                <a:cs typeface="Times New Roman" panose="02020603050405020304" pitchFamily="18" charset="0"/>
              </a:rPr>
              <a:t>/dQ = 280 – 0.005Q = 0</a:t>
            </a:r>
          </a:p>
          <a:p>
            <a:r>
              <a:rPr lang="en-US" dirty="0">
                <a:latin typeface="Times New Roman" panose="02020603050405020304" pitchFamily="18" charset="0"/>
                <a:cs typeface="Times New Roman" panose="02020603050405020304" pitchFamily="18" charset="0"/>
              </a:rPr>
              <a:t>Solving for Q yields </a:t>
            </a:r>
            <a:r>
              <a:rPr lang="en-US" b="1" dirty="0">
                <a:latin typeface="Times New Roman" panose="02020603050405020304" pitchFamily="18" charset="0"/>
                <a:cs typeface="Times New Roman" panose="02020603050405020304" pitchFamily="18" charset="0"/>
              </a:rPr>
              <a:t>Q</a:t>
            </a:r>
            <a:r>
              <a:rPr lang="en-US" dirty="0">
                <a:latin typeface="Times New Roman" panose="02020603050405020304" pitchFamily="18" charset="0"/>
                <a:cs typeface="Times New Roman" panose="02020603050405020304" pitchFamily="18" charset="0"/>
              </a:rPr>
              <a:t> = </a:t>
            </a:r>
            <a:r>
              <a:rPr lang="en-US" b="1" dirty="0">
                <a:latin typeface="Times New Roman" panose="02020603050405020304" pitchFamily="18" charset="0"/>
                <a:cs typeface="Times New Roman" panose="02020603050405020304" pitchFamily="18" charset="0"/>
              </a:rPr>
              <a:t>56,000</a:t>
            </a:r>
            <a:r>
              <a:rPr lang="en-US" dirty="0">
                <a:latin typeface="Times New Roman" panose="02020603050405020304" pitchFamily="18" charset="0"/>
                <a:cs typeface="Times New Roman" panose="02020603050405020304" pitchFamily="18" charset="0"/>
              </a:rPr>
              <a:t> tickets and </a:t>
            </a:r>
          </a:p>
          <a:p>
            <a:r>
              <a:rPr lang="en-US" b="1" dirty="0">
                <a:latin typeface="Times New Roman" panose="02020603050405020304" pitchFamily="18" charset="0"/>
                <a:cs typeface="Times New Roman" panose="02020603050405020304" pitchFamily="18" charset="0"/>
              </a:rPr>
              <a:t>P</a:t>
            </a:r>
            <a:r>
              <a:rPr lang="en-US" dirty="0">
                <a:latin typeface="Times New Roman" panose="02020603050405020304" pitchFamily="18" charset="0"/>
                <a:cs typeface="Times New Roman" panose="02020603050405020304" pitchFamily="18" charset="0"/>
              </a:rPr>
              <a:t> = 280 – 0.0025 (56000) = £ </a:t>
            </a:r>
            <a:r>
              <a:rPr lang="en-US" b="1" dirty="0">
                <a:latin typeface="Times New Roman" panose="02020603050405020304" pitchFamily="18" charset="0"/>
                <a:cs typeface="Times New Roman" panose="02020603050405020304" pitchFamily="18" charset="0"/>
              </a:rPr>
              <a:t>140/ticket</a:t>
            </a:r>
            <a:r>
              <a:rPr lang="en-US" dirty="0">
                <a:latin typeface="Times New Roman" panose="02020603050405020304" pitchFamily="18" charset="0"/>
                <a:cs typeface="Times New Roman" panose="02020603050405020304" pitchFamily="18" charset="0"/>
              </a:rPr>
              <a:t>.</a:t>
            </a:r>
          </a:p>
          <a:p>
            <a:r>
              <a:rPr lang="en-US" b="1" dirty="0">
                <a:latin typeface="Times New Roman" panose="02020603050405020304" pitchFamily="18" charset="0"/>
                <a:cs typeface="Times New Roman" panose="02020603050405020304" pitchFamily="18" charset="0"/>
              </a:rPr>
              <a:t>TR</a:t>
            </a:r>
            <a:r>
              <a:rPr lang="en-US" dirty="0">
                <a:latin typeface="Times New Roman" panose="02020603050405020304" pitchFamily="18" charset="0"/>
                <a:cs typeface="Times New Roman" panose="02020603050405020304" pitchFamily="18" charset="0"/>
              </a:rPr>
              <a:t> = 140 x 56000 = £ </a:t>
            </a:r>
            <a:r>
              <a:rPr lang="en-US" b="1" dirty="0">
                <a:latin typeface="Times New Roman" panose="02020603050405020304" pitchFamily="18" charset="0"/>
                <a:cs typeface="Times New Roman" panose="02020603050405020304" pitchFamily="18" charset="0"/>
              </a:rPr>
              <a:t>7,840,000</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This is a </a:t>
            </a:r>
            <a:r>
              <a:rPr lang="en-US" b="1" i="1" dirty="0">
                <a:latin typeface="Times New Roman" panose="02020603050405020304" pitchFamily="18" charset="0"/>
                <a:cs typeface="Times New Roman" panose="02020603050405020304" pitchFamily="18" charset="0"/>
              </a:rPr>
              <a:t>ticket-revenue-maximizing level of output </a:t>
            </a:r>
            <a:r>
              <a:rPr lang="en-US" dirty="0">
                <a:latin typeface="Times New Roman" panose="02020603050405020304" pitchFamily="18" charset="0"/>
                <a:cs typeface="Times New Roman" panose="02020603050405020304" pitchFamily="18" charset="0"/>
              </a:rPr>
              <a:t>because total ticket revenue is decreasing for output beyond Q &gt; 7,840,000, or </a:t>
            </a:r>
            <a:r>
              <a:rPr lang="en-US" b="1" i="1" dirty="0">
                <a:solidFill>
                  <a:srgbClr val="FFFF00"/>
                </a:solidFill>
                <a:latin typeface="Times New Roman" panose="02020603050405020304" pitchFamily="18" charset="0"/>
                <a:cs typeface="Times New Roman" panose="02020603050405020304" pitchFamily="18" charset="0"/>
              </a:rPr>
              <a:t>d</a:t>
            </a:r>
            <a:r>
              <a:rPr lang="en-US" b="1" i="1" baseline="30000" dirty="0">
                <a:solidFill>
                  <a:srgbClr val="FFFF00"/>
                </a:solidFill>
                <a:latin typeface="Times New Roman" panose="02020603050405020304" pitchFamily="18" charset="0"/>
                <a:cs typeface="Times New Roman" panose="02020603050405020304" pitchFamily="18" charset="0"/>
              </a:rPr>
              <a:t>2</a:t>
            </a:r>
            <a:r>
              <a:rPr lang="en-US" b="1" i="1" dirty="0">
                <a:solidFill>
                  <a:srgbClr val="FFFF00"/>
                </a:solidFill>
                <a:latin typeface="Times New Roman" panose="02020603050405020304" pitchFamily="18" charset="0"/>
                <a:cs typeface="Times New Roman" panose="02020603050405020304" pitchFamily="18" charset="0"/>
              </a:rPr>
              <a:t>TR/dQ</a:t>
            </a:r>
            <a:r>
              <a:rPr lang="en-US" b="1" i="1" baseline="30000" dirty="0">
                <a:solidFill>
                  <a:srgbClr val="FFFF00"/>
                </a:solidFill>
                <a:latin typeface="Times New Roman" panose="02020603050405020304" pitchFamily="18" charset="0"/>
                <a:cs typeface="Times New Roman" panose="02020603050405020304" pitchFamily="18" charset="0"/>
              </a:rPr>
              <a:t>2</a:t>
            </a:r>
            <a:r>
              <a:rPr lang="en-US" b="1" i="1" dirty="0">
                <a:solidFill>
                  <a:srgbClr val="FFFF00"/>
                </a:solidFill>
                <a:latin typeface="Times New Roman" panose="02020603050405020304" pitchFamily="18" charset="0"/>
                <a:cs typeface="Times New Roman" panose="02020603050405020304" pitchFamily="18" charset="0"/>
              </a:rPr>
              <a:t> = -0.005 &lt; 0</a:t>
            </a:r>
            <a:r>
              <a:rPr lang="en-US" dirty="0">
                <a:latin typeface="Times New Roman" panose="02020603050405020304" pitchFamily="18" charset="0"/>
                <a:cs typeface="Times New Roman" panose="02020603050405020304" pitchFamily="18" charset="0"/>
              </a:rPr>
              <a:t>. </a:t>
            </a:r>
            <a:r>
              <a:rPr lang="en-US" b="1" i="1" dirty="0">
                <a:latin typeface="Times New Roman" panose="02020603050405020304" pitchFamily="18" charset="0"/>
                <a:cs typeface="Times New Roman" panose="02020603050405020304" pitchFamily="18" charset="0"/>
              </a:rPr>
              <a:t>If total costs are fixed, this revenue-maximizing price will also result in maximum profits</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In the sports world, it is worth mentioning that even promotionally priced tickets can result in high profits if the added customers are big buyers of high profit margin parking services, and high margin concessions like soda pop, beer, candy, and hot dogs. </a:t>
            </a:r>
            <a:r>
              <a:rPr lang="en-US" b="1" i="1" dirty="0">
                <a:solidFill>
                  <a:srgbClr val="FFFF00"/>
                </a:solidFill>
                <a:latin typeface="Times New Roman" panose="02020603050405020304" pitchFamily="18" charset="0"/>
                <a:cs typeface="Times New Roman" panose="02020603050405020304" pitchFamily="18" charset="0"/>
              </a:rPr>
              <a:t>In such instances, revenue per unit must include direct and indirect receipts</a:t>
            </a:r>
            <a:r>
              <a:rPr lang="en-US" dirty="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8B77BF30-FAC9-874A-8302-AEA5FFFBD64F}"/>
              </a:ext>
            </a:extLst>
          </p:cNvPr>
          <p:cNvSpPr>
            <a:spLocks noGrp="1"/>
          </p:cNvSpPr>
          <p:nvPr>
            <p:ph type="sldNum" sz="quarter" idx="12"/>
          </p:nvPr>
        </p:nvSpPr>
        <p:spPr/>
        <p:txBody>
          <a:bodyPr/>
          <a:lstStyle/>
          <a:p>
            <a:fld id="{D7F570D5-C302-4020-AA58-8F0D30B28CB5}" type="slidenum">
              <a:rPr lang="en-US" altLang="da-DK" smtClean="0"/>
              <a:pPr/>
              <a:t>11</a:t>
            </a:fld>
            <a:endParaRPr lang="en-US" altLang="da-DK"/>
          </a:p>
        </p:txBody>
      </p:sp>
    </p:spTree>
    <p:extLst>
      <p:ext uri="{BB962C8B-B14F-4D97-AF65-F5344CB8AC3E}">
        <p14:creationId xmlns:p14="http://schemas.microsoft.com/office/powerpoint/2010/main" val="1863012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82601" y="152400"/>
            <a:ext cx="7056437" cy="1400175"/>
          </a:xfrm>
        </p:spPr>
        <p:txBody>
          <a:bodyPr/>
          <a:lstStyle/>
          <a:p>
            <a:pPr marL="838200" indent="-838200" eaLnBrk="1" hangingPunct="1"/>
            <a:r>
              <a:rPr lang="en-US" altLang="da-DK" sz="4000" dirty="0"/>
              <a:t>Simple Market Demand Curve Estimation</a:t>
            </a:r>
          </a:p>
        </p:txBody>
      </p:sp>
      <p:sp>
        <p:nvSpPr>
          <p:cNvPr id="15363" name="Rectangle 3"/>
          <p:cNvSpPr>
            <a:spLocks noGrp="1" noChangeArrowheads="1"/>
          </p:cNvSpPr>
          <p:nvPr>
            <p:ph idx="1"/>
          </p:nvPr>
        </p:nvSpPr>
        <p:spPr>
          <a:xfrm>
            <a:off x="827088" y="1676400"/>
            <a:ext cx="7707312" cy="4572000"/>
          </a:xfrm>
        </p:spPr>
        <p:txBody>
          <a:bodyPr/>
          <a:lstStyle/>
          <a:p>
            <a:pPr eaLnBrk="1" hangingPunct="1"/>
            <a:r>
              <a:rPr lang="en-US" altLang="da-DK" sz="2800" dirty="0">
                <a:latin typeface="Times New Roman" panose="02020603050405020304" pitchFamily="18" charset="0"/>
                <a:cs typeface="Times New Roman" panose="02020603050405020304" pitchFamily="18" charset="0"/>
              </a:rPr>
              <a:t>Market Demand Curve</a:t>
            </a:r>
          </a:p>
          <a:p>
            <a:pPr lvl="1" eaLnBrk="1" hangingPunct="1"/>
            <a:r>
              <a:rPr lang="en-US" altLang="da-DK" sz="2800" dirty="0">
                <a:latin typeface="Times New Roman" panose="02020603050405020304" pitchFamily="18" charset="0"/>
                <a:cs typeface="Times New Roman" panose="02020603050405020304" pitchFamily="18" charset="0"/>
              </a:rPr>
              <a:t>Shows total quantity customers are willing to buy at various prices under current market conditions. </a:t>
            </a:r>
          </a:p>
          <a:p>
            <a:pPr eaLnBrk="1" hangingPunct="1"/>
            <a:r>
              <a:rPr lang="en-US" altLang="da-DK" sz="2800" dirty="0">
                <a:latin typeface="Times New Roman" panose="02020603050405020304" pitchFamily="18" charset="0"/>
                <a:cs typeface="Times New Roman" panose="02020603050405020304" pitchFamily="18" charset="0"/>
              </a:rPr>
              <a:t>Graphing the Market Demand Curve</a:t>
            </a:r>
          </a:p>
          <a:p>
            <a:pPr lvl="1" eaLnBrk="1" hangingPunct="1"/>
            <a:r>
              <a:rPr lang="en-US" altLang="da-DK" sz="2800" dirty="0">
                <a:latin typeface="Times New Roman" panose="02020603050405020304" pitchFamily="18" charset="0"/>
                <a:cs typeface="Times New Roman" panose="02020603050405020304" pitchFamily="18" charset="0"/>
              </a:rPr>
              <a:t>Market demand is the </a:t>
            </a:r>
            <a:r>
              <a:rPr lang="en-US" altLang="da-DK" sz="2800" b="1" i="1" dirty="0">
                <a:solidFill>
                  <a:srgbClr val="FFFF00"/>
                </a:solidFill>
                <a:latin typeface="Times New Roman" panose="02020603050405020304" pitchFamily="18" charset="0"/>
                <a:cs typeface="Times New Roman" panose="02020603050405020304" pitchFamily="18" charset="0"/>
              </a:rPr>
              <a:t>horizontal sum </a:t>
            </a:r>
            <a:r>
              <a:rPr lang="en-US" altLang="da-DK" sz="2800" dirty="0">
                <a:latin typeface="Times New Roman" panose="02020603050405020304" pitchFamily="18" charset="0"/>
                <a:cs typeface="Times New Roman" panose="02020603050405020304" pitchFamily="18" charset="0"/>
              </a:rPr>
              <a:t>of individual demand quantities, Q</a:t>
            </a:r>
            <a:r>
              <a:rPr lang="en-US" altLang="da-DK" sz="2800" baseline="-25000" dirty="0">
                <a:latin typeface="Times New Roman" panose="02020603050405020304" pitchFamily="18" charset="0"/>
                <a:cs typeface="Times New Roman" panose="02020603050405020304" pitchFamily="18" charset="0"/>
              </a:rPr>
              <a:t>1</a:t>
            </a:r>
            <a:r>
              <a:rPr lang="en-US" altLang="da-DK" sz="2800" dirty="0">
                <a:latin typeface="Times New Roman" panose="02020603050405020304" pitchFamily="18" charset="0"/>
                <a:cs typeface="Times New Roman" panose="02020603050405020304" pitchFamily="18" charset="0"/>
              </a:rPr>
              <a:t> + Q</a:t>
            </a:r>
            <a:r>
              <a:rPr lang="en-US" altLang="da-DK" sz="2800" baseline="-25000" dirty="0">
                <a:latin typeface="Times New Roman" panose="02020603050405020304" pitchFamily="18" charset="0"/>
                <a:cs typeface="Times New Roman" panose="02020603050405020304" pitchFamily="18" charset="0"/>
              </a:rPr>
              <a:t>2</a:t>
            </a:r>
            <a:r>
              <a:rPr lang="en-US" altLang="da-DK" sz="2800" dirty="0">
                <a:latin typeface="Times New Roman" panose="02020603050405020304" pitchFamily="18" charset="0"/>
                <a:cs typeface="Times New Roman" panose="02020603050405020304" pitchFamily="18" charset="0"/>
              </a:rPr>
              <a:t> = Q</a:t>
            </a:r>
            <a:r>
              <a:rPr lang="en-US" altLang="da-DK" sz="2800" baseline="-25000" dirty="0">
                <a:latin typeface="Times New Roman" panose="02020603050405020304" pitchFamily="18" charset="0"/>
                <a:cs typeface="Times New Roman" panose="02020603050405020304" pitchFamily="18" charset="0"/>
              </a:rPr>
              <a:t>1+2</a:t>
            </a:r>
            <a:r>
              <a:rPr lang="en-US" altLang="da-DK" sz="2800" dirty="0">
                <a:latin typeface="Times New Roman" panose="02020603050405020304" pitchFamily="18" charset="0"/>
                <a:cs typeface="Times New Roman" panose="02020603050405020304" pitchFamily="18" charset="0"/>
              </a:rPr>
              <a:t>.</a:t>
            </a:r>
          </a:p>
          <a:p>
            <a:pPr lvl="1" eaLnBrk="1" hangingPunct="1"/>
            <a:r>
              <a:rPr lang="en-US" altLang="da-DK" sz="2800" b="1" i="1" dirty="0">
                <a:latin typeface="Times New Roman" panose="02020603050405020304" pitchFamily="18" charset="0"/>
                <a:cs typeface="Times New Roman" panose="02020603050405020304" pitchFamily="18" charset="0"/>
              </a:rPr>
              <a:t>Add quantities, not prices</a:t>
            </a:r>
            <a:r>
              <a:rPr lang="en-US" altLang="da-DK" sz="2800" dirty="0">
                <a:latin typeface="Times New Roman" panose="02020603050405020304" pitchFamily="18" charset="0"/>
                <a:cs typeface="Times New Roman" panose="02020603050405020304" pitchFamily="18" charset="0"/>
              </a:rPr>
              <a:t>!</a:t>
            </a:r>
          </a:p>
        </p:txBody>
      </p:sp>
      <p:sp>
        <p:nvSpPr>
          <p:cNvPr id="3" name="Slide Number Placeholder 2">
            <a:extLst>
              <a:ext uri="{FF2B5EF4-FFF2-40B4-BE49-F238E27FC236}">
                <a16:creationId xmlns:a16="http://schemas.microsoft.com/office/drawing/2014/main" id="{D836BBBF-5903-B54D-B1AF-5A60E4BD025D}"/>
              </a:ext>
            </a:extLst>
          </p:cNvPr>
          <p:cNvSpPr>
            <a:spLocks noGrp="1"/>
          </p:cNvSpPr>
          <p:nvPr>
            <p:ph type="sldNum" sz="quarter" idx="12"/>
          </p:nvPr>
        </p:nvSpPr>
        <p:spPr/>
        <p:txBody>
          <a:bodyPr/>
          <a:lstStyle/>
          <a:p>
            <a:fld id="{D7F570D5-C302-4020-AA58-8F0D30B28CB5}" type="slidenum">
              <a:rPr lang="en-US" altLang="da-DK" smtClean="0"/>
              <a:pPr/>
              <a:t>12</a:t>
            </a:fld>
            <a:endParaRPr lang="en-US" altLang="da-DK"/>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9A11146-9E23-8643-B106-9064544D4CE8}"/>
              </a:ext>
            </a:extLst>
          </p:cNvPr>
          <p:cNvSpPr>
            <a:spLocks noGrp="1"/>
          </p:cNvSpPr>
          <p:nvPr>
            <p:ph type="sldNum" sz="quarter" idx="12"/>
          </p:nvPr>
        </p:nvSpPr>
        <p:spPr/>
        <p:txBody>
          <a:bodyPr/>
          <a:lstStyle/>
          <a:p>
            <a:fld id="{15D5EE66-8F02-4309-AB71-A40083D00807}" type="slidenum">
              <a:rPr lang="en-US" altLang="da-DK" smtClean="0"/>
              <a:pPr/>
              <a:t>13</a:t>
            </a:fld>
            <a:endParaRPr lang="en-US" altLang="da-DK"/>
          </a:p>
        </p:txBody>
      </p:sp>
      <p:pic>
        <p:nvPicPr>
          <p:cNvPr id="4" name="Picture 2">
            <a:extLst>
              <a:ext uri="{FF2B5EF4-FFF2-40B4-BE49-F238E27FC236}">
                <a16:creationId xmlns:a16="http://schemas.microsoft.com/office/drawing/2014/main" id="{CF45E77A-F4F7-BD4A-AB9F-275B764BD3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880" y="1447800"/>
            <a:ext cx="8539120" cy="4800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a:extLst>
              <a:ext uri="{FF2B5EF4-FFF2-40B4-BE49-F238E27FC236}">
                <a16:creationId xmlns:a16="http://schemas.microsoft.com/office/drawing/2014/main" id="{E5F8FC57-886A-8D42-A4EA-AD324832F38D}"/>
              </a:ext>
            </a:extLst>
          </p:cNvPr>
          <p:cNvSpPr txBox="1">
            <a:spLocks noGrp="1"/>
          </p:cNvSpPr>
          <p:nvPr>
            <p:ph type="title"/>
          </p:nvPr>
        </p:nvSpPr>
        <p:spPr>
          <a:xfrm>
            <a:off x="457200" y="295275"/>
            <a:ext cx="6553200" cy="523220"/>
          </a:xfrm>
          <a:prstGeom prst="rect">
            <a:avLst/>
          </a:prstGeom>
          <a:noFill/>
        </p:spPr>
        <p:txBody>
          <a:bodyPr wrap="square" rtlCol="0">
            <a:spAutoFit/>
          </a:bodyPr>
          <a:lstStyle/>
          <a:p>
            <a:pPr algn="ctr"/>
            <a:r>
              <a:rPr lang="en-US" sz="2800" b="1" dirty="0"/>
              <a:t>Bayer AG</a:t>
            </a:r>
          </a:p>
        </p:txBody>
      </p:sp>
      <p:sp>
        <p:nvSpPr>
          <p:cNvPr id="6" name="Rectangle 5">
            <a:extLst>
              <a:ext uri="{FF2B5EF4-FFF2-40B4-BE49-F238E27FC236}">
                <a16:creationId xmlns:a16="http://schemas.microsoft.com/office/drawing/2014/main" id="{541B648A-9717-284B-B79F-F0D5DF576A9B}"/>
              </a:ext>
            </a:extLst>
          </p:cNvPr>
          <p:cNvSpPr/>
          <p:nvPr/>
        </p:nvSpPr>
        <p:spPr>
          <a:xfrm>
            <a:off x="1523657" y="1981200"/>
            <a:ext cx="5465961" cy="923330"/>
          </a:xfrm>
          <a:prstGeom prst="rect">
            <a:avLst/>
          </a:prstGeom>
        </p:spPr>
        <p:txBody>
          <a:bodyPr wrap="square">
            <a:spAutoFit/>
          </a:bodyPr>
          <a:lstStyle/>
          <a:p>
            <a:r>
              <a:rPr lang="en-US" dirty="0">
                <a:solidFill>
                  <a:schemeClr val="bg1"/>
                </a:solidFill>
              </a:rPr>
              <a:t>P</a:t>
            </a:r>
            <a:r>
              <a:rPr lang="en-US" baseline="-25000" dirty="0">
                <a:solidFill>
                  <a:schemeClr val="bg1"/>
                </a:solidFill>
              </a:rPr>
              <a:t>D</a:t>
            </a:r>
            <a:r>
              <a:rPr lang="en-US" dirty="0">
                <a:solidFill>
                  <a:schemeClr val="bg1"/>
                </a:solidFill>
              </a:rPr>
              <a:t> = €100 — €0.001Q</a:t>
            </a:r>
            <a:r>
              <a:rPr lang="en-US" baseline="-25000" dirty="0">
                <a:solidFill>
                  <a:schemeClr val="bg1"/>
                </a:solidFill>
              </a:rPr>
              <a:t>D</a:t>
            </a:r>
            <a:r>
              <a:rPr lang="en-US" dirty="0">
                <a:solidFill>
                  <a:schemeClr val="bg1"/>
                </a:solidFill>
              </a:rPr>
              <a:t>          (</a:t>
            </a:r>
            <a:r>
              <a:rPr lang="en-US" i="1" dirty="0">
                <a:solidFill>
                  <a:schemeClr val="bg1"/>
                </a:solidFill>
              </a:rPr>
              <a:t>Domestic demand</a:t>
            </a:r>
            <a:r>
              <a:rPr lang="en-US" dirty="0">
                <a:solidFill>
                  <a:schemeClr val="bg1"/>
                </a:solidFill>
              </a:rPr>
              <a:t>) </a:t>
            </a:r>
            <a:r>
              <a:rPr lang="en-US" dirty="0"/>
              <a:t>Demand)</a:t>
            </a:r>
          </a:p>
          <a:p>
            <a:r>
              <a:rPr lang="en-US" dirty="0"/>
              <a:t>So </a:t>
            </a:r>
            <a:r>
              <a:rPr lang="en-US" b="1" i="1" dirty="0">
                <a:solidFill>
                  <a:srgbClr val="FF0000"/>
                </a:solidFill>
              </a:rPr>
              <a:t>Q</a:t>
            </a:r>
            <a:r>
              <a:rPr lang="en-US" b="1" i="1" baseline="-25000" dirty="0">
                <a:solidFill>
                  <a:srgbClr val="FF0000"/>
                </a:solidFill>
              </a:rPr>
              <a:t>D</a:t>
            </a:r>
            <a:r>
              <a:rPr lang="en-US" b="1" i="1" dirty="0">
                <a:solidFill>
                  <a:srgbClr val="FF0000"/>
                </a:solidFill>
              </a:rPr>
              <a:t> = 100,000 – 1000P</a:t>
            </a:r>
          </a:p>
        </p:txBody>
      </p:sp>
      <p:sp>
        <p:nvSpPr>
          <p:cNvPr id="7" name="Rectangle 6">
            <a:extLst>
              <a:ext uri="{FF2B5EF4-FFF2-40B4-BE49-F238E27FC236}">
                <a16:creationId xmlns:a16="http://schemas.microsoft.com/office/drawing/2014/main" id="{33633C89-E638-D54C-B434-0AD3A68C53B8}"/>
              </a:ext>
            </a:extLst>
          </p:cNvPr>
          <p:cNvSpPr/>
          <p:nvPr/>
        </p:nvSpPr>
        <p:spPr>
          <a:xfrm>
            <a:off x="6274245" y="2411541"/>
            <a:ext cx="2433680" cy="1200329"/>
          </a:xfrm>
          <a:prstGeom prst="rect">
            <a:avLst/>
          </a:prstGeom>
        </p:spPr>
        <p:txBody>
          <a:bodyPr wrap="none">
            <a:spAutoFit/>
          </a:bodyPr>
          <a:lstStyle/>
          <a:p>
            <a:r>
              <a:rPr lang="en-US" dirty="0">
                <a:solidFill>
                  <a:schemeClr val="bg1"/>
                </a:solidFill>
              </a:rPr>
              <a:t>Q</a:t>
            </a:r>
            <a:r>
              <a:rPr lang="en-US" baseline="-25000" dirty="0">
                <a:solidFill>
                  <a:schemeClr val="bg1"/>
                </a:solidFill>
              </a:rPr>
              <a:t>T</a:t>
            </a:r>
            <a:r>
              <a:rPr lang="en-US" dirty="0">
                <a:solidFill>
                  <a:schemeClr val="bg1"/>
                </a:solidFill>
              </a:rPr>
              <a:t> = Q</a:t>
            </a:r>
            <a:r>
              <a:rPr lang="en-US" baseline="-25000" dirty="0">
                <a:solidFill>
                  <a:schemeClr val="bg1"/>
                </a:solidFill>
              </a:rPr>
              <a:t>D</a:t>
            </a:r>
            <a:r>
              <a:rPr lang="en-US" dirty="0">
                <a:solidFill>
                  <a:schemeClr val="bg1"/>
                </a:solidFill>
              </a:rPr>
              <a:t> + Q</a:t>
            </a:r>
            <a:r>
              <a:rPr lang="en-US" baseline="-25000" dirty="0">
                <a:solidFill>
                  <a:schemeClr val="bg1"/>
                </a:solidFill>
              </a:rPr>
              <a:t>F</a:t>
            </a:r>
          </a:p>
          <a:p>
            <a:endParaRPr lang="en-US" dirty="0">
              <a:solidFill>
                <a:schemeClr val="bg1"/>
              </a:solidFill>
            </a:endParaRPr>
          </a:p>
          <a:p>
            <a:r>
              <a:rPr lang="en-US" b="1" i="1" dirty="0">
                <a:solidFill>
                  <a:srgbClr val="FF0000"/>
                </a:solidFill>
              </a:rPr>
              <a:t>Q</a:t>
            </a:r>
            <a:r>
              <a:rPr lang="en-US" b="1" i="1" baseline="-25000" dirty="0">
                <a:solidFill>
                  <a:srgbClr val="FF0000"/>
                </a:solidFill>
              </a:rPr>
              <a:t>T</a:t>
            </a:r>
            <a:r>
              <a:rPr lang="en-US" b="1" i="1" dirty="0">
                <a:solidFill>
                  <a:srgbClr val="FF0000"/>
                </a:solidFill>
              </a:rPr>
              <a:t> = = 120000-1250P</a:t>
            </a:r>
          </a:p>
          <a:p>
            <a:r>
              <a:rPr lang="en-US" b="1" i="1" dirty="0">
                <a:solidFill>
                  <a:srgbClr val="FF0000"/>
                </a:solidFill>
              </a:rPr>
              <a:t>P = 96 – 0.0008Q</a:t>
            </a:r>
            <a:r>
              <a:rPr lang="en-US" b="1" i="1" baseline="-25000" dirty="0">
                <a:solidFill>
                  <a:srgbClr val="FF0000"/>
                </a:solidFill>
              </a:rPr>
              <a:t>T</a:t>
            </a:r>
          </a:p>
        </p:txBody>
      </p:sp>
      <p:sp>
        <p:nvSpPr>
          <p:cNvPr id="8" name="Rectangle 7">
            <a:extLst>
              <a:ext uri="{FF2B5EF4-FFF2-40B4-BE49-F238E27FC236}">
                <a16:creationId xmlns:a16="http://schemas.microsoft.com/office/drawing/2014/main" id="{595524F8-3C06-F64E-BAB1-C03E8FF8F389}"/>
              </a:ext>
            </a:extLst>
          </p:cNvPr>
          <p:cNvSpPr/>
          <p:nvPr/>
        </p:nvSpPr>
        <p:spPr>
          <a:xfrm>
            <a:off x="2590800" y="4493797"/>
            <a:ext cx="3048000" cy="923330"/>
          </a:xfrm>
          <a:prstGeom prst="rect">
            <a:avLst/>
          </a:prstGeom>
        </p:spPr>
        <p:txBody>
          <a:bodyPr wrap="square">
            <a:spAutoFit/>
          </a:bodyPr>
          <a:lstStyle/>
          <a:p>
            <a:r>
              <a:rPr lang="en-US" dirty="0">
                <a:solidFill>
                  <a:schemeClr val="bg1"/>
                </a:solidFill>
              </a:rPr>
              <a:t>P</a:t>
            </a:r>
            <a:r>
              <a:rPr lang="en-US" baseline="-25000" dirty="0">
                <a:solidFill>
                  <a:schemeClr val="bg1"/>
                </a:solidFill>
              </a:rPr>
              <a:t>F</a:t>
            </a:r>
            <a:r>
              <a:rPr lang="en-US" dirty="0">
                <a:solidFill>
                  <a:schemeClr val="bg1"/>
                </a:solidFill>
              </a:rPr>
              <a:t> = €80- €0.004Q</a:t>
            </a:r>
            <a:r>
              <a:rPr lang="en-US" baseline="-25000" dirty="0">
                <a:solidFill>
                  <a:schemeClr val="bg1"/>
                </a:solidFill>
              </a:rPr>
              <a:t>F</a:t>
            </a:r>
            <a:r>
              <a:rPr lang="en-US" dirty="0">
                <a:solidFill>
                  <a:schemeClr val="bg1"/>
                </a:solidFill>
              </a:rPr>
              <a:t> </a:t>
            </a:r>
          </a:p>
          <a:p>
            <a:r>
              <a:rPr lang="en-US" dirty="0"/>
              <a:t> </a:t>
            </a:r>
            <a:r>
              <a:rPr lang="en-US" b="1" i="1" dirty="0">
                <a:solidFill>
                  <a:srgbClr val="FF0000"/>
                </a:solidFill>
              </a:rPr>
              <a:t>Q</a:t>
            </a:r>
            <a:r>
              <a:rPr lang="en-US" b="1" i="1" baseline="-25000" dirty="0">
                <a:solidFill>
                  <a:srgbClr val="FF0000"/>
                </a:solidFill>
              </a:rPr>
              <a:t>F</a:t>
            </a:r>
            <a:r>
              <a:rPr lang="en-US" b="1" i="1" dirty="0">
                <a:solidFill>
                  <a:srgbClr val="FF0000"/>
                </a:solidFill>
              </a:rPr>
              <a:t> = 20,000 – 250P</a:t>
            </a:r>
          </a:p>
          <a:p>
            <a:r>
              <a:rPr lang="en-US" dirty="0"/>
              <a:t>    </a:t>
            </a:r>
            <a:r>
              <a:rPr lang="en-US" dirty="0">
                <a:solidFill>
                  <a:schemeClr val="bg1"/>
                </a:solidFill>
              </a:rPr>
              <a:t>  (</a:t>
            </a:r>
            <a:r>
              <a:rPr lang="en-US" i="1" dirty="0">
                <a:solidFill>
                  <a:schemeClr val="bg1"/>
                </a:solidFill>
              </a:rPr>
              <a:t>Foreign demand</a:t>
            </a:r>
            <a:r>
              <a:rPr lang="en-US" dirty="0">
                <a:solidFill>
                  <a:schemeClr val="bg1"/>
                </a:solidFill>
              </a:rPr>
              <a:t>) </a:t>
            </a:r>
            <a:r>
              <a:rPr lang="en-US" dirty="0"/>
              <a:t>)</a:t>
            </a:r>
          </a:p>
        </p:txBody>
      </p:sp>
    </p:spTree>
    <p:extLst>
      <p:ext uri="{BB962C8B-B14F-4D97-AF65-F5344CB8AC3E}">
        <p14:creationId xmlns:p14="http://schemas.microsoft.com/office/powerpoint/2010/main" val="788086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F4753DB-68B1-C944-9162-B86A4A2682D1}"/>
              </a:ext>
            </a:extLst>
          </p:cNvPr>
          <p:cNvSpPr>
            <a:spLocks noGrp="1"/>
          </p:cNvSpPr>
          <p:nvPr>
            <p:ph type="sldNum" sz="quarter" idx="12"/>
          </p:nvPr>
        </p:nvSpPr>
        <p:spPr/>
        <p:txBody>
          <a:bodyPr/>
          <a:lstStyle/>
          <a:p>
            <a:fld id="{D7F570D5-C302-4020-AA58-8F0D30B28CB5}" type="slidenum">
              <a:rPr lang="en-US" altLang="da-DK" smtClean="0"/>
              <a:pPr/>
              <a:t>14</a:t>
            </a:fld>
            <a:endParaRPr lang="en-US" altLang="da-DK"/>
          </a:p>
        </p:txBody>
      </p:sp>
      <p:sp>
        <p:nvSpPr>
          <p:cNvPr id="5" name="Content Placeholder 2">
            <a:extLst>
              <a:ext uri="{FF2B5EF4-FFF2-40B4-BE49-F238E27FC236}">
                <a16:creationId xmlns:a16="http://schemas.microsoft.com/office/drawing/2014/main" id="{5D321B80-8F95-9549-9D76-4B3F7F48462C}"/>
              </a:ext>
            </a:extLst>
          </p:cNvPr>
          <p:cNvSpPr>
            <a:spLocks noGrp="1"/>
          </p:cNvSpPr>
          <p:nvPr>
            <p:ph idx="1"/>
          </p:nvPr>
        </p:nvSpPr>
        <p:spPr>
          <a:xfrm>
            <a:off x="533400" y="1447800"/>
            <a:ext cx="7467600" cy="4800600"/>
          </a:xfrm>
        </p:spPr>
        <p:txBody>
          <a:bodyPr/>
          <a:lstStyle/>
          <a:p>
            <a:pPr algn="just"/>
            <a:r>
              <a:rPr lang="en-US" sz="3200" dirty="0">
                <a:latin typeface="Times New Roman" panose="02020603050405020304" pitchFamily="18" charset="0"/>
                <a:cs typeface="Times New Roman" panose="02020603050405020304" pitchFamily="18" charset="0"/>
              </a:rPr>
              <a:t>For prices </a:t>
            </a:r>
            <a:r>
              <a:rPr lang="en-US" sz="3200" b="1" i="1" dirty="0">
                <a:latin typeface="Times New Roman" panose="02020603050405020304" pitchFamily="18" charset="0"/>
                <a:cs typeface="Times New Roman" panose="02020603050405020304" pitchFamily="18" charset="0"/>
              </a:rPr>
              <a:t>above €80</a:t>
            </a:r>
            <a:r>
              <a:rPr lang="en-US" sz="3200" dirty="0">
                <a:latin typeface="Times New Roman" panose="02020603050405020304" pitchFamily="18" charset="0"/>
                <a:cs typeface="Times New Roman" panose="02020603050405020304" pitchFamily="18" charset="0"/>
              </a:rPr>
              <a:t>, the demand curve for </a:t>
            </a:r>
            <a:r>
              <a:rPr lang="en-US" sz="3200" b="1" i="1" dirty="0">
                <a:solidFill>
                  <a:srgbClr val="FFFF00"/>
                </a:solidFill>
                <a:latin typeface="Times New Roman" panose="02020603050405020304" pitchFamily="18" charset="0"/>
                <a:cs typeface="Times New Roman" panose="02020603050405020304" pitchFamily="18" charset="0"/>
              </a:rPr>
              <a:t>domestic customers </a:t>
            </a:r>
            <a:r>
              <a:rPr lang="en-US" sz="3200" dirty="0">
                <a:latin typeface="Times New Roman" panose="02020603050405020304" pitchFamily="18" charset="0"/>
                <a:cs typeface="Times New Roman" panose="02020603050405020304" pitchFamily="18" charset="0"/>
              </a:rPr>
              <a:t>is the market demand curve. </a:t>
            </a:r>
          </a:p>
          <a:p>
            <a:pPr algn="just"/>
            <a:r>
              <a:rPr lang="en-US" sz="3200" dirty="0">
                <a:latin typeface="Times New Roman" panose="02020603050405020304" pitchFamily="18" charset="0"/>
                <a:cs typeface="Times New Roman" panose="02020603050405020304" pitchFamily="18" charset="0"/>
              </a:rPr>
              <a:t>For prices </a:t>
            </a:r>
            <a:r>
              <a:rPr lang="en-US" sz="3200" b="1" i="1" dirty="0">
                <a:latin typeface="Times New Roman" panose="02020603050405020304" pitchFamily="18" charset="0"/>
                <a:cs typeface="Times New Roman" panose="02020603050405020304" pitchFamily="18" charset="0"/>
              </a:rPr>
              <a:t>below €80</a:t>
            </a:r>
            <a:r>
              <a:rPr lang="en-US" sz="3200" dirty="0">
                <a:latin typeface="Times New Roman" panose="02020603050405020304" pitchFamily="18" charset="0"/>
                <a:cs typeface="Times New Roman" panose="02020603050405020304" pitchFamily="18" charset="0"/>
              </a:rPr>
              <a:t>, market demand will originate from </a:t>
            </a:r>
            <a:r>
              <a:rPr lang="en-US" sz="3200" b="1" i="1" dirty="0">
                <a:solidFill>
                  <a:srgbClr val="FFFF00"/>
                </a:solidFill>
                <a:latin typeface="Times New Roman" panose="02020603050405020304" pitchFamily="18" charset="0"/>
                <a:cs typeface="Times New Roman" panose="02020603050405020304" pitchFamily="18" charset="0"/>
              </a:rPr>
              <a:t>both domestic and foreign customers</a:t>
            </a:r>
            <a:r>
              <a:rPr lang="en-US" sz="3200" dirty="0">
                <a:latin typeface="Times New Roman" panose="02020603050405020304" pitchFamily="18" charset="0"/>
                <a:cs typeface="Times New Roman" panose="02020603050405020304" pitchFamily="18" charset="0"/>
              </a:rPr>
              <a:t>,</a:t>
            </a:r>
          </a:p>
          <a:p>
            <a:pPr algn="just"/>
            <a:r>
              <a:rPr lang="en-US" sz="3200" dirty="0">
                <a:latin typeface="Times New Roman" panose="02020603050405020304" pitchFamily="18" charset="0"/>
                <a:cs typeface="Times New Roman" panose="02020603050405020304" pitchFamily="18" charset="0"/>
              </a:rPr>
              <a:t>and market demand is simply the sum of the quantity demanded by both customer groups.</a:t>
            </a:r>
          </a:p>
        </p:txBody>
      </p:sp>
      <p:sp>
        <p:nvSpPr>
          <p:cNvPr id="6" name="Title 1">
            <a:extLst>
              <a:ext uri="{FF2B5EF4-FFF2-40B4-BE49-F238E27FC236}">
                <a16:creationId xmlns:a16="http://schemas.microsoft.com/office/drawing/2014/main" id="{8C0D5B54-DE02-9642-A54B-BB21828A2F6D}"/>
              </a:ext>
            </a:extLst>
          </p:cNvPr>
          <p:cNvSpPr>
            <a:spLocks noGrp="1"/>
          </p:cNvSpPr>
          <p:nvPr>
            <p:ph type="title"/>
          </p:nvPr>
        </p:nvSpPr>
        <p:spPr>
          <a:xfrm>
            <a:off x="346941" y="281421"/>
            <a:ext cx="7391400" cy="861580"/>
          </a:xfrm>
        </p:spPr>
        <p:txBody>
          <a:bodyPr/>
          <a:lstStyle/>
          <a:p>
            <a:r>
              <a:rPr lang="en-US" b="1" dirty="0"/>
              <a:t>Evaluating Market Demand</a:t>
            </a:r>
          </a:p>
        </p:txBody>
      </p:sp>
    </p:spTree>
    <p:extLst>
      <p:ext uri="{BB962C8B-B14F-4D97-AF65-F5344CB8AC3E}">
        <p14:creationId xmlns:p14="http://schemas.microsoft.com/office/powerpoint/2010/main" val="2508841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8AB08B9-756B-0D44-94C9-C697C47E915E}"/>
              </a:ext>
            </a:extLst>
          </p:cNvPr>
          <p:cNvSpPr>
            <a:spLocks noGrp="1"/>
          </p:cNvSpPr>
          <p:nvPr>
            <p:ph type="sldNum" sz="quarter" idx="12"/>
          </p:nvPr>
        </p:nvSpPr>
        <p:spPr/>
        <p:txBody>
          <a:bodyPr/>
          <a:lstStyle/>
          <a:p>
            <a:fld id="{D7F570D5-C302-4020-AA58-8F0D30B28CB5}" type="slidenum">
              <a:rPr lang="en-US" altLang="da-DK" smtClean="0"/>
              <a:pPr/>
              <a:t>15</a:t>
            </a:fld>
            <a:endParaRPr lang="en-US" altLang="da-DK"/>
          </a:p>
        </p:txBody>
      </p:sp>
      <p:sp>
        <p:nvSpPr>
          <p:cNvPr id="5" name="Content Placeholder 2">
            <a:extLst>
              <a:ext uri="{FF2B5EF4-FFF2-40B4-BE49-F238E27FC236}">
                <a16:creationId xmlns:a16="http://schemas.microsoft.com/office/drawing/2014/main" id="{EB465659-34E7-8043-BFAD-00D810C0CDC4}"/>
              </a:ext>
            </a:extLst>
          </p:cNvPr>
          <p:cNvSpPr>
            <a:spLocks noGrp="1"/>
          </p:cNvSpPr>
          <p:nvPr>
            <p:ph idx="1"/>
          </p:nvPr>
        </p:nvSpPr>
        <p:spPr>
          <a:xfrm>
            <a:off x="381000" y="1295400"/>
            <a:ext cx="8458200" cy="5105400"/>
          </a:xfrm>
        </p:spPr>
        <p:txBody>
          <a:bodyPr/>
          <a:lstStyle/>
          <a:p>
            <a:r>
              <a:rPr lang="en-US" sz="2400" dirty="0"/>
              <a:t>If </a:t>
            </a:r>
            <a:r>
              <a:rPr lang="en-US" sz="2400" b="1" i="1" dirty="0">
                <a:solidFill>
                  <a:srgbClr val="FFFF00"/>
                </a:solidFill>
              </a:rPr>
              <a:t>TC = €1200000 + €24Q </a:t>
            </a:r>
            <a:r>
              <a:rPr lang="en-US" sz="2400" dirty="0"/>
              <a:t>(Total Cost)</a:t>
            </a:r>
          </a:p>
          <a:p>
            <a:r>
              <a:rPr lang="en-US" sz="2400" dirty="0"/>
              <a:t>We can set MR = MC and find the profit maximizing P &amp; Q.</a:t>
            </a:r>
          </a:p>
          <a:p>
            <a:r>
              <a:rPr lang="en-US" sz="2400" dirty="0"/>
              <a:t>Since </a:t>
            </a:r>
            <a:r>
              <a:rPr lang="en-US" sz="2400" b="1" i="1" dirty="0">
                <a:solidFill>
                  <a:srgbClr val="FFFF00"/>
                </a:solidFill>
              </a:rPr>
              <a:t>P = 96 – 0.0008Q</a:t>
            </a:r>
            <a:r>
              <a:rPr lang="en-US" sz="2400" b="1" i="1" baseline="-25000" dirty="0">
                <a:solidFill>
                  <a:srgbClr val="FFFF00"/>
                </a:solidFill>
              </a:rPr>
              <a:t>T </a:t>
            </a:r>
            <a:r>
              <a:rPr lang="en-US" sz="2400" b="1" i="1" dirty="0">
                <a:solidFill>
                  <a:srgbClr val="FF0000"/>
                </a:solidFill>
              </a:rPr>
              <a:t>, then </a:t>
            </a:r>
            <a:r>
              <a:rPr lang="en-US" sz="2400" b="1" i="1" dirty="0">
                <a:solidFill>
                  <a:srgbClr val="FFFF00"/>
                </a:solidFill>
              </a:rPr>
              <a:t>MR = 96 – 0.0016Q</a:t>
            </a:r>
          </a:p>
          <a:p>
            <a:r>
              <a:rPr lang="en-US" sz="2400" b="1" i="1" dirty="0">
                <a:solidFill>
                  <a:srgbClr val="FFFF00"/>
                </a:solidFill>
              </a:rPr>
              <a:t>MC = dTC/dQ = 24</a:t>
            </a:r>
            <a:r>
              <a:rPr lang="en-US" sz="2400" b="1" i="1" dirty="0">
                <a:solidFill>
                  <a:srgbClr val="FF0000"/>
                </a:solidFill>
              </a:rPr>
              <a:t>. Therefore, </a:t>
            </a:r>
            <a:r>
              <a:rPr lang="en-US" sz="2400" b="1" i="1" dirty="0">
                <a:solidFill>
                  <a:srgbClr val="FFFF00"/>
                </a:solidFill>
              </a:rPr>
              <a:t>96 – 0.0016Q = 24</a:t>
            </a:r>
            <a:r>
              <a:rPr lang="en-US" sz="2400" b="1" i="1" dirty="0">
                <a:solidFill>
                  <a:srgbClr val="FF0000"/>
                </a:solidFill>
              </a:rPr>
              <a:t>.</a:t>
            </a:r>
          </a:p>
          <a:p>
            <a:r>
              <a:rPr lang="en-US" sz="2400" b="1" i="1" dirty="0">
                <a:solidFill>
                  <a:srgbClr val="FFFF00"/>
                </a:solidFill>
              </a:rPr>
              <a:t>Solving for Q yields Q = 45,000 units and P = €60</a:t>
            </a:r>
          </a:p>
          <a:p>
            <a:r>
              <a:rPr lang="en-US" sz="2400" b="1" i="1" dirty="0">
                <a:solidFill>
                  <a:srgbClr val="FFFF00"/>
                </a:solidFill>
              </a:rPr>
              <a:t>The profit equation of Bayer AG is </a:t>
            </a:r>
          </a:p>
          <a:p>
            <a:r>
              <a:rPr lang="en-US" sz="2400" b="1" i="1" dirty="0">
                <a:solidFill>
                  <a:srgbClr val="FFFF00"/>
                </a:solidFill>
                <a:sym typeface="Symbol" panose="05050102010706020507" pitchFamily="18" charset="2"/>
              </a:rPr>
              <a:t> = </a:t>
            </a:r>
            <a:r>
              <a:rPr lang="en-US" sz="2400" b="1" i="1" dirty="0">
                <a:solidFill>
                  <a:srgbClr val="FFFF00"/>
                </a:solidFill>
              </a:rPr>
              <a:t>€96Q - €0.0008Q</a:t>
            </a:r>
            <a:r>
              <a:rPr lang="en-US" sz="2400" b="1" i="1" baseline="30000" dirty="0">
                <a:solidFill>
                  <a:srgbClr val="FFFF00"/>
                </a:solidFill>
              </a:rPr>
              <a:t>2</a:t>
            </a:r>
            <a:r>
              <a:rPr lang="en-US" sz="2400" b="1" i="1" dirty="0">
                <a:solidFill>
                  <a:srgbClr val="FFFF00"/>
                </a:solidFill>
              </a:rPr>
              <a:t> - (€1200000 + €24Q) = </a:t>
            </a:r>
          </a:p>
          <a:p>
            <a:r>
              <a:rPr lang="en-US" sz="2400" b="1" i="1" dirty="0">
                <a:solidFill>
                  <a:srgbClr val="FF0000"/>
                </a:solidFill>
              </a:rPr>
              <a:t>Therefore, profit of Bayer AG </a:t>
            </a:r>
            <a:r>
              <a:rPr lang="en-US" sz="2400" b="1" i="1" dirty="0">
                <a:solidFill>
                  <a:srgbClr val="FF0000"/>
                </a:solidFill>
                <a:sym typeface="Symbol" panose="05050102010706020507" pitchFamily="18" charset="2"/>
              </a:rPr>
              <a:t> = TR – TC = </a:t>
            </a:r>
            <a:r>
              <a:rPr lang="en-US" sz="2400" b="1" i="1" dirty="0">
                <a:solidFill>
                  <a:srgbClr val="FF0000"/>
                </a:solidFill>
              </a:rPr>
              <a:t>€420 000.</a:t>
            </a:r>
          </a:p>
          <a:p>
            <a:r>
              <a:rPr lang="en-US" sz="2400" b="1" i="1" dirty="0">
                <a:solidFill>
                  <a:srgbClr val="FFFF00"/>
                </a:solidFill>
              </a:rPr>
              <a:t>This is profit maximum because d</a:t>
            </a:r>
            <a:r>
              <a:rPr lang="en-US" sz="2400" b="1" i="1" baseline="30000" dirty="0">
                <a:solidFill>
                  <a:srgbClr val="FFFF00"/>
                </a:solidFill>
              </a:rPr>
              <a:t>2</a:t>
            </a:r>
            <a:r>
              <a:rPr lang="en-US" sz="2400" b="1" i="1" dirty="0">
                <a:solidFill>
                  <a:srgbClr val="FFFF00"/>
                </a:solidFill>
                <a:sym typeface="Symbol" panose="05050102010706020507" pitchFamily="18" charset="2"/>
              </a:rPr>
              <a:t>/dQ</a:t>
            </a:r>
            <a:r>
              <a:rPr lang="en-US" sz="2400" b="1" i="1" baseline="30000" dirty="0">
                <a:solidFill>
                  <a:srgbClr val="FFFF00"/>
                </a:solidFill>
                <a:sym typeface="Symbol" panose="05050102010706020507" pitchFamily="18" charset="2"/>
              </a:rPr>
              <a:t>2</a:t>
            </a:r>
            <a:r>
              <a:rPr lang="en-US" sz="2400" b="1" i="1" dirty="0">
                <a:solidFill>
                  <a:srgbClr val="FFFF00"/>
                </a:solidFill>
                <a:sym typeface="Symbol" panose="05050102010706020507" pitchFamily="18" charset="2"/>
              </a:rPr>
              <a:t> = -0.0016 &lt; 0.</a:t>
            </a:r>
            <a:endParaRPr lang="en-US" sz="2400" b="1" i="1" dirty="0">
              <a:solidFill>
                <a:srgbClr val="FFFF00"/>
              </a:solidFill>
            </a:endParaRPr>
          </a:p>
          <a:p>
            <a:endParaRPr lang="en-US" sz="2400" dirty="0"/>
          </a:p>
        </p:txBody>
      </p:sp>
      <p:sp>
        <p:nvSpPr>
          <p:cNvPr id="6" name="Title 1">
            <a:extLst>
              <a:ext uri="{FF2B5EF4-FFF2-40B4-BE49-F238E27FC236}">
                <a16:creationId xmlns:a16="http://schemas.microsoft.com/office/drawing/2014/main" id="{2E9656A9-9C4C-6745-A18A-A552440163DB}"/>
              </a:ext>
            </a:extLst>
          </p:cNvPr>
          <p:cNvSpPr>
            <a:spLocks noGrp="1"/>
          </p:cNvSpPr>
          <p:nvPr>
            <p:ph type="title"/>
          </p:nvPr>
        </p:nvSpPr>
        <p:spPr>
          <a:xfrm>
            <a:off x="152400" y="304369"/>
            <a:ext cx="7467600" cy="768350"/>
          </a:xfrm>
        </p:spPr>
        <p:txBody>
          <a:bodyPr/>
          <a:lstStyle/>
          <a:p>
            <a:r>
              <a:rPr lang="en-US" b="1" dirty="0"/>
              <a:t>Evaluating Market Demand</a:t>
            </a:r>
          </a:p>
        </p:txBody>
      </p:sp>
    </p:spTree>
    <p:extLst>
      <p:ext uri="{BB962C8B-B14F-4D97-AF65-F5344CB8AC3E}">
        <p14:creationId xmlns:p14="http://schemas.microsoft.com/office/powerpoint/2010/main" val="564755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152400"/>
            <a:ext cx="7056437" cy="766762"/>
          </a:xfrm>
        </p:spPr>
        <p:txBody>
          <a:bodyPr/>
          <a:lstStyle/>
          <a:p>
            <a:pPr eaLnBrk="1" hangingPunct="1"/>
            <a:r>
              <a:rPr lang="en-US" altLang="da-DK" b="1" dirty="0"/>
              <a:t>Identification Problem</a:t>
            </a:r>
          </a:p>
        </p:txBody>
      </p:sp>
      <p:sp>
        <p:nvSpPr>
          <p:cNvPr id="17411" name="Rectangle 3"/>
          <p:cNvSpPr>
            <a:spLocks noGrp="1" noChangeArrowheads="1"/>
          </p:cNvSpPr>
          <p:nvPr>
            <p:ph idx="1"/>
          </p:nvPr>
        </p:nvSpPr>
        <p:spPr>
          <a:xfrm>
            <a:off x="304800" y="1066800"/>
            <a:ext cx="8458200" cy="5486400"/>
          </a:xfrm>
        </p:spPr>
        <p:txBody>
          <a:bodyPr/>
          <a:lstStyle/>
          <a:p>
            <a:r>
              <a:rPr lang="en-US" sz="1600" dirty="0">
                <a:latin typeface="Times New Roman" panose="02020603050405020304" pitchFamily="18" charset="0"/>
                <a:cs typeface="Times New Roman" panose="02020603050405020304" pitchFamily="18" charset="0"/>
              </a:rPr>
              <a:t>Firms sometimes face problems in estimating demand relations because of the </a:t>
            </a:r>
            <a:r>
              <a:rPr lang="en-US" sz="1600" b="1" i="1" dirty="0">
                <a:latin typeface="Times New Roman" panose="02020603050405020304" pitchFamily="18" charset="0"/>
                <a:cs typeface="Times New Roman" panose="02020603050405020304" pitchFamily="18" charset="0"/>
              </a:rPr>
              <a:t>interplay</a:t>
            </a:r>
            <a:r>
              <a:rPr lang="en-US" sz="1600" dirty="0">
                <a:latin typeface="Times New Roman" panose="02020603050405020304" pitchFamily="18" charset="0"/>
                <a:cs typeface="Times New Roman" panose="02020603050405020304" pitchFamily="18" charset="0"/>
              </a:rPr>
              <a:t> between demand and supply conditions.</a:t>
            </a:r>
            <a:endParaRPr lang="en-US" altLang="da-DK" sz="1600" dirty="0">
              <a:latin typeface="Times New Roman" panose="02020603050405020304" pitchFamily="18" charset="0"/>
              <a:cs typeface="Times New Roman" panose="02020603050405020304" pitchFamily="18" charset="0"/>
            </a:endParaRPr>
          </a:p>
          <a:p>
            <a:pPr eaLnBrk="1" hangingPunct="1">
              <a:lnSpc>
                <a:spcPct val="90000"/>
              </a:lnSpc>
            </a:pPr>
            <a:r>
              <a:rPr lang="en-US" altLang="da-DK" sz="1600" b="1" i="1" dirty="0">
                <a:latin typeface="Times New Roman" panose="02020603050405020304" pitchFamily="18" charset="0"/>
                <a:cs typeface="Times New Roman" panose="02020603050405020304" pitchFamily="18" charset="0"/>
              </a:rPr>
              <a:t>Changing Nature of Demand Relations</a:t>
            </a:r>
          </a:p>
          <a:p>
            <a:pPr lvl="1" eaLnBrk="1" hangingPunct="1">
              <a:lnSpc>
                <a:spcPct val="90000"/>
              </a:lnSpc>
            </a:pPr>
            <a:r>
              <a:rPr lang="en-US" altLang="da-DK" sz="1600" dirty="0">
                <a:solidFill>
                  <a:srgbClr val="FFFF00"/>
                </a:solidFill>
                <a:latin typeface="Times New Roman" panose="02020603050405020304" pitchFamily="18" charset="0"/>
                <a:cs typeface="Times New Roman" panose="02020603050405020304" pitchFamily="18" charset="0"/>
              </a:rPr>
              <a:t>Demand curve estimation </a:t>
            </a:r>
            <a:r>
              <a:rPr lang="en-US" altLang="da-DK" sz="1600" b="1" dirty="0">
                <a:solidFill>
                  <a:srgbClr val="FFFF00"/>
                </a:solidFill>
                <a:latin typeface="Times New Roman" panose="02020603050405020304" pitchFamily="18" charset="0"/>
                <a:cs typeface="Times New Roman" panose="02020603050405020304" pitchFamily="18" charset="0"/>
              </a:rPr>
              <a:t>is sometimes relatively simple</a:t>
            </a:r>
            <a:r>
              <a:rPr lang="en-US" altLang="da-DK" sz="1600" dirty="0">
                <a:solidFill>
                  <a:srgbClr val="FFFF00"/>
                </a:solidFill>
                <a:latin typeface="Times New Roman" panose="02020603050405020304" pitchFamily="18" charset="0"/>
                <a:cs typeface="Times New Roman" panose="02020603050405020304" pitchFamily="18" charset="0"/>
              </a:rPr>
              <a:t>, especially in the case of stable short-run demand relations.</a:t>
            </a:r>
          </a:p>
          <a:p>
            <a:pPr lvl="1" algn="just" eaLnBrk="1" hangingPunct="1">
              <a:lnSpc>
                <a:spcPct val="90000"/>
              </a:lnSpc>
            </a:pPr>
            <a:r>
              <a:rPr lang="en-US" altLang="da-DK" sz="1600" dirty="0">
                <a:latin typeface="Times New Roman" panose="02020603050405020304" pitchFamily="18" charset="0"/>
                <a:cs typeface="Times New Roman" panose="02020603050405020304" pitchFamily="18" charset="0"/>
              </a:rPr>
              <a:t>Demand relations are </a:t>
            </a:r>
            <a:r>
              <a:rPr lang="en-US" altLang="da-DK" sz="1600" b="1" i="1" dirty="0">
                <a:latin typeface="Times New Roman" panose="02020603050405020304" pitchFamily="18" charset="0"/>
                <a:cs typeface="Times New Roman" panose="02020603050405020304" pitchFamily="18" charset="0"/>
              </a:rPr>
              <a:t>dynamic</a:t>
            </a:r>
            <a:r>
              <a:rPr lang="en-US" altLang="da-DK" sz="1600" dirty="0">
                <a:latin typeface="Times New Roman" panose="02020603050405020304" pitchFamily="18" charset="0"/>
                <a:cs typeface="Times New Roman" panose="02020603050405020304" pitchFamily="18" charset="0"/>
              </a:rPr>
              <a:t>. The unpredictable nature of the overall economy is another factor that makes demand estimation difficult.</a:t>
            </a:r>
          </a:p>
          <a:p>
            <a:pPr lvl="1" algn="just" eaLnBrk="1" hangingPunct="1">
              <a:lnSpc>
                <a:spcPct val="90000"/>
              </a:lnSpc>
            </a:pPr>
            <a:r>
              <a:rPr lang="en-US" sz="1600" dirty="0">
                <a:solidFill>
                  <a:srgbClr val="FFFF00"/>
                </a:solidFill>
                <a:latin typeface="Times New Roman" panose="02020603050405020304" pitchFamily="18" charset="0"/>
                <a:cs typeface="Times New Roman" panose="02020603050405020304" pitchFamily="18" charset="0"/>
              </a:rPr>
              <a:t>When the income elasticity of demand is high, demand tends to vary more than the corresponding changes in economic activity.</a:t>
            </a:r>
          </a:p>
          <a:p>
            <a:pPr lvl="1" algn="just" eaLnBrk="1" hangingPunct="1">
              <a:lnSpc>
                <a:spcPct val="90000"/>
              </a:lnSpc>
            </a:pPr>
            <a:r>
              <a:rPr lang="en-US" sz="1600" dirty="0">
                <a:latin typeface="Times New Roman" panose="02020603050405020304" pitchFamily="18" charset="0"/>
                <a:cs typeface="Times New Roman" panose="02020603050405020304" pitchFamily="18" charset="0"/>
              </a:rPr>
              <a:t>Demand for many goods and services also tends to be sensitive to changes in competitor prices, competitor advertising, interest rates, and the weather.</a:t>
            </a:r>
            <a:endParaRPr lang="en-US" altLang="da-DK" sz="1600" dirty="0">
              <a:latin typeface="Times New Roman" panose="02020603050405020304" pitchFamily="18" charset="0"/>
              <a:cs typeface="Times New Roman" panose="02020603050405020304" pitchFamily="18" charset="0"/>
            </a:endParaRPr>
          </a:p>
          <a:p>
            <a:pPr algn="just" eaLnBrk="1" hangingPunct="1">
              <a:lnSpc>
                <a:spcPct val="90000"/>
              </a:lnSpc>
            </a:pPr>
            <a:r>
              <a:rPr lang="en-US" altLang="da-DK" sz="1600" b="1" i="1" dirty="0">
                <a:latin typeface="Times New Roman" panose="02020603050405020304" pitchFamily="18" charset="0"/>
                <a:cs typeface="Times New Roman" panose="02020603050405020304" pitchFamily="18" charset="0"/>
              </a:rPr>
              <a:t>Interplay of Demand and Supply</a:t>
            </a:r>
          </a:p>
          <a:p>
            <a:pPr lvl="1" eaLnBrk="1" hangingPunct="1">
              <a:lnSpc>
                <a:spcPct val="90000"/>
              </a:lnSpc>
            </a:pPr>
            <a:r>
              <a:rPr lang="en-US" altLang="da-DK" sz="1600" dirty="0">
                <a:latin typeface="Times New Roman" panose="02020603050405020304" pitchFamily="18" charset="0"/>
                <a:cs typeface="Times New Roman" panose="02020603050405020304" pitchFamily="18" charset="0"/>
              </a:rPr>
              <a:t>Economic conditions </a:t>
            </a:r>
            <a:r>
              <a:rPr lang="en-US" altLang="da-DK" sz="1600" b="1" i="1" dirty="0">
                <a:latin typeface="Times New Roman" panose="02020603050405020304" pitchFamily="18" charset="0"/>
                <a:cs typeface="Times New Roman" panose="02020603050405020304" pitchFamily="18" charset="0"/>
              </a:rPr>
              <a:t>affect demand and supply</a:t>
            </a:r>
            <a:r>
              <a:rPr lang="en-US" altLang="da-DK" sz="1600" dirty="0">
                <a:latin typeface="Times New Roman" panose="02020603050405020304" pitchFamily="18" charset="0"/>
                <a:cs typeface="Times New Roman" panose="02020603050405020304" pitchFamily="18" charset="0"/>
              </a:rPr>
              <a:t>.</a:t>
            </a:r>
          </a:p>
          <a:p>
            <a:pPr eaLnBrk="1" hangingPunct="1">
              <a:lnSpc>
                <a:spcPct val="90000"/>
              </a:lnSpc>
            </a:pPr>
            <a:r>
              <a:rPr lang="en-US" altLang="da-DK" sz="1600" b="1" i="1" dirty="0">
                <a:latin typeface="Times New Roman" panose="02020603050405020304" pitchFamily="18" charset="0"/>
                <a:cs typeface="Times New Roman" panose="02020603050405020304" pitchFamily="18" charset="0"/>
              </a:rPr>
              <a:t>Shifts in Demand and Supply</a:t>
            </a:r>
          </a:p>
          <a:p>
            <a:pPr algn="just"/>
            <a:r>
              <a:rPr lang="en-US" altLang="da-DK" sz="1600" b="1" dirty="0">
                <a:latin typeface="Times New Roman" panose="02020603050405020304" pitchFamily="18" charset="0"/>
                <a:cs typeface="Times New Roman" panose="02020603050405020304" pitchFamily="18" charset="0"/>
              </a:rPr>
              <a:t>Curve shifts can be estimated</a:t>
            </a:r>
            <a:r>
              <a:rPr lang="en-US" altLang="da-DK"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If the demand curve has not shifted but the supply curve has shifted, price-quantity data can be used to estimate demand relations.</a:t>
            </a:r>
            <a:endParaRPr lang="en-US" altLang="da-DK" sz="1600" dirty="0">
              <a:latin typeface="Times New Roman" panose="02020603050405020304" pitchFamily="18" charset="0"/>
              <a:cs typeface="Times New Roman" panose="02020603050405020304" pitchFamily="18" charset="0"/>
            </a:endParaRPr>
          </a:p>
          <a:p>
            <a:pPr eaLnBrk="1" hangingPunct="1">
              <a:lnSpc>
                <a:spcPct val="90000"/>
              </a:lnSpc>
            </a:pPr>
            <a:r>
              <a:rPr lang="en-US" altLang="da-DK" sz="1600" b="1" i="1" dirty="0">
                <a:latin typeface="Times New Roman" panose="02020603050405020304" pitchFamily="18" charset="0"/>
                <a:cs typeface="Times New Roman" panose="02020603050405020304" pitchFamily="18" charset="0"/>
              </a:rPr>
              <a:t>Simultaneous Relations</a:t>
            </a:r>
          </a:p>
          <a:p>
            <a:pPr lvl="1" eaLnBrk="1" hangingPunct="1">
              <a:lnSpc>
                <a:spcPct val="90000"/>
              </a:lnSpc>
            </a:pPr>
            <a:r>
              <a:rPr lang="en-US" altLang="da-DK" sz="1600" dirty="0">
                <a:latin typeface="Times New Roman" panose="02020603050405020304" pitchFamily="18" charset="0"/>
                <a:cs typeface="Times New Roman" panose="02020603050405020304" pitchFamily="18" charset="0"/>
              </a:rPr>
              <a:t>Quantity and price </a:t>
            </a:r>
            <a:r>
              <a:rPr lang="en-US" altLang="da-DK" sz="1600" b="1" i="1" dirty="0">
                <a:latin typeface="Times New Roman" panose="02020603050405020304" pitchFamily="18" charset="0"/>
                <a:cs typeface="Times New Roman" panose="02020603050405020304" pitchFamily="18" charset="0"/>
              </a:rPr>
              <a:t>are jointly determined</a:t>
            </a:r>
            <a:r>
              <a:rPr lang="en-US" altLang="da-DK" sz="1600" dirty="0">
                <a:latin typeface="Times New Roman" panose="02020603050405020304" pitchFamily="18" charset="0"/>
                <a:cs typeface="Times New Roman" panose="02020603050405020304" pitchFamily="18" charset="0"/>
              </a:rPr>
              <a:t>.</a:t>
            </a:r>
          </a:p>
        </p:txBody>
      </p:sp>
      <p:sp>
        <p:nvSpPr>
          <p:cNvPr id="3" name="Slide Number Placeholder 2">
            <a:extLst>
              <a:ext uri="{FF2B5EF4-FFF2-40B4-BE49-F238E27FC236}">
                <a16:creationId xmlns:a16="http://schemas.microsoft.com/office/drawing/2014/main" id="{7059422E-5392-AD44-9926-756F2D93E259}"/>
              </a:ext>
            </a:extLst>
          </p:cNvPr>
          <p:cNvSpPr>
            <a:spLocks noGrp="1"/>
          </p:cNvSpPr>
          <p:nvPr>
            <p:ph type="sldNum" sz="quarter" idx="12"/>
          </p:nvPr>
        </p:nvSpPr>
        <p:spPr/>
        <p:txBody>
          <a:bodyPr/>
          <a:lstStyle/>
          <a:p>
            <a:fld id="{D7F570D5-C302-4020-AA58-8F0D30B28CB5}" type="slidenum">
              <a:rPr lang="en-US" altLang="da-DK" smtClean="0"/>
              <a:pPr/>
              <a:t>16</a:t>
            </a:fld>
            <a:endParaRPr lang="en-US" altLang="da-DK"/>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982569-F5B4-8D46-8CA0-9A4224216EFC}"/>
              </a:ext>
            </a:extLst>
          </p:cNvPr>
          <p:cNvSpPr>
            <a:spLocks noGrp="1"/>
          </p:cNvSpPr>
          <p:nvPr>
            <p:ph idx="1"/>
          </p:nvPr>
        </p:nvSpPr>
        <p:spPr>
          <a:xfrm>
            <a:off x="482601" y="1219200"/>
            <a:ext cx="7912099" cy="5029200"/>
          </a:xfrm>
        </p:spPr>
        <p:txBody>
          <a:bodyPr/>
          <a:lstStyle/>
          <a:p>
            <a:r>
              <a:rPr lang="en-US" sz="2400" dirty="0">
                <a:solidFill>
                  <a:srgbClr val="FFFF00"/>
                </a:solidFill>
                <a:latin typeface="Times New Roman" panose="02020603050405020304" pitchFamily="18" charset="0"/>
                <a:cs typeface="Times New Roman" panose="02020603050405020304" pitchFamily="18" charset="0"/>
              </a:rPr>
              <a:t>To estimate demand curve, all non-price determinants of demand are held constant (only supply determinants change). </a:t>
            </a:r>
          </a:p>
          <a:p>
            <a:r>
              <a:rPr lang="en-US" sz="2400" dirty="0">
                <a:latin typeface="Times New Roman" panose="02020603050405020304" pitchFamily="18" charset="0"/>
                <a:cs typeface="Times New Roman" panose="02020603050405020304" pitchFamily="18" charset="0"/>
              </a:rPr>
              <a:t>Changes in price and quantity will trace the demand curve. </a:t>
            </a:r>
          </a:p>
          <a:p>
            <a:r>
              <a:rPr lang="en-US" sz="2400" dirty="0">
                <a:solidFill>
                  <a:srgbClr val="FFFF00"/>
                </a:solidFill>
                <a:latin typeface="Times New Roman" panose="02020603050405020304" pitchFamily="18" charset="0"/>
                <a:cs typeface="Times New Roman" panose="02020603050405020304" pitchFamily="18" charset="0"/>
              </a:rPr>
              <a:t>However, due to the dynamic nature of demand (e.g. unexpected changes in of demand), ceteris paribus assumption is often violated, causing demand curve to shift. </a:t>
            </a:r>
          </a:p>
          <a:p>
            <a:r>
              <a:rPr lang="en-US" sz="2400" dirty="0">
                <a:latin typeface="Times New Roman" panose="02020603050405020304" pitchFamily="18" charset="0"/>
                <a:cs typeface="Times New Roman" panose="02020603050405020304" pitchFamily="18" charset="0"/>
              </a:rPr>
              <a:t>When demand curve or supply and demand curves shift simultaneously, we cannot identify if changes in price and quantity are movements along a demand curve or movements between equilibrium points. </a:t>
            </a:r>
          </a:p>
          <a:p>
            <a:r>
              <a:rPr lang="en-US" sz="2400" dirty="0">
                <a:solidFill>
                  <a:srgbClr val="FFFF00"/>
                </a:solidFill>
                <a:latin typeface="Times New Roman" panose="02020603050405020304" pitchFamily="18" charset="0"/>
                <a:cs typeface="Times New Roman" panose="02020603050405020304" pitchFamily="18" charset="0"/>
              </a:rPr>
              <a:t>Identification Problem </a:t>
            </a:r>
          </a:p>
          <a:p>
            <a:endParaRPr lang="en-SA" sz="24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D663184A-D083-7143-9249-B86858F5C062}"/>
              </a:ext>
            </a:extLst>
          </p:cNvPr>
          <p:cNvSpPr>
            <a:spLocks noGrp="1"/>
          </p:cNvSpPr>
          <p:nvPr>
            <p:ph type="sldNum" sz="quarter" idx="12"/>
          </p:nvPr>
        </p:nvSpPr>
        <p:spPr/>
        <p:txBody>
          <a:bodyPr/>
          <a:lstStyle/>
          <a:p>
            <a:fld id="{D7F570D5-C302-4020-AA58-8F0D30B28CB5}" type="slidenum">
              <a:rPr lang="en-US" altLang="da-DK" smtClean="0"/>
              <a:pPr/>
              <a:t>17</a:t>
            </a:fld>
            <a:endParaRPr lang="en-US" altLang="da-DK"/>
          </a:p>
        </p:txBody>
      </p:sp>
      <p:sp>
        <p:nvSpPr>
          <p:cNvPr id="5" name="Rectangle 2">
            <a:extLst>
              <a:ext uri="{FF2B5EF4-FFF2-40B4-BE49-F238E27FC236}">
                <a16:creationId xmlns:a16="http://schemas.microsoft.com/office/drawing/2014/main" id="{8F81B647-872B-7145-8019-4ECF169CA26A}"/>
              </a:ext>
            </a:extLst>
          </p:cNvPr>
          <p:cNvSpPr>
            <a:spLocks noGrp="1" noChangeArrowheads="1"/>
          </p:cNvSpPr>
          <p:nvPr>
            <p:ph type="title"/>
          </p:nvPr>
        </p:nvSpPr>
        <p:spPr>
          <a:xfrm>
            <a:off x="460830" y="225424"/>
            <a:ext cx="7056437" cy="768351"/>
          </a:xfrm>
        </p:spPr>
        <p:txBody>
          <a:bodyPr/>
          <a:lstStyle/>
          <a:p>
            <a:pPr eaLnBrk="1" hangingPunct="1"/>
            <a:r>
              <a:rPr lang="en-US" altLang="da-DK" b="1" dirty="0"/>
              <a:t>Identification Problem</a:t>
            </a:r>
          </a:p>
        </p:txBody>
      </p:sp>
    </p:spTree>
    <p:extLst>
      <p:ext uri="{BB962C8B-B14F-4D97-AF65-F5344CB8AC3E}">
        <p14:creationId xmlns:p14="http://schemas.microsoft.com/office/powerpoint/2010/main" val="1295202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AA9B46-2810-704E-94A0-9BCFAE24E31A}"/>
              </a:ext>
            </a:extLst>
          </p:cNvPr>
          <p:cNvSpPr>
            <a:spLocks noGrp="1"/>
          </p:cNvSpPr>
          <p:nvPr>
            <p:ph idx="1"/>
          </p:nvPr>
        </p:nvSpPr>
        <p:spPr/>
        <p:txBody>
          <a:bodyPr/>
          <a:lstStyle/>
          <a:p>
            <a:endParaRPr lang="en-SA" dirty="0"/>
          </a:p>
          <a:p>
            <a:endParaRPr lang="en-SA" dirty="0"/>
          </a:p>
        </p:txBody>
      </p:sp>
      <p:sp>
        <p:nvSpPr>
          <p:cNvPr id="4" name="Slide Number Placeholder 3">
            <a:extLst>
              <a:ext uri="{FF2B5EF4-FFF2-40B4-BE49-F238E27FC236}">
                <a16:creationId xmlns:a16="http://schemas.microsoft.com/office/drawing/2014/main" id="{133B5647-63FA-4E44-B361-D1105E7E2011}"/>
              </a:ext>
            </a:extLst>
          </p:cNvPr>
          <p:cNvSpPr>
            <a:spLocks noGrp="1"/>
          </p:cNvSpPr>
          <p:nvPr>
            <p:ph type="sldNum" sz="quarter" idx="12"/>
          </p:nvPr>
        </p:nvSpPr>
        <p:spPr/>
        <p:txBody>
          <a:bodyPr/>
          <a:lstStyle/>
          <a:p>
            <a:fld id="{D7F570D5-C302-4020-AA58-8F0D30B28CB5}" type="slidenum">
              <a:rPr lang="en-US" altLang="da-DK" smtClean="0"/>
              <a:pPr/>
              <a:t>18</a:t>
            </a:fld>
            <a:endParaRPr lang="en-US" altLang="da-DK"/>
          </a:p>
        </p:txBody>
      </p:sp>
      <p:pic>
        <p:nvPicPr>
          <p:cNvPr id="5" name="Picture 4">
            <a:extLst>
              <a:ext uri="{FF2B5EF4-FFF2-40B4-BE49-F238E27FC236}">
                <a16:creationId xmlns:a16="http://schemas.microsoft.com/office/drawing/2014/main" id="{B7203C26-B9DA-5A45-9A7F-BD7FED500564}"/>
              </a:ext>
            </a:extLst>
          </p:cNvPr>
          <p:cNvPicPr>
            <a:picLocks noChangeAspect="1"/>
          </p:cNvPicPr>
          <p:nvPr/>
        </p:nvPicPr>
        <p:blipFill>
          <a:blip r:embed="rId2"/>
          <a:stretch>
            <a:fillRect/>
          </a:stretch>
        </p:blipFill>
        <p:spPr>
          <a:xfrm>
            <a:off x="827088" y="1752599"/>
            <a:ext cx="7567612" cy="4392215"/>
          </a:xfrm>
          <a:prstGeom prst="rect">
            <a:avLst/>
          </a:prstGeom>
        </p:spPr>
      </p:pic>
      <p:sp>
        <p:nvSpPr>
          <p:cNvPr id="6" name="Rectangle 2">
            <a:extLst>
              <a:ext uri="{FF2B5EF4-FFF2-40B4-BE49-F238E27FC236}">
                <a16:creationId xmlns:a16="http://schemas.microsoft.com/office/drawing/2014/main" id="{D3174D2E-C356-2344-91C3-80008C6948EF}"/>
              </a:ext>
            </a:extLst>
          </p:cNvPr>
          <p:cNvSpPr>
            <a:spLocks noGrp="1" noChangeArrowheads="1"/>
          </p:cNvSpPr>
          <p:nvPr>
            <p:ph type="title"/>
          </p:nvPr>
        </p:nvSpPr>
        <p:spPr>
          <a:xfrm>
            <a:off x="484188" y="452439"/>
            <a:ext cx="7056437" cy="768350"/>
          </a:xfrm>
        </p:spPr>
        <p:txBody>
          <a:bodyPr/>
          <a:lstStyle/>
          <a:p>
            <a:pPr eaLnBrk="1" hangingPunct="1"/>
            <a:r>
              <a:rPr lang="en-US" altLang="da-DK" b="1" dirty="0"/>
              <a:t>Identification Problem</a:t>
            </a:r>
          </a:p>
        </p:txBody>
      </p:sp>
    </p:spTree>
    <p:extLst>
      <p:ext uri="{BB962C8B-B14F-4D97-AF65-F5344CB8AC3E}">
        <p14:creationId xmlns:p14="http://schemas.microsoft.com/office/powerpoint/2010/main" val="1179595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01201-4E5C-FA4F-BE46-4C87D4AF0A82}"/>
              </a:ext>
            </a:extLst>
          </p:cNvPr>
          <p:cNvSpPr>
            <a:spLocks noGrp="1"/>
          </p:cNvSpPr>
          <p:nvPr>
            <p:ph type="title"/>
          </p:nvPr>
        </p:nvSpPr>
        <p:spPr>
          <a:xfrm>
            <a:off x="484188" y="220661"/>
            <a:ext cx="7056437" cy="768351"/>
          </a:xfrm>
        </p:spPr>
        <p:txBody>
          <a:bodyPr/>
          <a:lstStyle/>
          <a:p>
            <a:r>
              <a:rPr lang="en-SA" b="1" dirty="0">
                <a:latin typeface="Times New Roman" panose="02020603050405020304" pitchFamily="18" charset="0"/>
                <a:cs typeface="Times New Roman" panose="02020603050405020304" pitchFamily="18" charset="0"/>
              </a:rPr>
              <a:t>Identification Problem</a:t>
            </a:r>
          </a:p>
        </p:txBody>
      </p:sp>
      <p:sp>
        <p:nvSpPr>
          <p:cNvPr id="3" name="Content Placeholder 2">
            <a:extLst>
              <a:ext uri="{FF2B5EF4-FFF2-40B4-BE49-F238E27FC236}">
                <a16:creationId xmlns:a16="http://schemas.microsoft.com/office/drawing/2014/main" id="{B62C55B9-F910-C342-B4F7-7D93CE359FB3}"/>
              </a:ext>
            </a:extLst>
          </p:cNvPr>
          <p:cNvSpPr>
            <a:spLocks noGrp="1"/>
          </p:cNvSpPr>
          <p:nvPr>
            <p:ph idx="1"/>
          </p:nvPr>
        </p:nvSpPr>
        <p:spPr>
          <a:xfrm>
            <a:off x="484188" y="1063625"/>
            <a:ext cx="7669212" cy="5184775"/>
          </a:xfrm>
        </p:spPr>
        <p:txBody>
          <a:bodyPr/>
          <a:lstStyle/>
          <a:p>
            <a:r>
              <a:rPr lang="en-US" b="1" dirty="0"/>
              <a:t>Can the line AB be interpreted as a demand curve?</a:t>
            </a:r>
          </a:p>
          <a:p>
            <a:pPr algn="just"/>
            <a:r>
              <a:rPr lang="en-US" b="1" dirty="0">
                <a:solidFill>
                  <a:srgbClr val="FFFF00"/>
                </a:solidFill>
              </a:rPr>
              <a:t>Price-quantity data may not plot out a demand curve. In this figure, </a:t>
            </a:r>
            <a:r>
              <a:rPr lang="en-US" b="1" i="1" dirty="0">
                <a:solidFill>
                  <a:srgbClr val="FFFF00"/>
                </a:solidFill>
              </a:rPr>
              <a:t>nonprice variables in the supply and demand functions have changed between each data point</a:t>
            </a:r>
            <a:r>
              <a:rPr lang="en-US" b="1" dirty="0">
                <a:solidFill>
                  <a:srgbClr val="FFFF00"/>
                </a:solidFill>
              </a:rPr>
              <a:t>.</a:t>
            </a:r>
          </a:p>
          <a:p>
            <a:endParaRPr lang="en-SA" dirty="0"/>
          </a:p>
        </p:txBody>
      </p:sp>
      <p:sp>
        <p:nvSpPr>
          <p:cNvPr id="4" name="Slide Number Placeholder 3">
            <a:extLst>
              <a:ext uri="{FF2B5EF4-FFF2-40B4-BE49-F238E27FC236}">
                <a16:creationId xmlns:a16="http://schemas.microsoft.com/office/drawing/2014/main" id="{B967D0BE-6AB5-224E-ADAC-35326A592246}"/>
              </a:ext>
            </a:extLst>
          </p:cNvPr>
          <p:cNvSpPr>
            <a:spLocks noGrp="1"/>
          </p:cNvSpPr>
          <p:nvPr>
            <p:ph type="sldNum" sz="quarter" idx="12"/>
          </p:nvPr>
        </p:nvSpPr>
        <p:spPr/>
        <p:txBody>
          <a:bodyPr/>
          <a:lstStyle/>
          <a:p>
            <a:fld id="{D7F570D5-C302-4020-AA58-8F0D30B28CB5}" type="slidenum">
              <a:rPr lang="en-US" altLang="da-DK" smtClean="0"/>
              <a:pPr/>
              <a:t>19</a:t>
            </a:fld>
            <a:endParaRPr lang="en-US" altLang="da-DK"/>
          </a:p>
        </p:txBody>
      </p:sp>
      <p:sp>
        <p:nvSpPr>
          <p:cNvPr id="5" name="Rectangle 4">
            <a:extLst>
              <a:ext uri="{FF2B5EF4-FFF2-40B4-BE49-F238E27FC236}">
                <a16:creationId xmlns:a16="http://schemas.microsoft.com/office/drawing/2014/main" id="{0F4F7979-FDDA-F244-ABD2-45BB2B80D9B6}"/>
              </a:ext>
            </a:extLst>
          </p:cNvPr>
          <p:cNvSpPr/>
          <p:nvPr/>
        </p:nvSpPr>
        <p:spPr>
          <a:xfrm>
            <a:off x="838200" y="2604067"/>
            <a:ext cx="3048000" cy="3416320"/>
          </a:xfrm>
          <a:prstGeom prst="rect">
            <a:avLst/>
          </a:prstGeom>
        </p:spPr>
        <p:txBody>
          <a:bodyPr wrap="square">
            <a:spAutoFit/>
          </a:bodyPr>
          <a:lstStyle/>
          <a:p>
            <a:r>
              <a:rPr lang="en-US" dirty="0"/>
              <a:t>Shifts in demand and supply curves must be distinguished from movements along individual supply and demand curves.</a:t>
            </a:r>
          </a:p>
          <a:p>
            <a:endParaRPr lang="en-US" dirty="0"/>
          </a:p>
          <a:p>
            <a:r>
              <a:rPr lang="en-US" b="1" i="1" dirty="0">
                <a:solidFill>
                  <a:srgbClr val="FFFF00"/>
                </a:solidFill>
              </a:rPr>
              <a:t>The problem of estimating any given economic relation in the presence of important simultaneous relations is known as the identification problem.</a:t>
            </a:r>
          </a:p>
        </p:txBody>
      </p:sp>
      <p:pic>
        <p:nvPicPr>
          <p:cNvPr id="6" name="Picture 5">
            <a:extLst>
              <a:ext uri="{FF2B5EF4-FFF2-40B4-BE49-F238E27FC236}">
                <a16:creationId xmlns:a16="http://schemas.microsoft.com/office/drawing/2014/main" id="{5FBFA05B-9DB6-0448-BAED-2EEADF277DA3}"/>
              </a:ext>
            </a:extLst>
          </p:cNvPr>
          <p:cNvPicPr>
            <a:picLocks noChangeAspect="1"/>
          </p:cNvPicPr>
          <p:nvPr/>
        </p:nvPicPr>
        <p:blipFill>
          <a:blip r:embed="rId2"/>
          <a:stretch>
            <a:fillRect/>
          </a:stretch>
        </p:blipFill>
        <p:spPr>
          <a:xfrm>
            <a:off x="4520335" y="2632056"/>
            <a:ext cx="3633065" cy="3416320"/>
          </a:xfrm>
          <a:prstGeom prst="rect">
            <a:avLst/>
          </a:prstGeom>
        </p:spPr>
      </p:pic>
    </p:spTree>
    <p:extLst>
      <p:ext uri="{BB962C8B-B14F-4D97-AF65-F5344CB8AC3E}">
        <p14:creationId xmlns:p14="http://schemas.microsoft.com/office/powerpoint/2010/main" val="3006305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866775" y="1447800"/>
            <a:ext cx="6619875" cy="3328988"/>
          </a:xfrm>
        </p:spPr>
        <p:txBody>
          <a:bodyPr/>
          <a:lstStyle/>
          <a:p>
            <a:pPr marL="1028700" indent="-1028700" eaLnBrk="1" hangingPunct="1"/>
            <a:r>
              <a:rPr lang="en-US" altLang="da-DK"/>
              <a:t>Demand Estimation</a:t>
            </a:r>
          </a:p>
        </p:txBody>
      </p:sp>
      <p:sp>
        <p:nvSpPr>
          <p:cNvPr id="7171" name="Rectangle 3"/>
          <p:cNvSpPr>
            <a:spLocks noGrp="1" noChangeArrowheads="1"/>
          </p:cNvSpPr>
          <p:nvPr>
            <p:ph type="subTitle" idx="1"/>
          </p:nvPr>
        </p:nvSpPr>
        <p:spPr>
          <a:xfrm>
            <a:off x="866775" y="4776788"/>
            <a:ext cx="6619875" cy="862012"/>
          </a:xfrm>
        </p:spPr>
        <p:txBody>
          <a:bodyPr rtlCol="0">
            <a:normAutofit/>
          </a:bodyPr>
          <a:lstStyle/>
          <a:p>
            <a:pPr defTabSz="457207" eaLnBrk="1" fontAlgn="auto" hangingPunct="1">
              <a:spcAft>
                <a:spcPts val="0"/>
              </a:spcAft>
              <a:buClr>
                <a:schemeClr val="bg2">
                  <a:lumMod val="40000"/>
                  <a:lumOff val="60000"/>
                </a:schemeClr>
              </a:buClr>
              <a:buFont typeface="Wingdings 3" charset="2"/>
              <a:buNone/>
              <a:defRPr/>
            </a:pPr>
            <a:r>
              <a:rPr lang="en-US"/>
              <a:t>Chapter 5</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82601" y="304800"/>
            <a:ext cx="7056437" cy="690562"/>
          </a:xfrm>
        </p:spPr>
        <p:txBody>
          <a:bodyPr/>
          <a:lstStyle/>
          <a:p>
            <a:pPr eaLnBrk="1" hangingPunct="1"/>
            <a:r>
              <a:rPr lang="en-US" altLang="da-DK" b="1" dirty="0"/>
              <a:t>Regression Analysis</a:t>
            </a:r>
          </a:p>
        </p:txBody>
      </p:sp>
      <p:sp>
        <p:nvSpPr>
          <p:cNvPr id="19459" name="Rectangle 3"/>
          <p:cNvSpPr>
            <a:spLocks noGrp="1" noChangeArrowheads="1"/>
          </p:cNvSpPr>
          <p:nvPr>
            <p:ph idx="1"/>
          </p:nvPr>
        </p:nvSpPr>
        <p:spPr>
          <a:xfrm>
            <a:off x="482601" y="1371600"/>
            <a:ext cx="7975599" cy="4876800"/>
          </a:xfrm>
        </p:spPr>
        <p:txBody>
          <a:bodyPr/>
          <a:lstStyle/>
          <a:p>
            <a:pPr eaLnBrk="1" hangingPunct="1"/>
            <a:r>
              <a:rPr lang="en-US" altLang="da-DK" dirty="0">
                <a:latin typeface="Times New Roman" panose="02020603050405020304" pitchFamily="18" charset="0"/>
                <a:cs typeface="Times New Roman" panose="02020603050405020304" pitchFamily="18" charset="0"/>
              </a:rPr>
              <a:t>What Is a Statistical Relation?</a:t>
            </a:r>
          </a:p>
          <a:p>
            <a:r>
              <a:rPr lang="en-US" altLang="da-DK" dirty="0">
                <a:latin typeface="Times New Roman" panose="02020603050405020304" pitchFamily="18" charset="0"/>
                <a:cs typeface="Times New Roman" panose="02020603050405020304" pitchFamily="18" charset="0"/>
              </a:rPr>
              <a:t>A </a:t>
            </a:r>
            <a:r>
              <a:rPr lang="en-US" altLang="da-DK" b="1" i="1" dirty="0">
                <a:solidFill>
                  <a:srgbClr val="FFFF00"/>
                </a:solidFill>
                <a:latin typeface="Times New Roman" panose="02020603050405020304" pitchFamily="18" charset="0"/>
                <a:cs typeface="Times New Roman" panose="02020603050405020304" pitchFamily="18" charset="0"/>
              </a:rPr>
              <a:t>statistical relation </a:t>
            </a:r>
            <a:r>
              <a:rPr lang="en-US" altLang="da-DK" dirty="0">
                <a:latin typeface="Times New Roman" panose="02020603050405020304" pitchFamily="18" charset="0"/>
                <a:cs typeface="Times New Roman" panose="02020603050405020304" pitchFamily="18" charset="0"/>
              </a:rPr>
              <a:t>exists when averages are related. </a:t>
            </a:r>
            <a:r>
              <a:rPr lang="en-US" dirty="0">
                <a:latin typeface="Times New Roman" panose="02020603050405020304" pitchFamily="18" charset="0"/>
                <a:cs typeface="Times New Roman" panose="02020603050405020304" pitchFamily="18" charset="0"/>
              </a:rPr>
              <a:t>the exact relation between two economic variables is not known with certainty and must be estimated.</a:t>
            </a:r>
            <a:endParaRPr lang="en-US" altLang="da-DK" dirty="0">
              <a:latin typeface="Times New Roman" panose="02020603050405020304" pitchFamily="18" charset="0"/>
              <a:cs typeface="Times New Roman" panose="02020603050405020304" pitchFamily="18" charset="0"/>
            </a:endParaRPr>
          </a:p>
          <a:p>
            <a:pPr lvl="1" eaLnBrk="1" hangingPunct="1"/>
            <a:r>
              <a:rPr lang="en-US" altLang="da-DK" dirty="0">
                <a:latin typeface="Times New Roman" panose="02020603050405020304" pitchFamily="18" charset="0"/>
                <a:cs typeface="Times New Roman" panose="02020603050405020304" pitchFamily="18" charset="0"/>
              </a:rPr>
              <a:t>A </a:t>
            </a:r>
            <a:r>
              <a:rPr lang="en-US" altLang="da-DK" b="1" i="1" dirty="0">
                <a:latin typeface="Times New Roman" panose="02020603050405020304" pitchFamily="18" charset="0"/>
                <a:cs typeface="Times New Roman" panose="02020603050405020304" pitchFamily="18" charset="0"/>
              </a:rPr>
              <a:t>deterministic relation </a:t>
            </a:r>
            <a:r>
              <a:rPr lang="en-US" altLang="da-DK" dirty="0">
                <a:latin typeface="Times New Roman" panose="02020603050405020304" pitchFamily="18" charset="0"/>
                <a:cs typeface="Times New Roman" panose="02020603050405020304" pitchFamily="18" charset="0"/>
              </a:rPr>
              <a:t>is </a:t>
            </a:r>
            <a:r>
              <a:rPr lang="en-US" dirty="0">
                <a:latin typeface="Times New Roman" panose="02020603050405020304" pitchFamily="18" charset="0"/>
                <a:cs typeface="Times New Roman" panose="02020603050405020304" pitchFamily="18" charset="0"/>
              </a:rPr>
              <a:t>an association between variables that is known with certainty, and it is</a:t>
            </a:r>
            <a:r>
              <a:rPr lang="en-US" altLang="da-DK" dirty="0">
                <a:latin typeface="Times New Roman" panose="02020603050405020304" pitchFamily="18" charset="0"/>
                <a:cs typeface="Times New Roman" panose="02020603050405020304" pitchFamily="18" charset="0"/>
              </a:rPr>
              <a:t> true by definition. Example: TR is a deterministic relation.</a:t>
            </a:r>
          </a:p>
          <a:p>
            <a:pPr eaLnBrk="1" hangingPunct="1"/>
            <a:r>
              <a:rPr lang="en-US" altLang="da-DK" b="1" i="1" dirty="0">
                <a:solidFill>
                  <a:srgbClr val="FFFF00"/>
                </a:solidFill>
                <a:latin typeface="Times New Roman" panose="02020603050405020304" pitchFamily="18" charset="0"/>
                <a:cs typeface="Times New Roman" panose="02020603050405020304" pitchFamily="18" charset="0"/>
              </a:rPr>
              <a:t>Specifying the Regression Model</a:t>
            </a:r>
          </a:p>
          <a:p>
            <a:pPr lvl="1" eaLnBrk="1" hangingPunct="1"/>
            <a:r>
              <a:rPr lang="en-US" altLang="da-DK" dirty="0">
                <a:latin typeface="Times New Roman" panose="02020603050405020304" pitchFamily="18" charset="0"/>
                <a:cs typeface="Times New Roman" panose="02020603050405020304" pitchFamily="18" charset="0"/>
              </a:rPr>
              <a:t>Dependent variable Y is caused by X.</a:t>
            </a:r>
          </a:p>
          <a:p>
            <a:pPr lvl="1" eaLnBrk="1" hangingPunct="1"/>
            <a:r>
              <a:rPr lang="en-US" altLang="da-DK" dirty="0">
                <a:latin typeface="Times New Roman" panose="02020603050405020304" pitchFamily="18" charset="0"/>
                <a:cs typeface="Times New Roman" panose="02020603050405020304" pitchFamily="18" charset="0"/>
              </a:rPr>
              <a:t>X variables are </a:t>
            </a:r>
            <a:r>
              <a:rPr lang="en-US" altLang="da-DK" b="1" i="1" dirty="0">
                <a:solidFill>
                  <a:srgbClr val="FFFF00"/>
                </a:solidFill>
                <a:latin typeface="Times New Roman" panose="02020603050405020304" pitchFamily="18" charset="0"/>
                <a:cs typeface="Times New Roman" panose="02020603050405020304" pitchFamily="18" charset="0"/>
              </a:rPr>
              <a:t>independently determined from Y</a:t>
            </a:r>
            <a:r>
              <a:rPr lang="en-US" altLang="da-DK" dirty="0">
                <a:latin typeface="Times New Roman" panose="02020603050405020304" pitchFamily="18" charset="0"/>
                <a:cs typeface="Times New Roman" panose="02020603050405020304" pitchFamily="18" charset="0"/>
              </a:rPr>
              <a:t>.</a:t>
            </a:r>
          </a:p>
          <a:p>
            <a:pPr lvl="1" eaLnBrk="1" hangingPunct="1"/>
            <a:r>
              <a:rPr lang="en-US" altLang="da-DK" dirty="0">
                <a:latin typeface="Times New Roman" panose="02020603050405020304" pitchFamily="18" charset="0"/>
                <a:cs typeface="Times New Roman" panose="02020603050405020304" pitchFamily="18" charset="0"/>
              </a:rPr>
              <a:t>The data we collect is either </a:t>
            </a:r>
            <a:r>
              <a:rPr lang="en-US" altLang="da-DK" b="1" i="1" dirty="0">
                <a:solidFill>
                  <a:srgbClr val="FFFF00"/>
                </a:solidFill>
                <a:latin typeface="Times New Roman" panose="02020603050405020304" pitchFamily="18" charset="0"/>
                <a:cs typeface="Times New Roman" panose="02020603050405020304" pitchFamily="18" charset="0"/>
              </a:rPr>
              <a:t>time series </a:t>
            </a:r>
            <a:r>
              <a:rPr lang="en-US" altLang="da-DK" dirty="0">
                <a:latin typeface="Times New Roman" panose="02020603050405020304" pitchFamily="18" charset="0"/>
                <a:cs typeface="Times New Roman" panose="02020603050405020304" pitchFamily="18" charset="0"/>
              </a:rPr>
              <a:t>or </a:t>
            </a:r>
            <a:r>
              <a:rPr lang="en-US" altLang="da-DK" b="1" i="1" dirty="0">
                <a:solidFill>
                  <a:srgbClr val="FFFF00"/>
                </a:solidFill>
                <a:latin typeface="Times New Roman" panose="02020603050405020304" pitchFamily="18" charset="0"/>
                <a:cs typeface="Times New Roman" panose="02020603050405020304" pitchFamily="18" charset="0"/>
              </a:rPr>
              <a:t>cross sectional</a:t>
            </a:r>
            <a:r>
              <a:rPr lang="en-US" altLang="da-DK" dirty="0">
                <a:latin typeface="Times New Roman" panose="02020603050405020304" pitchFamily="18" charset="0"/>
                <a:cs typeface="Times New Roman" panose="02020603050405020304" pitchFamily="18" charset="0"/>
              </a:rPr>
              <a:t>.</a:t>
            </a:r>
          </a:p>
          <a:p>
            <a:pPr eaLnBrk="1" hangingPunct="1"/>
            <a:r>
              <a:rPr lang="en-US" altLang="da-DK" b="1" i="1" dirty="0">
                <a:latin typeface="Times New Roman" panose="02020603050405020304" pitchFamily="18" charset="0"/>
                <a:cs typeface="Times New Roman" panose="02020603050405020304" pitchFamily="18" charset="0"/>
              </a:rPr>
              <a:t>Least Squares Method</a:t>
            </a:r>
          </a:p>
          <a:p>
            <a:pPr lvl="1" eaLnBrk="1" hangingPunct="1"/>
            <a:r>
              <a:rPr lang="en-US" altLang="da-DK" b="1" i="1" dirty="0">
                <a:solidFill>
                  <a:srgbClr val="FFFF00"/>
                </a:solidFill>
                <a:latin typeface="Times New Roman" panose="02020603050405020304" pitchFamily="18" charset="0"/>
                <a:cs typeface="Times New Roman" panose="02020603050405020304" pitchFamily="18" charset="0"/>
              </a:rPr>
              <a:t>Minimize sum of squared residuals</a:t>
            </a:r>
            <a:r>
              <a:rPr lang="en-US" altLang="da-DK" dirty="0">
                <a:latin typeface="Times New Roman" panose="02020603050405020304" pitchFamily="18" charset="0"/>
                <a:cs typeface="Times New Roman" panose="02020603050405020304" pitchFamily="18" charset="0"/>
              </a:rPr>
              <a:t>.</a:t>
            </a:r>
          </a:p>
        </p:txBody>
      </p:sp>
      <p:sp>
        <p:nvSpPr>
          <p:cNvPr id="3" name="Slide Number Placeholder 2">
            <a:extLst>
              <a:ext uri="{FF2B5EF4-FFF2-40B4-BE49-F238E27FC236}">
                <a16:creationId xmlns:a16="http://schemas.microsoft.com/office/drawing/2014/main" id="{BA3A96F2-714F-5944-A865-633561D62C1C}"/>
              </a:ext>
            </a:extLst>
          </p:cNvPr>
          <p:cNvSpPr>
            <a:spLocks noGrp="1"/>
          </p:cNvSpPr>
          <p:nvPr>
            <p:ph type="sldNum" sz="quarter" idx="12"/>
          </p:nvPr>
        </p:nvSpPr>
        <p:spPr/>
        <p:txBody>
          <a:bodyPr/>
          <a:lstStyle/>
          <a:p>
            <a:fld id="{D7F570D5-C302-4020-AA58-8F0D30B28CB5}" type="slidenum">
              <a:rPr lang="en-US" altLang="da-DK" smtClean="0"/>
              <a:pPr/>
              <a:t>20</a:t>
            </a:fld>
            <a:endParaRPr lang="en-US" altLang="da-DK"/>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228600" y="152400"/>
            <a:ext cx="7467600" cy="762000"/>
          </a:xfrm>
        </p:spPr>
        <p:txBody>
          <a:bodyPr/>
          <a:lstStyle/>
          <a:p>
            <a:r>
              <a:rPr lang="en-US" sz="3600" b="1" dirty="0">
                <a:latin typeface="Times New Roman" panose="02020603050405020304" pitchFamily="18" charset="0"/>
                <a:cs typeface="Times New Roman" panose="02020603050405020304" pitchFamily="18" charset="0"/>
              </a:rPr>
              <a:t>Assumptions of Regression Analysis</a:t>
            </a:r>
          </a:p>
        </p:txBody>
      </p:sp>
      <p:sp>
        <p:nvSpPr>
          <p:cNvPr id="4" name="Content Placeholder 3"/>
          <p:cNvSpPr>
            <a:spLocks noGrp="1"/>
          </p:cNvSpPr>
          <p:nvPr>
            <p:ph idx="1"/>
          </p:nvPr>
        </p:nvSpPr>
        <p:spPr>
          <a:xfrm>
            <a:off x="381000" y="1143000"/>
            <a:ext cx="8382000" cy="5105400"/>
          </a:xfrm>
        </p:spPr>
        <p:txBody>
          <a:bodyPr/>
          <a:lstStyle/>
          <a:p>
            <a:r>
              <a:rPr lang="en-US" sz="2400" b="1" i="1" dirty="0">
                <a:latin typeface="Times New Roman" panose="02020603050405020304" pitchFamily="18" charset="0"/>
                <a:cs typeface="Times New Roman" panose="02020603050405020304" pitchFamily="18" charset="0"/>
              </a:rPr>
              <a:t>The error term (e) (or vertical deviation) is</a:t>
            </a:r>
            <a:r>
              <a:rPr lang="en-US" sz="2400" dirty="0">
                <a:latin typeface="Times New Roman" panose="02020603050405020304" pitchFamily="18" charset="0"/>
                <a:cs typeface="Times New Roman" panose="02020603050405020304" pitchFamily="18" charset="0"/>
              </a:rPr>
              <a:t>:</a:t>
            </a:r>
          </a:p>
          <a:p>
            <a:pPr lvl="1"/>
            <a:r>
              <a:rPr lang="en-US" sz="2400" dirty="0">
                <a:solidFill>
                  <a:srgbClr val="FFFF00"/>
                </a:solidFill>
                <a:latin typeface="Times New Roman" panose="02020603050405020304" pitchFamily="18" charset="0"/>
                <a:cs typeface="Times New Roman" panose="02020603050405020304" pitchFamily="18" charset="0"/>
              </a:rPr>
              <a:t>normally distributed.</a:t>
            </a:r>
          </a:p>
          <a:p>
            <a:pPr lvl="1"/>
            <a:r>
              <a:rPr lang="en-US" sz="2400" dirty="0">
                <a:solidFill>
                  <a:srgbClr val="FFFF00"/>
                </a:solidFill>
                <a:latin typeface="Times New Roman" panose="02020603050405020304" pitchFamily="18" charset="0"/>
                <a:cs typeface="Times New Roman" panose="02020603050405020304" pitchFamily="18" charset="0"/>
              </a:rPr>
              <a:t>Has zero expected value or mean, and</a:t>
            </a:r>
          </a:p>
          <a:p>
            <a:pPr lvl="1"/>
            <a:r>
              <a:rPr lang="en-US" sz="2400" dirty="0">
                <a:solidFill>
                  <a:srgbClr val="FFFF00"/>
                </a:solidFill>
                <a:latin typeface="Times New Roman" panose="02020603050405020304" pitchFamily="18" charset="0"/>
                <a:cs typeface="Times New Roman" panose="02020603050405020304" pitchFamily="18" charset="0"/>
              </a:rPr>
              <a:t>Has constant variance in each time period and for all values of X, and that</a:t>
            </a:r>
          </a:p>
          <a:p>
            <a:pPr lvl="1"/>
            <a:r>
              <a:rPr lang="en-US" sz="2400" dirty="0">
                <a:solidFill>
                  <a:srgbClr val="FFFF00"/>
                </a:solidFill>
                <a:latin typeface="Times New Roman" panose="02020603050405020304" pitchFamily="18" charset="0"/>
                <a:cs typeface="Times New Roman" panose="02020603050405020304" pitchFamily="18" charset="0"/>
              </a:rPr>
              <a:t>Its value in one time period is unrelated to its value in any other period.</a:t>
            </a:r>
          </a:p>
          <a:p>
            <a:r>
              <a:rPr lang="en-US" sz="2400" b="1" i="1" dirty="0">
                <a:latin typeface="Times New Roman" panose="02020603050405020304" pitchFamily="18" charset="0"/>
                <a:cs typeface="Times New Roman" panose="02020603050405020304" pitchFamily="18" charset="0"/>
              </a:rPr>
              <a:t>These assumptions are required to </a:t>
            </a:r>
          </a:p>
          <a:p>
            <a:pPr lvl="1"/>
            <a:r>
              <a:rPr lang="en-US" sz="2400" dirty="0">
                <a:solidFill>
                  <a:srgbClr val="FFFF00"/>
                </a:solidFill>
                <a:latin typeface="Times New Roman" panose="02020603050405020304" pitchFamily="18" charset="0"/>
                <a:cs typeface="Times New Roman" panose="02020603050405020304" pitchFamily="18" charset="0"/>
              </a:rPr>
              <a:t>obtain unbiased estimates of the slope coefficient and </a:t>
            </a:r>
          </a:p>
          <a:p>
            <a:pPr lvl="1"/>
            <a:r>
              <a:rPr lang="en-US" sz="2400" dirty="0">
                <a:solidFill>
                  <a:srgbClr val="FFFF00"/>
                </a:solidFill>
                <a:latin typeface="Times New Roman" panose="02020603050405020304" pitchFamily="18" charset="0"/>
                <a:cs typeface="Times New Roman" panose="02020603050405020304" pitchFamily="18" charset="0"/>
              </a:rPr>
              <a:t>be able to utilize probability theory to test for the reliability of the estimates.</a:t>
            </a:r>
          </a:p>
          <a:p>
            <a:endParaRPr lang="en-US" sz="240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8F3ABD89-E87B-7D4C-9E2F-E79B85061D15}"/>
              </a:ext>
            </a:extLst>
          </p:cNvPr>
          <p:cNvSpPr>
            <a:spLocks noGrp="1"/>
          </p:cNvSpPr>
          <p:nvPr>
            <p:ph type="sldNum" sz="quarter" idx="12"/>
          </p:nvPr>
        </p:nvSpPr>
        <p:spPr/>
        <p:txBody>
          <a:bodyPr/>
          <a:lstStyle/>
          <a:p>
            <a:fld id="{D7F570D5-C302-4020-AA58-8F0D30B28CB5}" type="slidenum">
              <a:rPr lang="en-US" altLang="da-DK" smtClean="0"/>
              <a:pPr/>
              <a:t>21</a:t>
            </a:fld>
            <a:endParaRPr lang="en-US" altLang="da-DK"/>
          </a:p>
        </p:txBody>
      </p:sp>
    </p:spTree>
    <p:extLst>
      <p:ext uri="{BB962C8B-B14F-4D97-AF65-F5344CB8AC3E}">
        <p14:creationId xmlns:p14="http://schemas.microsoft.com/office/powerpoint/2010/main" val="40735809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FD016-4D93-064F-A9EA-24ED75C88EF5}"/>
              </a:ext>
            </a:extLst>
          </p:cNvPr>
          <p:cNvSpPr>
            <a:spLocks noGrp="1"/>
          </p:cNvSpPr>
          <p:nvPr>
            <p:ph type="title"/>
          </p:nvPr>
        </p:nvSpPr>
        <p:spPr>
          <a:xfrm>
            <a:off x="441099" y="152400"/>
            <a:ext cx="7056437" cy="847725"/>
          </a:xfrm>
        </p:spPr>
        <p:txBody>
          <a:bodyPr/>
          <a:lstStyle/>
          <a:p>
            <a:r>
              <a:rPr lang="en-US" sz="1600" dirty="0">
                <a:solidFill>
                  <a:srgbClr val="FFFF00"/>
                </a:solidFill>
                <a:latin typeface="Times New Roman" panose="02020603050405020304" pitchFamily="18" charset="0"/>
                <a:cs typeface="Times New Roman" panose="02020603050405020304" pitchFamily="18" charset="0"/>
              </a:rPr>
              <a:t>A scatter diagram is a plot of data where the dependent variable is plotted on the vertical axis (Y-axis), and the independent variable is plotted on the horizontal axis (X-axis).</a:t>
            </a:r>
            <a:br>
              <a:rPr lang="en-US" sz="1200" dirty="0">
                <a:latin typeface="Times New Roman" panose="02020603050405020304" pitchFamily="18" charset="0"/>
                <a:cs typeface="Times New Roman" panose="02020603050405020304" pitchFamily="18" charset="0"/>
              </a:rPr>
            </a:br>
            <a:endParaRPr lang="en-SA" sz="12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F302414-32B7-134C-A831-9E4764F7B67C}"/>
              </a:ext>
            </a:extLst>
          </p:cNvPr>
          <p:cNvSpPr>
            <a:spLocks noGrp="1"/>
          </p:cNvSpPr>
          <p:nvPr>
            <p:ph type="sldNum" sz="quarter" idx="12"/>
          </p:nvPr>
        </p:nvSpPr>
        <p:spPr/>
        <p:txBody>
          <a:bodyPr/>
          <a:lstStyle/>
          <a:p>
            <a:fld id="{D7F570D5-C302-4020-AA58-8F0D30B28CB5}" type="slidenum">
              <a:rPr lang="en-US" altLang="da-DK" smtClean="0"/>
              <a:pPr/>
              <a:t>22</a:t>
            </a:fld>
            <a:endParaRPr lang="en-US" altLang="da-DK"/>
          </a:p>
        </p:txBody>
      </p:sp>
      <p:pic>
        <p:nvPicPr>
          <p:cNvPr id="5" name="Billede 1">
            <a:extLst>
              <a:ext uri="{FF2B5EF4-FFF2-40B4-BE49-F238E27FC236}">
                <a16:creationId xmlns:a16="http://schemas.microsoft.com/office/drawing/2014/main" id="{BE455BCB-1847-A24F-AA2B-FC009451A49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04303" y="1741517"/>
            <a:ext cx="5105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29FF69A2-1D7B-B143-BDC0-8E1F36F50B4A}"/>
              </a:ext>
            </a:extLst>
          </p:cNvPr>
          <p:cNvSpPr txBox="1"/>
          <p:nvPr/>
        </p:nvSpPr>
        <p:spPr>
          <a:xfrm>
            <a:off x="304800" y="1174750"/>
            <a:ext cx="3124200" cy="5262979"/>
          </a:xfrm>
          <a:prstGeom prst="rect">
            <a:avLst/>
          </a:prstGeom>
          <a:noFill/>
        </p:spPr>
        <p:txBody>
          <a:bodyPr wrap="square" rtlCol="0">
            <a:spAutoFit/>
          </a:bodyPr>
          <a:lstStyle/>
          <a:p>
            <a:pPr algn="just"/>
            <a:r>
              <a:rPr lang="en-US" sz="2400" dirty="0">
                <a:latin typeface="Sakkal Majalla" panose="02000000000000000000" pitchFamily="2" charset="-78"/>
                <a:cs typeface="Sakkal Majalla" panose="02000000000000000000" pitchFamily="2" charset="-78"/>
              </a:rPr>
              <a:t>Scatter plot diagrams can give an instinctive 'feel' for the data. However, the choice of which variable to call 'dependent' or 'independent' is often haphazard.  </a:t>
            </a:r>
            <a:r>
              <a:rPr lang="en-US" sz="2400" i="1" dirty="0">
                <a:solidFill>
                  <a:srgbClr val="FFFF00"/>
                </a:solidFill>
                <a:latin typeface="Sakkal Majalla" panose="02000000000000000000" pitchFamily="2" charset="-78"/>
                <a:cs typeface="Sakkal Majalla" panose="02000000000000000000" pitchFamily="2" charset="-78"/>
              </a:rPr>
              <a:t>Scatter diagrams illustrate </a:t>
            </a:r>
            <a:r>
              <a:rPr lang="en-US" sz="2400" b="1" i="1" dirty="0">
                <a:latin typeface="Sakkal Majalla" panose="02000000000000000000" pitchFamily="2" charset="-78"/>
                <a:cs typeface="Sakkal Majalla" panose="02000000000000000000" pitchFamily="2" charset="-78"/>
              </a:rPr>
              <a:t>correlation</a:t>
            </a:r>
            <a:r>
              <a:rPr lang="en-US" sz="2400" i="1" dirty="0">
                <a:solidFill>
                  <a:srgbClr val="FFFF00"/>
                </a:solidFill>
                <a:latin typeface="Sakkal Majalla" panose="02000000000000000000" pitchFamily="2" charset="-78"/>
                <a:cs typeface="Sakkal Majalla" panose="02000000000000000000" pitchFamily="2" charset="-78"/>
              </a:rPr>
              <a:t> between variables; however, they do not establish </a:t>
            </a:r>
            <a:r>
              <a:rPr lang="en-US" sz="2400" b="1" i="1" dirty="0">
                <a:latin typeface="Sakkal Majalla" panose="02000000000000000000" pitchFamily="2" charset="-78"/>
                <a:cs typeface="Sakkal Majalla" panose="02000000000000000000" pitchFamily="2" charset="-78"/>
              </a:rPr>
              <a:t>causality</a:t>
            </a:r>
            <a:r>
              <a:rPr lang="en-US" sz="2400" i="1" dirty="0">
                <a:solidFill>
                  <a:srgbClr val="FFFF00"/>
                </a:solidFill>
                <a:latin typeface="Sakkal Majalla" panose="02000000000000000000" pitchFamily="2" charset="-78"/>
                <a:cs typeface="Sakkal Majalla" panose="02000000000000000000" pitchFamily="2" charset="-78"/>
              </a:rPr>
              <a:t>. To warrant the inference of cause and effect, the correlation between two series of data must be interpreted in the light of experience or economic theory</a:t>
            </a:r>
            <a:r>
              <a:rPr lang="en-US" sz="2400" dirty="0">
                <a:solidFill>
                  <a:srgbClr val="FFFF00"/>
                </a:solidFill>
                <a:latin typeface="Sakkal Majalla" panose="02000000000000000000" pitchFamily="2" charset="-78"/>
                <a:cs typeface="Sakkal Majalla" panose="02000000000000000000" pitchFamily="2" charset="-78"/>
              </a:rPr>
              <a:t>.</a:t>
            </a:r>
          </a:p>
        </p:txBody>
      </p:sp>
    </p:spTree>
    <p:extLst>
      <p:ext uri="{BB962C8B-B14F-4D97-AF65-F5344CB8AC3E}">
        <p14:creationId xmlns:p14="http://schemas.microsoft.com/office/powerpoint/2010/main" val="7196682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B10DC1D-F2F1-8E4B-816C-983D35D1D885}"/>
                  </a:ext>
                </a:extLst>
              </p:cNvPr>
              <p:cNvSpPr>
                <a:spLocks noGrp="1"/>
              </p:cNvSpPr>
              <p:nvPr>
                <p:ph idx="1"/>
              </p:nvPr>
            </p:nvSpPr>
            <p:spPr>
              <a:xfrm>
                <a:off x="122903" y="1219200"/>
                <a:ext cx="8686800" cy="5343525"/>
              </a:xfrm>
            </p:spPr>
            <p:txBody>
              <a:bodyPr/>
              <a:lstStyle/>
              <a:p>
                <a:r>
                  <a:rPr lang="en-US" sz="2400" dirty="0">
                    <a:latin typeface="Times New Roman" panose="02020603050405020304" pitchFamily="18" charset="0"/>
                    <a:cs typeface="Times New Roman" panose="02020603050405020304" pitchFamily="18" charset="0"/>
                  </a:rPr>
                  <a:t>The </a:t>
                </a:r>
                <a:r>
                  <a:rPr lang="en-US" sz="2400" b="1" dirty="0">
                    <a:solidFill>
                      <a:srgbClr val="FFFF00"/>
                    </a:solidFill>
                    <a:latin typeface="Times New Roman" panose="02020603050405020304" pitchFamily="18" charset="0"/>
                    <a:cs typeface="Times New Roman" panose="02020603050405020304" pitchFamily="18" charset="0"/>
                  </a:rPr>
                  <a:t>first step </a:t>
                </a:r>
                <a:r>
                  <a:rPr lang="en-US" sz="2400" dirty="0">
                    <a:latin typeface="Times New Roman" panose="02020603050405020304" pitchFamily="18" charset="0"/>
                    <a:cs typeface="Times New Roman" panose="02020603050405020304" pitchFamily="18" charset="0"/>
                  </a:rPr>
                  <a:t>in regression analysis is to specify the variables to be included in the regression model.</a:t>
                </a:r>
              </a:p>
              <a:p>
                <a:r>
                  <a:rPr lang="en-US" sz="2400" dirty="0">
                    <a:latin typeface="Times New Roman" panose="02020603050405020304" pitchFamily="18" charset="0"/>
                    <a:cs typeface="Times New Roman" panose="02020603050405020304" pitchFamily="18" charset="0"/>
                  </a:rPr>
                  <a:t>The </a:t>
                </a:r>
                <a:r>
                  <a:rPr lang="en-US" sz="2400" b="1" dirty="0">
                    <a:solidFill>
                      <a:srgbClr val="FFFF00"/>
                    </a:solidFill>
                    <a:latin typeface="Times New Roman" panose="02020603050405020304" pitchFamily="18" charset="0"/>
                    <a:cs typeface="Times New Roman" panose="02020603050405020304" pitchFamily="18" charset="0"/>
                  </a:rPr>
                  <a:t>second step </a:t>
                </a:r>
                <a:r>
                  <a:rPr lang="en-US" sz="2400" dirty="0">
                    <a:latin typeface="Times New Roman" panose="02020603050405020304" pitchFamily="18" charset="0"/>
                    <a:cs typeface="Times New Roman" panose="02020603050405020304" pitchFamily="18" charset="0"/>
                  </a:rPr>
                  <a:t>is to obtain reliable data.</a:t>
                </a:r>
              </a:p>
              <a:p>
                <a:r>
                  <a:rPr lang="en-US" sz="2400" dirty="0">
                    <a:latin typeface="Times New Roman" panose="02020603050405020304" pitchFamily="18" charset="0"/>
                    <a:cs typeface="Times New Roman" panose="02020603050405020304" pitchFamily="18" charset="0"/>
                  </a:rPr>
                  <a:t>The </a:t>
                </a:r>
                <a:r>
                  <a:rPr lang="en-US" sz="2400" b="1" dirty="0">
                    <a:solidFill>
                      <a:srgbClr val="FFFF00"/>
                    </a:solidFill>
                    <a:latin typeface="Times New Roman" panose="02020603050405020304" pitchFamily="18" charset="0"/>
                    <a:cs typeface="Times New Roman" panose="02020603050405020304" pitchFamily="18" charset="0"/>
                  </a:rPr>
                  <a:t>third step </a:t>
                </a:r>
                <a:r>
                  <a:rPr lang="en-US" sz="2400" dirty="0">
                    <a:latin typeface="Times New Roman" panose="02020603050405020304" pitchFamily="18" charset="0"/>
                    <a:cs typeface="Times New Roman" panose="02020603050405020304" pitchFamily="18" charset="0"/>
                  </a:rPr>
                  <a:t>is to determine the functional form of the regression equation.</a:t>
                </a:r>
              </a:p>
              <a:p>
                <a:r>
                  <a:rPr lang="en-US" sz="2400" dirty="0">
                    <a:latin typeface="Times New Roman" panose="02020603050405020304" pitchFamily="18" charset="0"/>
                    <a:cs typeface="Times New Roman" panose="02020603050405020304" pitchFamily="18" charset="0"/>
                  </a:rPr>
                  <a:t>The most common specification is a </a:t>
                </a:r>
                <a:r>
                  <a:rPr lang="en-US" sz="2400" b="1" i="1" dirty="0">
                    <a:solidFill>
                      <a:srgbClr val="FFFF00"/>
                    </a:solidFill>
                    <a:latin typeface="Times New Roman" panose="02020603050405020304" pitchFamily="18" charset="0"/>
                    <a:cs typeface="Times New Roman" panose="02020603050405020304" pitchFamily="18" charset="0"/>
                  </a:rPr>
                  <a:t>linear model </a:t>
                </a:r>
                <a:r>
                  <a:rPr lang="en-US" sz="2400" dirty="0">
                    <a:latin typeface="Times New Roman" panose="02020603050405020304" pitchFamily="18" charset="0"/>
                    <a:cs typeface="Times New Roman" panose="02020603050405020304" pitchFamily="18" charset="0"/>
                  </a:rPr>
                  <a:t>which is </a:t>
                </a:r>
                <a:r>
                  <a:rPr lang="en-US" sz="2400" u="sng" dirty="0">
                    <a:solidFill>
                      <a:srgbClr val="FFFF00"/>
                    </a:solidFill>
                    <a:latin typeface="Times New Roman" panose="02020603050405020304" pitchFamily="18" charset="0"/>
                    <a:cs typeface="Times New Roman" panose="02020603050405020304" pitchFamily="18" charset="0"/>
                  </a:rPr>
                  <a:t>straight line relation </a:t>
                </a:r>
                <a:r>
                  <a:rPr lang="en-US" sz="2400" dirty="0">
                    <a:latin typeface="Times New Roman" panose="02020603050405020304" pitchFamily="18" charset="0"/>
                    <a:cs typeface="Times New Roman" panose="02020603050405020304" pitchFamily="18" charset="0"/>
                  </a:rPr>
                  <a:t>such as </a:t>
                </a:r>
                <a:r>
                  <a:rPr lang="en-US" sz="2400" b="1" i="1" dirty="0">
                    <a:solidFill>
                      <a:srgbClr val="FFFF00"/>
                    </a:solidFill>
                    <a:latin typeface="Times New Roman" panose="02020603050405020304" pitchFamily="18" charset="0"/>
                    <a:cs typeface="Times New Roman" panose="02020603050405020304" pitchFamily="18" charset="0"/>
                  </a:rPr>
                  <a:t>Q = b</a:t>
                </a:r>
                <a:r>
                  <a:rPr lang="en-US" sz="2400" b="1" i="1" baseline="-25000" dirty="0">
                    <a:solidFill>
                      <a:srgbClr val="FFFF00"/>
                    </a:solidFill>
                    <a:latin typeface="Times New Roman" panose="02020603050405020304" pitchFamily="18" charset="0"/>
                    <a:cs typeface="Times New Roman" panose="02020603050405020304" pitchFamily="18" charset="0"/>
                  </a:rPr>
                  <a:t>0</a:t>
                </a:r>
                <a:r>
                  <a:rPr lang="en-US" sz="2400" b="1" i="1" dirty="0">
                    <a:solidFill>
                      <a:srgbClr val="FFFF00"/>
                    </a:solidFill>
                    <a:latin typeface="Times New Roman" panose="02020603050405020304" pitchFamily="18" charset="0"/>
                    <a:cs typeface="Times New Roman" panose="02020603050405020304" pitchFamily="18" charset="0"/>
                  </a:rPr>
                  <a:t> + b</a:t>
                </a:r>
                <a:r>
                  <a:rPr lang="en-US" sz="2400" b="1" i="1" baseline="-25000" dirty="0">
                    <a:solidFill>
                      <a:srgbClr val="FFFF00"/>
                    </a:solidFill>
                    <a:latin typeface="Times New Roman" panose="02020603050405020304" pitchFamily="18" charset="0"/>
                    <a:cs typeface="Times New Roman" panose="02020603050405020304" pitchFamily="18" charset="0"/>
                  </a:rPr>
                  <a:t>P </a:t>
                </a:r>
                <a:r>
                  <a:rPr lang="en-US" sz="2400" b="1" i="1" dirty="0">
                    <a:solidFill>
                      <a:srgbClr val="FFFF00"/>
                    </a:solidFill>
                    <a:latin typeface="Times New Roman" panose="02020603050405020304" pitchFamily="18" charset="0"/>
                    <a:cs typeface="Times New Roman" panose="02020603050405020304" pitchFamily="18" charset="0"/>
                  </a:rPr>
                  <a:t>P + b</a:t>
                </a:r>
                <a:r>
                  <a:rPr lang="en-US" sz="2400" b="1" i="1" baseline="-25000" dirty="0">
                    <a:solidFill>
                      <a:srgbClr val="FFFF00"/>
                    </a:solidFill>
                    <a:latin typeface="Times New Roman" panose="02020603050405020304" pitchFamily="18" charset="0"/>
                    <a:cs typeface="Times New Roman" panose="02020603050405020304" pitchFamily="18" charset="0"/>
                  </a:rPr>
                  <a:t>A </a:t>
                </a:r>
                <a:r>
                  <a:rPr lang="en-US" sz="2400" b="1" i="1" dirty="0">
                    <a:solidFill>
                      <a:srgbClr val="FFFF00"/>
                    </a:solidFill>
                    <a:latin typeface="Times New Roman" panose="02020603050405020304" pitchFamily="18" charset="0"/>
                    <a:cs typeface="Times New Roman" panose="02020603050405020304" pitchFamily="18" charset="0"/>
                  </a:rPr>
                  <a:t>A + b</a:t>
                </a:r>
                <a:r>
                  <a:rPr lang="en-US" sz="2400" b="1" i="1" baseline="-25000" dirty="0">
                    <a:solidFill>
                      <a:srgbClr val="FFFF00"/>
                    </a:solidFill>
                    <a:latin typeface="Times New Roman" panose="02020603050405020304" pitchFamily="18" charset="0"/>
                    <a:cs typeface="Times New Roman" panose="02020603050405020304" pitchFamily="18" charset="0"/>
                  </a:rPr>
                  <a:t>I </a:t>
                </a:r>
                <a:r>
                  <a:rPr lang="en-US" sz="2400" b="1" i="1" dirty="0">
                    <a:solidFill>
                      <a:srgbClr val="FFFF00"/>
                    </a:solidFill>
                    <a:latin typeface="Times New Roman" panose="02020603050405020304" pitchFamily="18" charset="0"/>
                    <a:cs typeface="Times New Roman" panose="02020603050405020304" pitchFamily="18" charset="0"/>
                  </a:rPr>
                  <a:t>I</a:t>
                </a:r>
              </a:p>
              <a:p>
                <a:r>
                  <a:rPr lang="en-US" sz="2400" b="1" i="1" dirty="0">
                    <a:solidFill>
                      <a:srgbClr val="FFFF00"/>
                    </a:solidFill>
                    <a:latin typeface="Times New Roman" panose="02020603050405020304" pitchFamily="18" charset="0"/>
                    <a:cs typeface="Times New Roman" panose="02020603050405020304" pitchFamily="18" charset="0"/>
                  </a:rPr>
                  <a:t>b</a:t>
                </a:r>
                <a:r>
                  <a:rPr lang="en-US" sz="2400" b="1" i="1" baseline="-25000" dirty="0">
                    <a:solidFill>
                      <a:srgbClr val="FFFF00"/>
                    </a:solidFill>
                    <a:latin typeface="Times New Roman" panose="02020603050405020304" pitchFamily="18" charset="0"/>
                    <a:cs typeface="Times New Roman" panose="02020603050405020304" pitchFamily="18" charset="0"/>
                  </a:rPr>
                  <a:t>A </a:t>
                </a:r>
                <a:r>
                  <a:rPr lang="en-US" sz="2400" b="1" i="1" dirty="0">
                    <a:solidFill>
                      <a:srgbClr val="FFFF00"/>
                    </a:solidFill>
                    <a:latin typeface="Times New Roman" panose="02020603050405020304" pitchFamily="18" charset="0"/>
                    <a:cs typeface="Times New Roman" panose="02020603050405020304" pitchFamily="18" charset="0"/>
                  </a:rPr>
                  <a:t>, b</a:t>
                </a:r>
                <a:r>
                  <a:rPr lang="en-US" sz="2400" b="1" i="1" baseline="-25000" dirty="0">
                    <a:solidFill>
                      <a:srgbClr val="FFFF00"/>
                    </a:solidFill>
                    <a:latin typeface="Times New Roman" panose="02020603050405020304" pitchFamily="18" charset="0"/>
                    <a:cs typeface="Times New Roman" panose="02020603050405020304" pitchFamily="18" charset="0"/>
                  </a:rPr>
                  <a:t>P </a:t>
                </a:r>
                <a:r>
                  <a:rPr lang="en-US" sz="2400" b="1" i="1" dirty="0">
                    <a:solidFill>
                      <a:srgbClr val="FFFF00"/>
                    </a:solidFill>
                    <a:latin typeface="Times New Roman" panose="02020603050405020304" pitchFamily="18" charset="0"/>
                    <a:cs typeface="Times New Roman" panose="02020603050405020304" pitchFamily="18" charset="0"/>
                  </a:rPr>
                  <a:t>, and b</a:t>
                </a:r>
                <a:r>
                  <a:rPr lang="en-US" sz="2400" b="1" i="1" baseline="-25000" dirty="0">
                    <a:solidFill>
                      <a:srgbClr val="FFFF00"/>
                    </a:solidFill>
                    <a:latin typeface="Times New Roman" panose="02020603050405020304" pitchFamily="18" charset="0"/>
                    <a:cs typeface="Times New Roman" panose="02020603050405020304" pitchFamily="18" charset="0"/>
                  </a:rPr>
                  <a:t>I</a:t>
                </a:r>
                <a:r>
                  <a:rPr lang="en-US" sz="2400" b="1" i="1" dirty="0">
                    <a:solidFill>
                      <a:srgbClr val="FFFF00"/>
                    </a:solidFill>
                    <a:latin typeface="Times New Roman" panose="02020603050405020304" pitchFamily="18" charset="0"/>
                    <a:cs typeface="Times New Roman" panose="02020603050405020304" pitchFamily="18" charset="0"/>
                  </a:rPr>
                  <a:t> are slopes giving </a:t>
                </a:r>
                <a14:m>
                  <m:oMath xmlns:m="http://schemas.openxmlformats.org/officeDocument/2006/math">
                    <m:r>
                      <a:rPr lang="en-US" sz="2400" b="1" i="0"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b="1" i="0"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𝐐</m:t>
                    </m:r>
                    <m:r>
                      <a:rPr lang="en-US" sz="2400" b="1" i="0"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b="1" i="0"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𝐏</m:t>
                    </m:r>
                    <m:r>
                      <a:rPr lang="en-US" sz="2400" b="1" i="0"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  △</m:t>
                    </m:r>
                    <m:r>
                      <a:rPr lang="en-US" sz="2400" b="1" i="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𝐐</m:t>
                    </m:r>
                  </m:oMath>
                </a14:m>
                <a:r>
                  <a:rPr lang="en-US" sz="2400" b="1" dirty="0">
                    <a:solidFill>
                      <a:srgbClr val="FFFF00"/>
                    </a:solidFill>
                    <a:latin typeface="Times New Roman" panose="02020603050405020304" pitchFamily="18" charset="0"/>
                    <a:cs typeface="Times New Roman" panose="02020603050405020304" pitchFamily="18" charset="0"/>
                  </a:rPr>
                  <a:t>/</a:t>
                </a:r>
                <a:r>
                  <a:rPr lang="en-US" sz="2400" b="1" dirty="0">
                    <a:solidFill>
                      <a:srgbClr val="FFFF00"/>
                    </a:solidFill>
                    <a:ea typeface="Cambria Math" panose="02040503050406030204" pitchFamily="18" charset="0"/>
                    <a:cs typeface="Times New Roman" panose="02020603050405020304" pitchFamily="18" charset="0"/>
                  </a:rPr>
                  <a:t> </a:t>
                </a:r>
                <a14:m>
                  <m:oMath xmlns:m="http://schemas.openxmlformats.org/officeDocument/2006/math">
                    <m:r>
                      <a:rPr lang="en-US" sz="2400" b="1" i="0"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𝐀</m:t>
                    </m:r>
                    <m:r>
                      <a:rPr lang="en-US" sz="2400" b="1" i="0"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 </m:t>
                    </m:r>
                    <m:r>
                      <a:rPr lang="en-US" sz="2400" b="1" i="0"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𝐚𝐧𝐝</m:t>
                    </m:r>
                    <m:r>
                      <a:rPr lang="en-US" sz="2400" b="1" i="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b="1" i="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𝐐</m:t>
                    </m:r>
                  </m:oMath>
                </a14:m>
                <a:r>
                  <a:rPr lang="en-US" sz="2400" b="1" dirty="0">
                    <a:solidFill>
                      <a:srgbClr val="FFFF00"/>
                    </a:solidFill>
                    <a:latin typeface="Times New Roman" panose="02020603050405020304" pitchFamily="18" charset="0"/>
                    <a:cs typeface="Times New Roman" panose="02020603050405020304" pitchFamily="18" charset="0"/>
                  </a:rPr>
                  <a:t>/</a:t>
                </a:r>
                <a14:m>
                  <m:oMath xmlns:m="http://schemas.openxmlformats.org/officeDocument/2006/math">
                    <m:r>
                      <a:rPr lang="en-US" sz="2400" b="1" i="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b="1" i="0"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𝐈</m:t>
                    </m:r>
                  </m:oMath>
                </a14:m>
                <a:r>
                  <a:rPr lang="en-US" sz="2400" b="1" dirty="0">
                    <a:solidFill>
                      <a:srgbClr val="FFFF00"/>
                    </a:solidFill>
                    <a:latin typeface="Times New Roman" panose="02020603050405020304" pitchFamily="18" charset="0"/>
                    <a:cs typeface="Times New Roman" panose="02020603050405020304" pitchFamily="18" charset="0"/>
                  </a:rPr>
                  <a:t> respectively. They are NOT elasticities but can be used to estimate the elasticity coefficients.</a:t>
                </a:r>
              </a:p>
            </p:txBody>
          </p:sp>
        </mc:Choice>
        <mc:Fallback xmlns="">
          <p:sp>
            <p:nvSpPr>
              <p:cNvPr id="3" name="Content Placeholder 2">
                <a:extLst>
                  <a:ext uri="{FF2B5EF4-FFF2-40B4-BE49-F238E27FC236}">
                    <a16:creationId xmlns:a16="http://schemas.microsoft.com/office/drawing/2014/main" id="{1B10DC1D-F2F1-8E4B-816C-983D35D1D885}"/>
                  </a:ext>
                </a:extLst>
              </p:cNvPr>
              <p:cNvSpPr>
                <a:spLocks noGrp="1" noRot="1" noChangeAspect="1" noMove="1" noResize="1" noEditPoints="1" noAdjustHandles="1" noChangeArrowheads="1" noChangeShapeType="1" noTextEdit="1"/>
              </p:cNvSpPr>
              <p:nvPr>
                <p:ph idx="1"/>
              </p:nvPr>
            </p:nvSpPr>
            <p:spPr>
              <a:xfrm>
                <a:off x="122903" y="1219200"/>
                <a:ext cx="8686800" cy="5343525"/>
              </a:xfrm>
              <a:blipFill>
                <a:blip r:embed="rId2"/>
                <a:stretch>
                  <a:fillRect l="-584" t="-950" r="-1898"/>
                </a:stretch>
              </a:blipFill>
            </p:spPr>
            <p:txBody>
              <a:bodyPr/>
              <a:lstStyle/>
              <a:p>
                <a:r>
                  <a:rPr lang="en-SA">
                    <a:noFill/>
                  </a:rPr>
                  <a:t> </a:t>
                </a:r>
              </a:p>
            </p:txBody>
          </p:sp>
        </mc:Fallback>
      </mc:AlternateContent>
      <p:sp>
        <p:nvSpPr>
          <p:cNvPr id="4" name="Slide Number Placeholder 3">
            <a:extLst>
              <a:ext uri="{FF2B5EF4-FFF2-40B4-BE49-F238E27FC236}">
                <a16:creationId xmlns:a16="http://schemas.microsoft.com/office/drawing/2014/main" id="{29E22B76-2973-6F40-BAB9-7B945D0447C8}"/>
              </a:ext>
            </a:extLst>
          </p:cNvPr>
          <p:cNvSpPr>
            <a:spLocks noGrp="1"/>
          </p:cNvSpPr>
          <p:nvPr>
            <p:ph type="sldNum" sz="quarter" idx="12"/>
          </p:nvPr>
        </p:nvSpPr>
        <p:spPr/>
        <p:txBody>
          <a:bodyPr/>
          <a:lstStyle/>
          <a:p>
            <a:fld id="{D7F570D5-C302-4020-AA58-8F0D30B28CB5}" type="slidenum">
              <a:rPr lang="en-US" altLang="da-DK" smtClean="0"/>
              <a:pPr/>
              <a:t>23</a:t>
            </a:fld>
            <a:endParaRPr lang="en-US" altLang="da-DK"/>
          </a:p>
        </p:txBody>
      </p:sp>
      <p:sp>
        <p:nvSpPr>
          <p:cNvPr id="5" name="Title 1">
            <a:extLst>
              <a:ext uri="{FF2B5EF4-FFF2-40B4-BE49-F238E27FC236}">
                <a16:creationId xmlns:a16="http://schemas.microsoft.com/office/drawing/2014/main" id="{2F8F3EA6-2DD2-584D-9D28-2C846B809077}"/>
              </a:ext>
            </a:extLst>
          </p:cNvPr>
          <p:cNvSpPr>
            <a:spLocks noGrp="1"/>
          </p:cNvSpPr>
          <p:nvPr>
            <p:ph type="title"/>
          </p:nvPr>
        </p:nvSpPr>
        <p:spPr>
          <a:xfrm>
            <a:off x="152400" y="295275"/>
            <a:ext cx="7386638" cy="538161"/>
          </a:xfrm>
        </p:spPr>
        <p:txBody>
          <a:bodyPr/>
          <a:lstStyle/>
          <a:p>
            <a:r>
              <a:rPr lang="en-US" sz="2400" b="1" dirty="0">
                <a:latin typeface="Times New Roman" panose="02020603050405020304" pitchFamily="18" charset="0"/>
                <a:cs typeface="Times New Roman" panose="02020603050405020304" pitchFamily="18" charset="0"/>
              </a:rPr>
              <a:t>Specification of the Regression Model to be Estimated</a:t>
            </a:r>
          </a:p>
        </p:txBody>
      </p:sp>
    </p:spTree>
    <p:extLst>
      <p:ext uri="{BB962C8B-B14F-4D97-AF65-F5344CB8AC3E}">
        <p14:creationId xmlns:p14="http://schemas.microsoft.com/office/powerpoint/2010/main" val="16690219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EA500-15D8-F149-B358-7694655EDE97}"/>
              </a:ext>
            </a:extLst>
          </p:cNvPr>
          <p:cNvSpPr>
            <a:spLocks noGrp="1"/>
          </p:cNvSpPr>
          <p:nvPr>
            <p:ph type="title"/>
          </p:nvPr>
        </p:nvSpPr>
        <p:spPr>
          <a:xfrm>
            <a:off x="484188" y="452438"/>
            <a:ext cx="7056437" cy="611187"/>
          </a:xfrm>
        </p:spPr>
        <p:txBody>
          <a:bodyPr/>
          <a:lstStyle/>
          <a:p>
            <a:r>
              <a:rPr lang="en-SA" sz="3600" b="1" dirty="0">
                <a:latin typeface="Times New Roman" panose="02020603050405020304" pitchFamily="18" charset="0"/>
                <a:cs typeface="Times New Roman" panose="02020603050405020304" pitchFamily="18" charset="0"/>
              </a:rPr>
              <a:t>The Non-Linear Demand Function</a:t>
            </a:r>
          </a:p>
        </p:txBody>
      </p:sp>
      <p:sp>
        <p:nvSpPr>
          <p:cNvPr id="3" name="Content Placeholder 2">
            <a:extLst>
              <a:ext uri="{FF2B5EF4-FFF2-40B4-BE49-F238E27FC236}">
                <a16:creationId xmlns:a16="http://schemas.microsoft.com/office/drawing/2014/main" id="{F3F94119-396D-5F44-AF15-9C94B2095BC9}"/>
              </a:ext>
            </a:extLst>
          </p:cNvPr>
          <p:cNvSpPr>
            <a:spLocks noGrp="1"/>
          </p:cNvSpPr>
          <p:nvPr>
            <p:ph idx="1"/>
          </p:nvPr>
        </p:nvSpPr>
        <p:spPr>
          <a:xfrm>
            <a:off x="484188" y="1676400"/>
            <a:ext cx="8050212" cy="4572000"/>
          </a:xfrm>
        </p:spPr>
        <p:txBody>
          <a:bodyPr/>
          <a:lstStyle/>
          <a:p>
            <a:r>
              <a:rPr lang="en-SA" sz="2400" dirty="0">
                <a:latin typeface="Times New Roman" panose="02020603050405020304" pitchFamily="18" charset="0"/>
                <a:cs typeface="Times New Roman" panose="02020603050405020304" pitchFamily="18" charset="0"/>
              </a:rPr>
              <a:t>A second specification of the demand equation is a </a:t>
            </a:r>
            <a:r>
              <a:rPr lang="en-SA" sz="2400" b="1" dirty="0">
                <a:solidFill>
                  <a:srgbClr val="FFFF00"/>
                </a:solidFill>
                <a:latin typeface="Times New Roman" panose="02020603050405020304" pitchFamily="18" charset="0"/>
                <a:cs typeface="Times New Roman" panose="02020603050405020304" pitchFamily="18" charset="0"/>
              </a:rPr>
              <a:t>non-linear</a:t>
            </a:r>
            <a:r>
              <a:rPr lang="en-SA" sz="2400" dirty="0">
                <a:latin typeface="Times New Roman" panose="02020603050405020304" pitchFamily="18" charset="0"/>
                <a:cs typeface="Times New Roman" panose="02020603050405020304" pitchFamily="18" charset="0"/>
              </a:rPr>
              <a:t> one whereby there is an interaction between the variables affecting demand. Demand curve in this case is not astright line.</a:t>
            </a:r>
          </a:p>
          <a:p>
            <a:r>
              <a:rPr lang="en-SA" sz="2400" dirty="0">
                <a:latin typeface="Times New Roman" panose="02020603050405020304" pitchFamily="18" charset="0"/>
                <a:cs typeface="Times New Roman" panose="02020603050405020304" pitchFamily="18" charset="0"/>
              </a:rPr>
              <a:t>Example: </a:t>
            </a:r>
            <a:r>
              <a:rPr lang="en-SA" sz="2400" b="1" i="1" dirty="0">
                <a:solidFill>
                  <a:srgbClr val="FFFF00"/>
                </a:solidFill>
                <a:latin typeface="Times New Roman" panose="02020603050405020304" pitchFamily="18" charset="0"/>
                <a:cs typeface="Times New Roman" panose="02020603050405020304" pitchFamily="18" charset="0"/>
              </a:rPr>
              <a:t>Q = b</a:t>
            </a:r>
            <a:r>
              <a:rPr lang="en-SA" sz="2400" b="1" i="1" baseline="-25000" dirty="0">
                <a:solidFill>
                  <a:srgbClr val="FFFF00"/>
                </a:solidFill>
                <a:latin typeface="Times New Roman" panose="02020603050405020304" pitchFamily="18" charset="0"/>
                <a:cs typeface="Times New Roman" panose="02020603050405020304" pitchFamily="18" charset="0"/>
              </a:rPr>
              <a:t>0</a:t>
            </a:r>
            <a:r>
              <a:rPr lang="en-SA" sz="2400" b="1" i="1" dirty="0">
                <a:solidFill>
                  <a:srgbClr val="FFFF00"/>
                </a:solidFill>
                <a:latin typeface="Times New Roman" panose="02020603050405020304" pitchFamily="18" charset="0"/>
                <a:cs typeface="Times New Roman" panose="02020603050405020304" pitchFamily="18" charset="0"/>
              </a:rPr>
              <a:t> P</a:t>
            </a:r>
            <a:r>
              <a:rPr lang="en-SA" sz="2400" b="1" i="1" baseline="30000" dirty="0">
                <a:solidFill>
                  <a:srgbClr val="FFFF00"/>
                </a:solidFill>
                <a:latin typeface="Times New Roman" panose="02020603050405020304" pitchFamily="18" charset="0"/>
                <a:cs typeface="Times New Roman" panose="02020603050405020304" pitchFamily="18" charset="0"/>
              </a:rPr>
              <a:t>b1</a:t>
            </a:r>
            <a:r>
              <a:rPr lang="en-SA" sz="2400" b="1" i="1" dirty="0">
                <a:solidFill>
                  <a:srgbClr val="FFFF00"/>
                </a:solidFill>
                <a:latin typeface="Times New Roman" panose="02020603050405020304" pitchFamily="18" charset="0"/>
                <a:cs typeface="Times New Roman" panose="02020603050405020304" pitchFamily="18" charset="0"/>
              </a:rPr>
              <a:t> A</a:t>
            </a:r>
            <a:r>
              <a:rPr lang="en-SA" sz="2400" b="1" i="1" baseline="30000" dirty="0">
                <a:solidFill>
                  <a:srgbClr val="FFFF00"/>
                </a:solidFill>
                <a:latin typeface="Times New Roman" panose="02020603050405020304" pitchFamily="18" charset="0"/>
                <a:cs typeface="Times New Roman" panose="02020603050405020304" pitchFamily="18" charset="0"/>
              </a:rPr>
              <a:t>b2</a:t>
            </a:r>
            <a:r>
              <a:rPr lang="en-SA" sz="2400" b="1" i="1" dirty="0">
                <a:solidFill>
                  <a:srgbClr val="FFFF00"/>
                </a:solidFill>
                <a:latin typeface="Times New Roman" panose="02020603050405020304" pitchFamily="18" charset="0"/>
                <a:cs typeface="Times New Roman" panose="02020603050405020304" pitchFamily="18" charset="0"/>
              </a:rPr>
              <a:t> I</a:t>
            </a:r>
            <a:r>
              <a:rPr lang="en-SA" sz="2400" b="1" i="1" baseline="30000" dirty="0">
                <a:solidFill>
                  <a:srgbClr val="FFFF00"/>
                </a:solidFill>
                <a:latin typeface="Times New Roman" panose="02020603050405020304" pitchFamily="18" charset="0"/>
                <a:cs typeface="Times New Roman" panose="02020603050405020304" pitchFamily="18" charset="0"/>
              </a:rPr>
              <a:t>b3 </a:t>
            </a:r>
          </a:p>
          <a:p>
            <a:r>
              <a:rPr lang="en-SA" sz="2400" dirty="0">
                <a:latin typeface="Times New Roman" panose="02020603050405020304" pitchFamily="18" charset="0"/>
                <a:cs typeface="Times New Roman" panose="02020603050405020304" pitchFamily="18" charset="0"/>
              </a:rPr>
              <a:t>This form must be transformed into </a:t>
            </a:r>
            <a:r>
              <a:rPr lang="en-SA" sz="2400" b="1" dirty="0">
                <a:latin typeface="Times New Roman" panose="02020603050405020304" pitchFamily="18" charset="0"/>
                <a:cs typeface="Times New Roman" panose="02020603050405020304" pitchFamily="18" charset="0"/>
              </a:rPr>
              <a:t>double log </a:t>
            </a:r>
            <a:r>
              <a:rPr lang="en-SA" sz="2400" dirty="0">
                <a:latin typeface="Times New Roman" panose="02020603050405020304" pitchFamily="18" charset="0"/>
                <a:cs typeface="Times New Roman" panose="02020603050405020304" pitchFamily="18" charset="0"/>
              </a:rPr>
              <a:t>(or </a:t>
            </a:r>
            <a:r>
              <a:rPr lang="en-SA" sz="2400" b="1" i="1" dirty="0">
                <a:solidFill>
                  <a:srgbClr val="FFFF00"/>
                </a:solidFill>
                <a:latin typeface="Times New Roman" panose="02020603050405020304" pitchFamily="18" charset="0"/>
                <a:cs typeface="Times New Roman" panose="02020603050405020304" pitchFamily="18" charset="0"/>
              </a:rPr>
              <a:t>natural logariothmic</a:t>
            </a:r>
            <a:r>
              <a:rPr lang="en-SA" sz="2400" dirty="0">
                <a:latin typeface="Times New Roman" panose="02020603050405020304" pitchFamily="18" charset="0"/>
                <a:cs typeface="Times New Roman" panose="02020603050405020304" pitchFamily="18" charset="0"/>
              </a:rPr>
              <a:t>) function to be estimated. It becomes:</a:t>
            </a:r>
          </a:p>
          <a:p>
            <a:r>
              <a:rPr lang="en-US" sz="2400" b="1" i="1" dirty="0">
                <a:solidFill>
                  <a:srgbClr val="FFFF00"/>
                </a:solidFill>
                <a:latin typeface="Times New Roman" panose="02020603050405020304" pitchFamily="18" charset="0"/>
                <a:cs typeface="Times New Roman" panose="02020603050405020304" pitchFamily="18" charset="0"/>
              </a:rPr>
              <a:t>l</a:t>
            </a:r>
            <a:r>
              <a:rPr lang="en-SA" sz="2400" b="1" i="1" dirty="0">
                <a:solidFill>
                  <a:srgbClr val="FFFF00"/>
                </a:solidFill>
                <a:latin typeface="Times New Roman" panose="02020603050405020304" pitchFamily="18" charset="0"/>
                <a:cs typeface="Times New Roman" panose="02020603050405020304" pitchFamily="18" charset="0"/>
              </a:rPr>
              <a:t>og Q = log b</a:t>
            </a:r>
            <a:r>
              <a:rPr lang="en-SA" sz="2400" b="1" i="1" baseline="-25000" dirty="0">
                <a:solidFill>
                  <a:srgbClr val="FFFF00"/>
                </a:solidFill>
                <a:latin typeface="Times New Roman" panose="02020603050405020304" pitchFamily="18" charset="0"/>
                <a:cs typeface="Times New Roman" panose="02020603050405020304" pitchFamily="18" charset="0"/>
              </a:rPr>
              <a:t>0</a:t>
            </a:r>
            <a:r>
              <a:rPr lang="en-SA" sz="2400" b="1" i="1" dirty="0">
                <a:solidFill>
                  <a:srgbClr val="FFFF00"/>
                </a:solidFill>
                <a:latin typeface="Times New Roman" panose="02020603050405020304" pitchFamily="18" charset="0"/>
                <a:cs typeface="Times New Roman" panose="02020603050405020304" pitchFamily="18" charset="0"/>
              </a:rPr>
              <a:t> + b</a:t>
            </a:r>
            <a:r>
              <a:rPr lang="en-SA" sz="2400" b="1" i="1" baseline="-25000" dirty="0">
                <a:solidFill>
                  <a:srgbClr val="FFFF00"/>
                </a:solidFill>
                <a:latin typeface="Times New Roman" panose="02020603050405020304" pitchFamily="18" charset="0"/>
                <a:cs typeface="Times New Roman" panose="02020603050405020304" pitchFamily="18" charset="0"/>
              </a:rPr>
              <a:t>1</a:t>
            </a:r>
            <a:r>
              <a:rPr lang="en-SA" sz="2400" b="1" i="1" dirty="0">
                <a:solidFill>
                  <a:srgbClr val="FFFF00"/>
                </a:solidFill>
                <a:latin typeface="Times New Roman" panose="02020603050405020304" pitchFamily="18" charset="0"/>
                <a:cs typeface="Times New Roman" panose="02020603050405020304" pitchFamily="18" charset="0"/>
              </a:rPr>
              <a:t> log P + b</a:t>
            </a:r>
            <a:r>
              <a:rPr lang="en-SA" sz="2400" b="1" i="1" baseline="-25000" dirty="0">
                <a:solidFill>
                  <a:srgbClr val="FFFF00"/>
                </a:solidFill>
                <a:latin typeface="Times New Roman" panose="02020603050405020304" pitchFamily="18" charset="0"/>
                <a:cs typeface="Times New Roman" panose="02020603050405020304" pitchFamily="18" charset="0"/>
              </a:rPr>
              <a:t>2</a:t>
            </a:r>
            <a:r>
              <a:rPr lang="en-SA" sz="2400" b="1" i="1" dirty="0">
                <a:solidFill>
                  <a:srgbClr val="FFFF00"/>
                </a:solidFill>
                <a:latin typeface="Times New Roman" panose="02020603050405020304" pitchFamily="18" charset="0"/>
                <a:cs typeface="Times New Roman" panose="02020603050405020304" pitchFamily="18" charset="0"/>
              </a:rPr>
              <a:t> log A + b</a:t>
            </a:r>
            <a:r>
              <a:rPr lang="en-SA" sz="2400" b="1" i="1" baseline="-25000" dirty="0">
                <a:solidFill>
                  <a:srgbClr val="FFFF00"/>
                </a:solidFill>
                <a:latin typeface="Times New Roman" panose="02020603050405020304" pitchFamily="18" charset="0"/>
                <a:cs typeface="Times New Roman" panose="02020603050405020304" pitchFamily="18" charset="0"/>
              </a:rPr>
              <a:t>3</a:t>
            </a:r>
            <a:r>
              <a:rPr lang="en-SA" sz="2400" b="1" i="1" dirty="0">
                <a:solidFill>
                  <a:srgbClr val="FFFF00"/>
                </a:solidFill>
                <a:latin typeface="Times New Roman" panose="02020603050405020304" pitchFamily="18" charset="0"/>
                <a:cs typeface="Times New Roman" panose="02020603050405020304" pitchFamily="18" charset="0"/>
              </a:rPr>
              <a:t> log I</a:t>
            </a:r>
          </a:p>
          <a:p>
            <a:r>
              <a:rPr lang="en-US" sz="2400" dirty="0">
                <a:latin typeface="Times New Roman" panose="02020603050405020304" pitchFamily="18" charset="0"/>
                <a:cs typeface="Times New Roman" panose="02020603050405020304" pitchFamily="18" charset="0"/>
              </a:rPr>
              <a:t>b</a:t>
            </a:r>
            <a:r>
              <a:rPr lang="en-SA" sz="2400" baseline="-25000" dirty="0">
                <a:latin typeface="Times New Roman" panose="02020603050405020304" pitchFamily="18" charset="0"/>
                <a:cs typeface="Times New Roman" panose="02020603050405020304" pitchFamily="18" charset="0"/>
              </a:rPr>
              <a:t>1</a:t>
            </a:r>
            <a:r>
              <a:rPr lang="en-SA" sz="2400" dirty="0">
                <a:latin typeface="Times New Roman" panose="02020603050405020304" pitchFamily="18" charset="0"/>
                <a:cs typeface="Times New Roman" panose="02020603050405020304" pitchFamily="18" charset="0"/>
              </a:rPr>
              <a:t>, b</a:t>
            </a:r>
            <a:r>
              <a:rPr lang="en-SA" sz="2400" baseline="-25000" dirty="0">
                <a:latin typeface="Times New Roman" panose="02020603050405020304" pitchFamily="18" charset="0"/>
                <a:cs typeface="Times New Roman" panose="02020603050405020304" pitchFamily="18" charset="0"/>
              </a:rPr>
              <a:t>2</a:t>
            </a:r>
            <a:r>
              <a:rPr lang="en-SA" sz="2400" dirty="0">
                <a:latin typeface="Times New Roman" panose="02020603050405020304" pitchFamily="18" charset="0"/>
                <a:cs typeface="Times New Roman" panose="02020603050405020304" pitchFamily="18" charset="0"/>
              </a:rPr>
              <a:t> and b</a:t>
            </a:r>
            <a:r>
              <a:rPr lang="en-SA" sz="2400" baseline="-25000" dirty="0">
                <a:latin typeface="Times New Roman" panose="02020603050405020304" pitchFamily="18" charset="0"/>
                <a:cs typeface="Times New Roman" panose="02020603050405020304" pitchFamily="18" charset="0"/>
              </a:rPr>
              <a:t>3</a:t>
            </a:r>
            <a:r>
              <a:rPr lang="en-SA" sz="2400" dirty="0">
                <a:latin typeface="Times New Roman" panose="02020603050405020304" pitchFamily="18" charset="0"/>
                <a:cs typeface="Times New Roman" panose="02020603050405020304" pitchFamily="18" charset="0"/>
              </a:rPr>
              <a:t> are </a:t>
            </a:r>
            <a:r>
              <a:rPr lang="en-SA" sz="2400" b="1" dirty="0">
                <a:solidFill>
                  <a:srgbClr val="FFFF00"/>
                </a:solidFill>
                <a:latin typeface="Times New Roman" panose="02020603050405020304" pitchFamily="18" charset="0"/>
                <a:cs typeface="Times New Roman" panose="02020603050405020304" pitchFamily="18" charset="0"/>
              </a:rPr>
              <a:t>constant</a:t>
            </a:r>
            <a:r>
              <a:rPr lang="en-SA" sz="2400" dirty="0">
                <a:latin typeface="Times New Roman" panose="02020603050405020304" pitchFamily="18" charset="0"/>
                <a:cs typeface="Times New Roman" panose="02020603050405020304" pitchFamily="18" charset="0"/>
              </a:rPr>
              <a:t> price elasticity of demand, advertisment expedniture elasticity and income elasticity of demand, respectively. </a:t>
            </a:r>
          </a:p>
        </p:txBody>
      </p:sp>
      <p:sp>
        <p:nvSpPr>
          <p:cNvPr id="4" name="Slide Number Placeholder 3">
            <a:extLst>
              <a:ext uri="{FF2B5EF4-FFF2-40B4-BE49-F238E27FC236}">
                <a16:creationId xmlns:a16="http://schemas.microsoft.com/office/drawing/2014/main" id="{86FEF468-1504-C04C-9039-40A6D36938F4}"/>
              </a:ext>
            </a:extLst>
          </p:cNvPr>
          <p:cNvSpPr>
            <a:spLocks noGrp="1"/>
          </p:cNvSpPr>
          <p:nvPr>
            <p:ph type="sldNum" sz="quarter" idx="12"/>
          </p:nvPr>
        </p:nvSpPr>
        <p:spPr/>
        <p:txBody>
          <a:bodyPr/>
          <a:lstStyle/>
          <a:p>
            <a:fld id="{D7F570D5-C302-4020-AA58-8F0D30B28CB5}" type="slidenum">
              <a:rPr lang="en-US" altLang="da-DK" smtClean="0"/>
              <a:pPr/>
              <a:t>24</a:t>
            </a:fld>
            <a:endParaRPr lang="en-US" altLang="da-DK"/>
          </a:p>
        </p:txBody>
      </p:sp>
    </p:spTree>
    <p:extLst>
      <p:ext uri="{BB962C8B-B14F-4D97-AF65-F5344CB8AC3E}">
        <p14:creationId xmlns:p14="http://schemas.microsoft.com/office/powerpoint/2010/main" val="33933221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0F207C-688D-5144-A09F-1A278AF12596}"/>
              </a:ext>
            </a:extLst>
          </p:cNvPr>
          <p:cNvSpPr>
            <a:spLocks noGrp="1"/>
          </p:cNvSpPr>
          <p:nvPr>
            <p:ph idx="1"/>
          </p:nvPr>
        </p:nvSpPr>
        <p:spPr>
          <a:xfrm>
            <a:off x="457200" y="1524000"/>
            <a:ext cx="7696200" cy="4724400"/>
          </a:xfrm>
        </p:spPr>
        <p:txBody>
          <a:bodyPr/>
          <a:lstStyle/>
          <a:p>
            <a:r>
              <a:rPr lang="en-US" sz="3200" dirty="0">
                <a:latin typeface="Times New Roman" panose="02020603050405020304" pitchFamily="18" charset="0"/>
                <a:cs typeface="Times New Roman" panose="02020603050405020304" pitchFamily="18" charset="0"/>
              </a:rPr>
              <a:t>The </a:t>
            </a:r>
            <a:r>
              <a:rPr lang="en-US" sz="3200" b="1" dirty="0">
                <a:solidFill>
                  <a:srgbClr val="FFFF00"/>
                </a:solidFill>
                <a:latin typeface="Times New Roman" panose="02020603050405020304" pitchFamily="18" charset="0"/>
                <a:cs typeface="Times New Roman" panose="02020603050405020304" pitchFamily="18" charset="0"/>
              </a:rPr>
              <a:t>fourth step </a:t>
            </a:r>
            <a:r>
              <a:rPr lang="en-US" sz="3200" dirty="0">
                <a:latin typeface="Times New Roman" panose="02020603050405020304" pitchFamily="18" charset="0"/>
                <a:cs typeface="Times New Roman" panose="02020603050405020304" pitchFamily="18" charset="0"/>
              </a:rPr>
              <a:t>is to estimate the function by running the regression.</a:t>
            </a:r>
          </a:p>
          <a:p>
            <a:r>
              <a:rPr lang="en-US" sz="3200" dirty="0">
                <a:latin typeface="Times New Roman" panose="02020603050405020304" pitchFamily="18" charset="0"/>
                <a:cs typeface="Times New Roman" panose="02020603050405020304" pitchFamily="18" charset="0"/>
              </a:rPr>
              <a:t>This can be done using a software like SPSS, Eviews, or Excel.</a:t>
            </a:r>
          </a:p>
          <a:p>
            <a:r>
              <a:rPr lang="en-US" sz="3200" dirty="0">
                <a:latin typeface="Times New Roman" panose="02020603050405020304" pitchFamily="18" charset="0"/>
                <a:cs typeface="Times New Roman" panose="02020603050405020304" pitchFamily="18" charset="0"/>
              </a:rPr>
              <a:t>We are going to use Excel for our purposes in this course.</a:t>
            </a:r>
          </a:p>
          <a:p>
            <a:r>
              <a:rPr lang="en-US" sz="3200" dirty="0">
                <a:latin typeface="Times New Roman" panose="02020603050405020304" pitchFamily="18" charset="0"/>
                <a:cs typeface="Times New Roman" panose="02020603050405020304" pitchFamily="18" charset="0"/>
              </a:rPr>
              <a:t>The </a:t>
            </a:r>
            <a:r>
              <a:rPr lang="en-US" sz="3200" b="1" dirty="0">
                <a:solidFill>
                  <a:srgbClr val="FFFF00"/>
                </a:solidFill>
                <a:latin typeface="Times New Roman" panose="02020603050405020304" pitchFamily="18" charset="0"/>
                <a:cs typeface="Times New Roman" panose="02020603050405020304" pitchFamily="18" charset="0"/>
              </a:rPr>
              <a:t>fifth and last step </a:t>
            </a:r>
            <a:r>
              <a:rPr lang="en-US" sz="3200" dirty="0">
                <a:latin typeface="Times New Roman" panose="02020603050405020304" pitchFamily="18" charset="0"/>
                <a:cs typeface="Times New Roman" panose="02020603050405020304" pitchFamily="18" charset="0"/>
              </a:rPr>
              <a:t>is to test the results of the regression.</a:t>
            </a:r>
          </a:p>
          <a:p>
            <a:pPr marL="0" indent="0">
              <a:buNone/>
            </a:pPr>
            <a:endParaRPr lang="en-SA" sz="3200" dirty="0"/>
          </a:p>
        </p:txBody>
      </p:sp>
      <p:sp>
        <p:nvSpPr>
          <p:cNvPr id="4" name="Slide Number Placeholder 3">
            <a:extLst>
              <a:ext uri="{FF2B5EF4-FFF2-40B4-BE49-F238E27FC236}">
                <a16:creationId xmlns:a16="http://schemas.microsoft.com/office/drawing/2014/main" id="{4ABBE835-2F55-6241-9208-8C95226EF197}"/>
              </a:ext>
            </a:extLst>
          </p:cNvPr>
          <p:cNvSpPr>
            <a:spLocks noGrp="1"/>
          </p:cNvSpPr>
          <p:nvPr>
            <p:ph type="sldNum" sz="quarter" idx="12"/>
          </p:nvPr>
        </p:nvSpPr>
        <p:spPr/>
        <p:txBody>
          <a:bodyPr/>
          <a:lstStyle/>
          <a:p>
            <a:fld id="{D7F570D5-C302-4020-AA58-8F0D30B28CB5}" type="slidenum">
              <a:rPr lang="en-US" altLang="da-DK" smtClean="0"/>
              <a:pPr/>
              <a:t>25</a:t>
            </a:fld>
            <a:endParaRPr lang="en-US" altLang="da-DK"/>
          </a:p>
        </p:txBody>
      </p:sp>
      <p:sp>
        <p:nvSpPr>
          <p:cNvPr id="5" name="Title 1">
            <a:extLst>
              <a:ext uri="{FF2B5EF4-FFF2-40B4-BE49-F238E27FC236}">
                <a16:creationId xmlns:a16="http://schemas.microsoft.com/office/drawing/2014/main" id="{0B0D38F4-94D1-3F44-898D-299CC02F9680}"/>
              </a:ext>
            </a:extLst>
          </p:cNvPr>
          <p:cNvSpPr>
            <a:spLocks noGrp="1"/>
          </p:cNvSpPr>
          <p:nvPr>
            <p:ph type="title"/>
          </p:nvPr>
        </p:nvSpPr>
        <p:spPr>
          <a:xfrm>
            <a:off x="139701" y="497554"/>
            <a:ext cx="7480299" cy="566071"/>
          </a:xfrm>
        </p:spPr>
        <p:txBody>
          <a:bodyPr/>
          <a:lstStyle/>
          <a:p>
            <a:r>
              <a:rPr lang="en-US" sz="2400" b="1" dirty="0">
                <a:latin typeface="Times New Roman" panose="02020603050405020304" pitchFamily="18" charset="0"/>
                <a:cs typeface="Times New Roman" panose="02020603050405020304" pitchFamily="18" charset="0"/>
              </a:rPr>
              <a:t>Specification of the Regression Model to be estimated</a:t>
            </a:r>
          </a:p>
        </p:txBody>
      </p:sp>
    </p:spTree>
    <p:extLst>
      <p:ext uri="{BB962C8B-B14F-4D97-AF65-F5344CB8AC3E}">
        <p14:creationId xmlns:p14="http://schemas.microsoft.com/office/powerpoint/2010/main" val="37150351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E8BD5-0DC7-0347-A35C-5446C4DAABF4}"/>
              </a:ext>
            </a:extLst>
          </p:cNvPr>
          <p:cNvSpPr>
            <a:spLocks noGrp="1"/>
          </p:cNvSpPr>
          <p:nvPr>
            <p:ph type="title"/>
          </p:nvPr>
        </p:nvSpPr>
        <p:spPr>
          <a:xfrm>
            <a:off x="484188" y="452439"/>
            <a:ext cx="7056437" cy="768350"/>
          </a:xfrm>
        </p:spPr>
        <p:txBody>
          <a:bodyPr/>
          <a:lstStyle/>
          <a:p>
            <a:r>
              <a:rPr lang="en-US" sz="4000" b="1" i="1" dirty="0">
                <a:latin typeface="Times New Roman" panose="02020603050405020304" pitchFamily="18" charset="0"/>
                <a:cs typeface="Times New Roman" panose="02020603050405020304" pitchFamily="18" charset="0"/>
              </a:rPr>
              <a:t>Unit Sales</a:t>
            </a:r>
            <a:r>
              <a:rPr lang="en-US" sz="4000" b="1" i="1" baseline="-25000" dirty="0">
                <a:latin typeface="Times New Roman" panose="02020603050405020304" pitchFamily="18" charset="0"/>
                <a:cs typeface="Times New Roman" panose="02020603050405020304" pitchFamily="18" charset="0"/>
              </a:rPr>
              <a:t>t</a:t>
            </a:r>
            <a:r>
              <a:rPr lang="en-US" sz="4000" b="1" i="1" dirty="0">
                <a:latin typeface="Times New Roman" panose="02020603050405020304" pitchFamily="18" charset="0"/>
                <a:cs typeface="Times New Roman" panose="02020603050405020304" pitchFamily="18" charset="0"/>
              </a:rPr>
              <a:t> = Y</a:t>
            </a:r>
            <a:r>
              <a:rPr lang="en-US" sz="4000" b="1" i="1" baseline="-25000" dirty="0">
                <a:latin typeface="Times New Roman" panose="02020603050405020304" pitchFamily="18" charset="0"/>
                <a:cs typeface="Times New Roman" panose="02020603050405020304" pitchFamily="18" charset="0"/>
              </a:rPr>
              <a:t>t</a:t>
            </a:r>
            <a:r>
              <a:rPr lang="en-US" sz="4000" b="1" i="1" dirty="0">
                <a:latin typeface="Times New Roman" panose="02020603050405020304" pitchFamily="18" charset="0"/>
                <a:cs typeface="Times New Roman" panose="02020603050405020304" pitchFamily="18" charset="0"/>
              </a:rPr>
              <a:t> = b</a:t>
            </a:r>
            <a:r>
              <a:rPr lang="en-US" sz="4000" b="1" i="1" baseline="-25000" dirty="0">
                <a:latin typeface="Times New Roman" panose="02020603050405020304" pitchFamily="18" charset="0"/>
                <a:cs typeface="Times New Roman" panose="02020603050405020304" pitchFamily="18" charset="0"/>
              </a:rPr>
              <a:t>0</a:t>
            </a:r>
            <a:r>
              <a:rPr lang="en-US" sz="4000" b="1" i="1" dirty="0">
                <a:latin typeface="Times New Roman" panose="02020603050405020304" pitchFamily="18" charset="0"/>
                <a:cs typeface="Times New Roman" panose="02020603050405020304" pitchFamily="18" charset="0"/>
              </a:rPr>
              <a:t> + b</a:t>
            </a:r>
            <a:r>
              <a:rPr lang="en-US" sz="4000" b="1" i="1" baseline="-25000" dirty="0">
                <a:latin typeface="Times New Roman" panose="02020603050405020304" pitchFamily="18" charset="0"/>
                <a:cs typeface="Times New Roman" panose="02020603050405020304" pitchFamily="18" charset="0"/>
              </a:rPr>
              <a:t>x</a:t>
            </a:r>
            <a:r>
              <a:rPr lang="en-US" sz="4000" b="1" i="1" dirty="0">
                <a:latin typeface="Times New Roman" panose="02020603050405020304" pitchFamily="18" charset="0"/>
                <a:cs typeface="Times New Roman" panose="02020603050405020304" pitchFamily="18" charset="0"/>
              </a:rPr>
              <a:t>X</a:t>
            </a:r>
            <a:r>
              <a:rPr lang="en-US" sz="4000" b="1" i="1" baseline="-25000" dirty="0">
                <a:latin typeface="Times New Roman" panose="02020603050405020304" pitchFamily="18" charset="0"/>
                <a:cs typeface="Times New Roman" panose="02020603050405020304" pitchFamily="18" charset="0"/>
              </a:rPr>
              <a:t>t</a:t>
            </a:r>
            <a:r>
              <a:rPr lang="en-US" sz="4000" b="1" i="1" dirty="0">
                <a:latin typeface="Times New Roman" panose="02020603050405020304" pitchFamily="18" charset="0"/>
                <a:cs typeface="Times New Roman" panose="02020603050405020304" pitchFamily="18" charset="0"/>
              </a:rPr>
              <a:t> + u</a:t>
            </a:r>
            <a:r>
              <a:rPr lang="en-US" sz="4000" b="1" i="1" baseline="-25000" dirty="0">
                <a:latin typeface="Times New Roman" panose="02020603050405020304" pitchFamily="18" charset="0"/>
                <a:cs typeface="Times New Roman" panose="02020603050405020304" pitchFamily="18" charset="0"/>
              </a:rPr>
              <a:t>t</a:t>
            </a:r>
            <a:endParaRPr lang="en-SA" sz="4000" dirty="0"/>
          </a:p>
        </p:txBody>
      </p:sp>
      <p:sp>
        <p:nvSpPr>
          <p:cNvPr id="4" name="Slide Number Placeholder 3">
            <a:extLst>
              <a:ext uri="{FF2B5EF4-FFF2-40B4-BE49-F238E27FC236}">
                <a16:creationId xmlns:a16="http://schemas.microsoft.com/office/drawing/2014/main" id="{AA0E0145-7EEB-A542-A0C8-E5BE34B56143}"/>
              </a:ext>
            </a:extLst>
          </p:cNvPr>
          <p:cNvSpPr>
            <a:spLocks noGrp="1"/>
          </p:cNvSpPr>
          <p:nvPr>
            <p:ph type="sldNum" sz="quarter" idx="12"/>
          </p:nvPr>
        </p:nvSpPr>
        <p:spPr/>
        <p:txBody>
          <a:bodyPr/>
          <a:lstStyle/>
          <a:p>
            <a:fld id="{D7F570D5-C302-4020-AA58-8F0D30B28CB5}" type="slidenum">
              <a:rPr lang="en-US" altLang="da-DK" smtClean="0"/>
              <a:pPr/>
              <a:t>26</a:t>
            </a:fld>
            <a:endParaRPr lang="en-US" altLang="da-DK"/>
          </a:p>
        </p:txBody>
      </p:sp>
      <p:pic>
        <p:nvPicPr>
          <p:cNvPr id="5" name="Picture 4">
            <a:extLst>
              <a:ext uri="{FF2B5EF4-FFF2-40B4-BE49-F238E27FC236}">
                <a16:creationId xmlns:a16="http://schemas.microsoft.com/office/drawing/2014/main" id="{8212EA7B-EFC3-CF4A-9292-21D2A93F1547}"/>
              </a:ext>
            </a:extLst>
          </p:cNvPr>
          <p:cNvPicPr>
            <a:picLocks noChangeAspect="1"/>
          </p:cNvPicPr>
          <p:nvPr/>
        </p:nvPicPr>
        <p:blipFill>
          <a:blip r:embed="rId2"/>
          <a:stretch>
            <a:fillRect/>
          </a:stretch>
        </p:blipFill>
        <p:spPr>
          <a:xfrm>
            <a:off x="1000071" y="1367199"/>
            <a:ext cx="7458129" cy="4614028"/>
          </a:xfrm>
          <a:prstGeom prst="rect">
            <a:avLst/>
          </a:prstGeom>
        </p:spPr>
      </p:pic>
      <p:grpSp>
        <p:nvGrpSpPr>
          <p:cNvPr id="14" name="Group 13">
            <a:extLst>
              <a:ext uri="{FF2B5EF4-FFF2-40B4-BE49-F238E27FC236}">
                <a16:creationId xmlns:a16="http://schemas.microsoft.com/office/drawing/2014/main" id="{67A687B6-8D85-AC4C-AA00-31E65864F3DF}"/>
              </a:ext>
            </a:extLst>
          </p:cNvPr>
          <p:cNvGrpSpPr/>
          <p:nvPr/>
        </p:nvGrpSpPr>
        <p:grpSpPr>
          <a:xfrm>
            <a:off x="6967324" y="1826210"/>
            <a:ext cx="1088640" cy="388080"/>
            <a:chOff x="6967324" y="1826210"/>
            <a:chExt cx="1088640" cy="388080"/>
          </a:xfrm>
        </p:grpSpPr>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10C57A6E-B919-4E4C-A27D-FA1F0DB0073A}"/>
                    </a:ext>
                  </a:extLst>
                </p14:cNvPr>
                <p14:cNvContentPartPr/>
                <p14:nvPr/>
              </p14:nvContentPartPr>
              <p14:xfrm>
                <a:off x="6967324" y="1826210"/>
                <a:ext cx="109440" cy="159120"/>
              </p14:xfrm>
            </p:contentPart>
          </mc:Choice>
          <mc:Fallback xmlns="">
            <p:pic>
              <p:nvPicPr>
                <p:cNvPr id="3" name="Ink 2">
                  <a:extLst>
                    <a:ext uri="{FF2B5EF4-FFF2-40B4-BE49-F238E27FC236}">
                      <a16:creationId xmlns:a16="http://schemas.microsoft.com/office/drawing/2014/main" id="{10C57A6E-B919-4E4C-A27D-FA1F0DB0073A}"/>
                    </a:ext>
                  </a:extLst>
                </p:cNvPr>
                <p:cNvPicPr/>
                <p:nvPr/>
              </p:nvPicPr>
              <p:blipFill>
                <a:blip r:embed="rId4"/>
                <a:stretch>
                  <a:fillRect/>
                </a:stretch>
              </p:blipFill>
              <p:spPr>
                <a:xfrm>
                  <a:off x="6963004" y="1821890"/>
                  <a:ext cx="11808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E6FA66FB-5A50-CF4B-87D3-857D5807140B}"/>
                    </a:ext>
                  </a:extLst>
                </p14:cNvPr>
                <p14:cNvContentPartPr/>
                <p14:nvPr/>
              </p14:nvContentPartPr>
              <p14:xfrm>
                <a:off x="7217164" y="1960850"/>
                <a:ext cx="13680" cy="13680"/>
              </p14:xfrm>
            </p:contentPart>
          </mc:Choice>
          <mc:Fallback xmlns="">
            <p:pic>
              <p:nvPicPr>
                <p:cNvPr id="6" name="Ink 5">
                  <a:extLst>
                    <a:ext uri="{FF2B5EF4-FFF2-40B4-BE49-F238E27FC236}">
                      <a16:creationId xmlns:a16="http://schemas.microsoft.com/office/drawing/2014/main" id="{E6FA66FB-5A50-CF4B-87D3-857D5807140B}"/>
                    </a:ext>
                  </a:extLst>
                </p:cNvPr>
                <p:cNvPicPr/>
                <p:nvPr/>
              </p:nvPicPr>
              <p:blipFill>
                <a:blip r:embed="rId6"/>
                <a:stretch>
                  <a:fillRect/>
                </a:stretch>
              </p:blipFill>
              <p:spPr>
                <a:xfrm>
                  <a:off x="7212844" y="1956530"/>
                  <a:ext cx="223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2FD6AE00-A663-0848-817B-EC30A9BC1F9F}"/>
                    </a:ext>
                  </a:extLst>
                </p14:cNvPr>
                <p14:cNvContentPartPr/>
                <p14:nvPr/>
              </p14:nvContentPartPr>
              <p14:xfrm>
                <a:off x="7217164" y="1882730"/>
                <a:ext cx="10440" cy="2160"/>
              </p14:xfrm>
            </p:contentPart>
          </mc:Choice>
          <mc:Fallback xmlns="">
            <p:pic>
              <p:nvPicPr>
                <p:cNvPr id="7" name="Ink 6">
                  <a:extLst>
                    <a:ext uri="{FF2B5EF4-FFF2-40B4-BE49-F238E27FC236}">
                      <a16:creationId xmlns:a16="http://schemas.microsoft.com/office/drawing/2014/main" id="{2FD6AE00-A663-0848-817B-EC30A9BC1F9F}"/>
                    </a:ext>
                  </a:extLst>
                </p:cNvPr>
                <p:cNvPicPr/>
                <p:nvPr/>
              </p:nvPicPr>
              <p:blipFill>
                <a:blip r:embed="rId8"/>
                <a:stretch>
                  <a:fillRect/>
                </a:stretch>
              </p:blipFill>
              <p:spPr>
                <a:xfrm>
                  <a:off x="7212844" y="1878410"/>
                  <a:ext cx="1908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BB5E110F-AA79-9A47-9544-27E2A7148293}"/>
                    </a:ext>
                  </a:extLst>
                </p14:cNvPr>
                <p14:cNvContentPartPr/>
                <p14:nvPr/>
              </p14:nvContentPartPr>
              <p14:xfrm>
                <a:off x="7330564" y="1871210"/>
                <a:ext cx="725400" cy="174600"/>
              </p14:xfrm>
            </p:contentPart>
          </mc:Choice>
          <mc:Fallback xmlns="">
            <p:pic>
              <p:nvPicPr>
                <p:cNvPr id="8" name="Ink 7">
                  <a:extLst>
                    <a:ext uri="{FF2B5EF4-FFF2-40B4-BE49-F238E27FC236}">
                      <a16:creationId xmlns:a16="http://schemas.microsoft.com/office/drawing/2014/main" id="{BB5E110F-AA79-9A47-9544-27E2A7148293}"/>
                    </a:ext>
                  </a:extLst>
                </p:cNvPr>
                <p:cNvPicPr/>
                <p:nvPr/>
              </p:nvPicPr>
              <p:blipFill>
                <a:blip r:embed="rId10"/>
                <a:stretch>
                  <a:fillRect/>
                </a:stretch>
              </p:blipFill>
              <p:spPr>
                <a:xfrm>
                  <a:off x="7326244" y="1866890"/>
                  <a:ext cx="73404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Ink 9">
                  <a:extLst>
                    <a:ext uri="{FF2B5EF4-FFF2-40B4-BE49-F238E27FC236}">
                      <a16:creationId xmlns:a16="http://schemas.microsoft.com/office/drawing/2014/main" id="{65928480-738A-8C45-A11B-54E094D7EB13}"/>
                    </a:ext>
                  </a:extLst>
                </p14:cNvPr>
                <p14:cNvContentPartPr/>
                <p14:nvPr/>
              </p14:nvContentPartPr>
              <p14:xfrm>
                <a:off x="7240564" y="2082170"/>
                <a:ext cx="7200" cy="132120"/>
              </p14:xfrm>
            </p:contentPart>
          </mc:Choice>
          <mc:Fallback xmlns="">
            <p:pic>
              <p:nvPicPr>
                <p:cNvPr id="10" name="Ink 9">
                  <a:extLst>
                    <a:ext uri="{FF2B5EF4-FFF2-40B4-BE49-F238E27FC236}">
                      <a16:creationId xmlns:a16="http://schemas.microsoft.com/office/drawing/2014/main" id="{65928480-738A-8C45-A11B-54E094D7EB13}"/>
                    </a:ext>
                  </a:extLst>
                </p:cNvPr>
                <p:cNvPicPr/>
                <p:nvPr/>
              </p:nvPicPr>
              <p:blipFill>
                <a:blip r:embed="rId12"/>
                <a:stretch>
                  <a:fillRect/>
                </a:stretch>
              </p:blipFill>
              <p:spPr>
                <a:xfrm>
                  <a:off x="7236244" y="2077850"/>
                  <a:ext cx="158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Ink 10">
                  <a:extLst>
                    <a:ext uri="{FF2B5EF4-FFF2-40B4-BE49-F238E27FC236}">
                      <a16:creationId xmlns:a16="http://schemas.microsoft.com/office/drawing/2014/main" id="{6F77DC5F-28B5-2649-9E54-691EB94671CC}"/>
                    </a:ext>
                  </a:extLst>
                </p14:cNvPr>
                <p14:cNvContentPartPr/>
                <p14:nvPr/>
              </p14:nvContentPartPr>
              <p14:xfrm>
                <a:off x="7239484" y="2143730"/>
                <a:ext cx="50760" cy="3600"/>
              </p14:xfrm>
            </p:contentPart>
          </mc:Choice>
          <mc:Fallback xmlns="">
            <p:pic>
              <p:nvPicPr>
                <p:cNvPr id="11" name="Ink 10">
                  <a:extLst>
                    <a:ext uri="{FF2B5EF4-FFF2-40B4-BE49-F238E27FC236}">
                      <a16:creationId xmlns:a16="http://schemas.microsoft.com/office/drawing/2014/main" id="{6F77DC5F-28B5-2649-9E54-691EB94671CC}"/>
                    </a:ext>
                  </a:extLst>
                </p:cNvPr>
                <p:cNvPicPr/>
                <p:nvPr/>
              </p:nvPicPr>
              <p:blipFill>
                <a:blip r:embed="rId14"/>
                <a:stretch>
                  <a:fillRect/>
                </a:stretch>
              </p:blipFill>
              <p:spPr>
                <a:xfrm>
                  <a:off x="7235164" y="2139410"/>
                  <a:ext cx="5940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Ink 11">
                  <a:extLst>
                    <a:ext uri="{FF2B5EF4-FFF2-40B4-BE49-F238E27FC236}">
                      <a16:creationId xmlns:a16="http://schemas.microsoft.com/office/drawing/2014/main" id="{E6F020D9-CE67-E248-9E06-CEB2F5148437}"/>
                    </a:ext>
                  </a:extLst>
                </p14:cNvPr>
                <p14:cNvContentPartPr/>
                <p14:nvPr/>
              </p14:nvContentPartPr>
              <p14:xfrm>
                <a:off x="7352524" y="2092250"/>
                <a:ext cx="289440" cy="93240"/>
              </p14:xfrm>
            </p:contentPart>
          </mc:Choice>
          <mc:Fallback xmlns="">
            <p:pic>
              <p:nvPicPr>
                <p:cNvPr id="12" name="Ink 11">
                  <a:extLst>
                    <a:ext uri="{FF2B5EF4-FFF2-40B4-BE49-F238E27FC236}">
                      <a16:creationId xmlns:a16="http://schemas.microsoft.com/office/drawing/2014/main" id="{E6F020D9-CE67-E248-9E06-CEB2F5148437}"/>
                    </a:ext>
                  </a:extLst>
                </p:cNvPr>
                <p:cNvPicPr/>
                <p:nvPr/>
              </p:nvPicPr>
              <p:blipFill>
                <a:blip r:embed="rId16"/>
                <a:stretch>
                  <a:fillRect/>
                </a:stretch>
              </p:blipFill>
              <p:spPr>
                <a:xfrm>
                  <a:off x="7348204" y="2087930"/>
                  <a:ext cx="298080" cy="101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
            <p14:nvContentPartPr>
              <p14:cNvPr id="13" name="Ink 12">
                <a:extLst>
                  <a:ext uri="{FF2B5EF4-FFF2-40B4-BE49-F238E27FC236}">
                    <a16:creationId xmlns:a16="http://schemas.microsoft.com/office/drawing/2014/main" id="{9100F6C6-FBD7-0B44-87BD-FA6352C81822}"/>
                  </a:ext>
                </a:extLst>
              </p14:cNvPr>
              <p14:cNvContentPartPr/>
              <p14:nvPr/>
            </p14:nvContentPartPr>
            <p14:xfrm>
              <a:off x="7641604" y="2111330"/>
              <a:ext cx="151920" cy="74520"/>
            </p14:xfrm>
          </p:contentPart>
        </mc:Choice>
        <mc:Fallback xmlns="">
          <p:pic>
            <p:nvPicPr>
              <p:cNvPr id="13" name="Ink 12">
                <a:extLst>
                  <a:ext uri="{FF2B5EF4-FFF2-40B4-BE49-F238E27FC236}">
                    <a16:creationId xmlns:a16="http://schemas.microsoft.com/office/drawing/2014/main" id="{9100F6C6-FBD7-0B44-87BD-FA6352C81822}"/>
                  </a:ext>
                </a:extLst>
              </p:cNvPr>
              <p:cNvPicPr/>
              <p:nvPr/>
            </p:nvPicPr>
            <p:blipFill>
              <a:blip r:embed="rId18"/>
              <a:stretch>
                <a:fillRect/>
              </a:stretch>
            </p:blipFill>
            <p:spPr>
              <a:xfrm>
                <a:off x="7637284" y="2107010"/>
                <a:ext cx="160560" cy="83160"/>
              </a:xfrm>
              <a:prstGeom prst="rect">
                <a:avLst/>
              </a:prstGeom>
            </p:spPr>
          </p:pic>
        </mc:Fallback>
      </mc:AlternateContent>
      <p:grpSp>
        <p:nvGrpSpPr>
          <p:cNvPr id="18" name="Group 17">
            <a:extLst>
              <a:ext uri="{FF2B5EF4-FFF2-40B4-BE49-F238E27FC236}">
                <a16:creationId xmlns:a16="http://schemas.microsoft.com/office/drawing/2014/main" id="{7DF33D08-0562-2841-A59E-276B2759645D}"/>
              </a:ext>
            </a:extLst>
          </p:cNvPr>
          <p:cNvGrpSpPr/>
          <p:nvPr/>
        </p:nvGrpSpPr>
        <p:grpSpPr>
          <a:xfrm>
            <a:off x="6411484" y="1797050"/>
            <a:ext cx="566640" cy="278640"/>
            <a:chOff x="6411484" y="1797050"/>
            <a:chExt cx="566640" cy="278640"/>
          </a:xfrm>
        </p:grpSpPr>
        <mc:AlternateContent xmlns:mc="http://schemas.openxmlformats.org/markup-compatibility/2006" xmlns:p14="http://schemas.microsoft.com/office/powerpoint/2010/main">
          <mc:Choice Requires="p14">
            <p:contentPart p14:bwMode="auto" r:id="rId19">
              <p14:nvContentPartPr>
                <p14:cNvPr id="15" name="Ink 14">
                  <a:extLst>
                    <a:ext uri="{FF2B5EF4-FFF2-40B4-BE49-F238E27FC236}">
                      <a16:creationId xmlns:a16="http://schemas.microsoft.com/office/drawing/2014/main" id="{A038B2C4-9007-7C41-B7EF-1608E7D84BF0}"/>
                    </a:ext>
                  </a:extLst>
                </p14:cNvPr>
                <p14:cNvContentPartPr/>
                <p14:nvPr/>
              </p14:nvContentPartPr>
              <p14:xfrm>
                <a:off x="6411484" y="1797050"/>
                <a:ext cx="265680" cy="154080"/>
              </p14:xfrm>
            </p:contentPart>
          </mc:Choice>
          <mc:Fallback xmlns="">
            <p:pic>
              <p:nvPicPr>
                <p:cNvPr id="15" name="Ink 14">
                  <a:extLst>
                    <a:ext uri="{FF2B5EF4-FFF2-40B4-BE49-F238E27FC236}">
                      <a16:creationId xmlns:a16="http://schemas.microsoft.com/office/drawing/2014/main" id="{A038B2C4-9007-7C41-B7EF-1608E7D84BF0}"/>
                    </a:ext>
                  </a:extLst>
                </p:cNvPr>
                <p:cNvPicPr/>
                <p:nvPr/>
              </p:nvPicPr>
              <p:blipFill>
                <a:blip r:embed="rId20"/>
                <a:stretch>
                  <a:fillRect/>
                </a:stretch>
              </p:blipFill>
              <p:spPr>
                <a:xfrm>
                  <a:off x="6407164" y="1792730"/>
                  <a:ext cx="27432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Ink 15">
                  <a:extLst>
                    <a:ext uri="{FF2B5EF4-FFF2-40B4-BE49-F238E27FC236}">
                      <a16:creationId xmlns:a16="http://schemas.microsoft.com/office/drawing/2014/main" id="{23F40E3B-F8B6-1B4F-89E9-0907B23DFB7A}"/>
                    </a:ext>
                  </a:extLst>
                </p14:cNvPr>
                <p14:cNvContentPartPr/>
                <p14:nvPr/>
              </p14:nvContentPartPr>
              <p14:xfrm>
                <a:off x="6785884" y="1961570"/>
                <a:ext cx="93960" cy="90720"/>
              </p14:xfrm>
            </p:contentPart>
          </mc:Choice>
          <mc:Fallback xmlns="">
            <p:pic>
              <p:nvPicPr>
                <p:cNvPr id="16" name="Ink 15">
                  <a:extLst>
                    <a:ext uri="{FF2B5EF4-FFF2-40B4-BE49-F238E27FC236}">
                      <a16:creationId xmlns:a16="http://schemas.microsoft.com/office/drawing/2014/main" id="{23F40E3B-F8B6-1B4F-89E9-0907B23DFB7A}"/>
                    </a:ext>
                  </a:extLst>
                </p:cNvPr>
                <p:cNvPicPr/>
                <p:nvPr/>
              </p:nvPicPr>
              <p:blipFill>
                <a:blip r:embed="rId22"/>
                <a:stretch>
                  <a:fillRect/>
                </a:stretch>
              </p:blipFill>
              <p:spPr>
                <a:xfrm>
                  <a:off x="6781564" y="1957250"/>
                  <a:ext cx="1026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Ink 16">
                  <a:extLst>
                    <a:ext uri="{FF2B5EF4-FFF2-40B4-BE49-F238E27FC236}">
                      <a16:creationId xmlns:a16="http://schemas.microsoft.com/office/drawing/2014/main" id="{B9A0FC0A-A660-4040-86F9-9A601C84DE2D}"/>
                    </a:ext>
                  </a:extLst>
                </p14:cNvPr>
                <p14:cNvContentPartPr/>
                <p14:nvPr/>
              </p14:nvContentPartPr>
              <p14:xfrm>
                <a:off x="6886324" y="1977770"/>
                <a:ext cx="91800" cy="97920"/>
              </p14:xfrm>
            </p:contentPart>
          </mc:Choice>
          <mc:Fallback xmlns="">
            <p:pic>
              <p:nvPicPr>
                <p:cNvPr id="17" name="Ink 16">
                  <a:extLst>
                    <a:ext uri="{FF2B5EF4-FFF2-40B4-BE49-F238E27FC236}">
                      <a16:creationId xmlns:a16="http://schemas.microsoft.com/office/drawing/2014/main" id="{B9A0FC0A-A660-4040-86F9-9A601C84DE2D}"/>
                    </a:ext>
                  </a:extLst>
                </p:cNvPr>
                <p:cNvPicPr/>
                <p:nvPr/>
              </p:nvPicPr>
              <p:blipFill>
                <a:blip r:embed="rId24"/>
                <a:stretch>
                  <a:fillRect/>
                </a:stretch>
              </p:blipFill>
              <p:spPr>
                <a:xfrm>
                  <a:off x="6882004" y="1973450"/>
                  <a:ext cx="100440" cy="106560"/>
                </a:xfrm>
                <a:prstGeom prst="rect">
                  <a:avLst/>
                </a:prstGeom>
              </p:spPr>
            </p:pic>
          </mc:Fallback>
        </mc:AlternateContent>
      </p:grpSp>
    </p:spTree>
    <p:extLst>
      <p:ext uri="{BB962C8B-B14F-4D97-AF65-F5344CB8AC3E}">
        <p14:creationId xmlns:p14="http://schemas.microsoft.com/office/powerpoint/2010/main" val="13464824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BB5C03-55BB-E340-8CC3-314A1332A3FD}"/>
              </a:ext>
            </a:extLst>
          </p:cNvPr>
          <p:cNvSpPr>
            <a:spLocks noGrp="1"/>
          </p:cNvSpPr>
          <p:nvPr>
            <p:ph idx="1"/>
          </p:nvPr>
        </p:nvSpPr>
        <p:spPr>
          <a:xfrm>
            <a:off x="484188" y="1676400"/>
            <a:ext cx="7910512" cy="4572000"/>
          </a:xfrm>
        </p:spPr>
        <p:txBody>
          <a:bodyPr/>
          <a:lstStyle/>
          <a:p>
            <a:r>
              <a:rPr lang="en-US" sz="2400" dirty="0">
                <a:solidFill>
                  <a:srgbClr val="FFFF00"/>
                </a:solidFill>
                <a:latin typeface="Times New Roman" panose="02020603050405020304" pitchFamily="18" charset="0"/>
                <a:cs typeface="Times New Roman" panose="02020603050405020304" pitchFamily="18" charset="0"/>
              </a:rPr>
              <a:t>It is the </a:t>
            </a:r>
            <a:r>
              <a:rPr lang="en-US" sz="2400" b="1" i="1" dirty="0">
                <a:solidFill>
                  <a:srgbClr val="FFFF00"/>
                </a:solidFill>
                <a:latin typeface="Times New Roman" panose="02020603050405020304" pitchFamily="18" charset="0"/>
                <a:cs typeface="Times New Roman" panose="02020603050405020304" pitchFamily="18" charset="0"/>
              </a:rPr>
              <a:t>vertical deviation </a:t>
            </a:r>
            <a:r>
              <a:rPr lang="en-US" sz="2400" dirty="0">
                <a:solidFill>
                  <a:srgbClr val="FFFF00"/>
                </a:solidFill>
                <a:latin typeface="Times New Roman" panose="02020603050405020304" pitchFamily="18" charset="0"/>
                <a:cs typeface="Times New Roman" panose="02020603050405020304" pitchFamily="18" charset="0"/>
              </a:rPr>
              <a:t>of the actual or observed value </a:t>
            </a:r>
            <a:r>
              <a:rPr lang="en-US" sz="2400" b="1" i="1" dirty="0">
                <a:solidFill>
                  <a:srgbClr val="FFFF00"/>
                </a:solidFill>
                <a:latin typeface="Times New Roman" panose="02020603050405020304" pitchFamily="18" charset="0"/>
                <a:cs typeface="Times New Roman" panose="02020603050405020304" pitchFamily="18" charset="0"/>
              </a:rPr>
              <a:t>from the estimated value of the dependent variable </a:t>
            </a:r>
            <a:r>
              <a:rPr lang="en-US" sz="2400" dirty="0">
                <a:solidFill>
                  <a:srgbClr val="FFFF00"/>
                </a:solidFill>
                <a:latin typeface="Times New Roman" panose="02020603050405020304" pitchFamily="18" charset="0"/>
                <a:cs typeface="Times New Roman" panose="02020603050405020304" pitchFamily="18" charset="0"/>
              </a:rPr>
              <a:t>from the regression line in period t.</a:t>
            </a:r>
          </a:p>
          <a:p>
            <a:r>
              <a:rPr lang="en-US" sz="2400" b="1" dirty="0">
                <a:latin typeface="Times New Roman" panose="02020603050405020304" pitchFamily="18" charset="0"/>
                <a:cs typeface="Times New Roman" panose="02020603050405020304" pitchFamily="18" charset="0"/>
              </a:rPr>
              <a:t>Reasons for such an error:</a:t>
            </a:r>
          </a:p>
          <a:p>
            <a:pPr lvl="1"/>
            <a:r>
              <a:rPr lang="en-US" sz="2400" dirty="0">
                <a:solidFill>
                  <a:srgbClr val="FFFF00"/>
                </a:solidFill>
                <a:latin typeface="Times New Roman" panose="02020603050405020304" pitchFamily="18" charset="0"/>
                <a:cs typeface="Times New Roman" panose="02020603050405020304" pitchFamily="18" charset="0"/>
              </a:rPr>
              <a:t>Numerous explanatory variables with only slight or irregular effect on Y are not included in the model equation.</a:t>
            </a:r>
          </a:p>
          <a:p>
            <a:pPr lvl="1"/>
            <a:r>
              <a:rPr lang="en-US" sz="2400" dirty="0">
                <a:latin typeface="Times New Roman" panose="02020603050405020304" pitchFamily="18" charset="0"/>
                <a:cs typeface="Times New Roman" panose="02020603050405020304" pitchFamily="18" charset="0"/>
              </a:rPr>
              <a:t>Possible errors in the measurement of Y.</a:t>
            </a:r>
          </a:p>
          <a:p>
            <a:pPr lvl="1"/>
            <a:r>
              <a:rPr lang="en-US" sz="2400" dirty="0">
                <a:solidFill>
                  <a:srgbClr val="FFFF00"/>
                </a:solidFill>
                <a:latin typeface="Times New Roman" panose="02020603050405020304" pitchFamily="18" charset="0"/>
                <a:cs typeface="Times New Roman" panose="02020603050405020304" pitchFamily="18" charset="0"/>
              </a:rPr>
              <a:t>Random human behavior leads to different results (for example different purchases) under identical conditions.</a:t>
            </a:r>
          </a:p>
          <a:p>
            <a:endParaRPr lang="en-SA" sz="2400" dirty="0"/>
          </a:p>
        </p:txBody>
      </p:sp>
      <p:sp>
        <p:nvSpPr>
          <p:cNvPr id="4" name="Slide Number Placeholder 3">
            <a:extLst>
              <a:ext uri="{FF2B5EF4-FFF2-40B4-BE49-F238E27FC236}">
                <a16:creationId xmlns:a16="http://schemas.microsoft.com/office/drawing/2014/main" id="{032984E9-EDDC-474F-A86B-E053A12888E6}"/>
              </a:ext>
            </a:extLst>
          </p:cNvPr>
          <p:cNvSpPr>
            <a:spLocks noGrp="1"/>
          </p:cNvSpPr>
          <p:nvPr>
            <p:ph type="sldNum" sz="quarter" idx="12"/>
          </p:nvPr>
        </p:nvSpPr>
        <p:spPr/>
        <p:txBody>
          <a:bodyPr/>
          <a:lstStyle/>
          <a:p>
            <a:fld id="{D7F570D5-C302-4020-AA58-8F0D30B28CB5}" type="slidenum">
              <a:rPr lang="en-US" altLang="da-DK" smtClean="0"/>
              <a:pPr/>
              <a:t>27</a:t>
            </a:fld>
            <a:endParaRPr lang="en-US" altLang="da-DK"/>
          </a:p>
        </p:txBody>
      </p:sp>
      <p:sp>
        <p:nvSpPr>
          <p:cNvPr id="5" name="Title 1">
            <a:extLst>
              <a:ext uri="{FF2B5EF4-FFF2-40B4-BE49-F238E27FC236}">
                <a16:creationId xmlns:a16="http://schemas.microsoft.com/office/drawing/2014/main" id="{BF2A54FE-F338-9F45-8880-F476F505E249}"/>
              </a:ext>
            </a:extLst>
          </p:cNvPr>
          <p:cNvSpPr>
            <a:spLocks noGrp="1"/>
          </p:cNvSpPr>
          <p:nvPr>
            <p:ph type="title"/>
          </p:nvPr>
        </p:nvSpPr>
        <p:spPr>
          <a:xfrm>
            <a:off x="484188" y="452439"/>
            <a:ext cx="7056437" cy="768350"/>
          </a:xfrm>
        </p:spPr>
        <p:txBody>
          <a:bodyPr/>
          <a:lstStyle/>
          <a:p>
            <a:r>
              <a:rPr lang="en-US" sz="3600" b="1" dirty="0">
                <a:latin typeface="Times New Roman" panose="02020603050405020304" pitchFamily="18" charset="0"/>
                <a:cs typeface="Times New Roman" panose="02020603050405020304" pitchFamily="18" charset="0"/>
              </a:rPr>
              <a:t>The Error (or residual) Term: u</a:t>
            </a:r>
            <a:r>
              <a:rPr lang="en-US" sz="3600" b="1" baseline="-25000" dirty="0">
                <a:latin typeface="Times New Roman" panose="02020603050405020304" pitchFamily="18" charset="0"/>
                <a:cs typeface="Times New Roman" panose="02020603050405020304" pitchFamily="18" charset="0"/>
              </a:rPr>
              <a:t>t</a:t>
            </a:r>
          </a:p>
        </p:txBody>
      </p:sp>
      <p:grpSp>
        <p:nvGrpSpPr>
          <p:cNvPr id="7" name="Group 6">
            <a:extLst>
              <a:ext uri="{FF2B5EF4-FFF2-40B4-BE49-F238E27FC236}">
                <a16:creationId xmlns:a16="http://schemas.microsoft.com/office/drawing/2014/main" id="{DBEFFAE6-DFE1-9340-8479-4DF000E9C58A}"/>
              </a:ext>
            </a:extLst>
          </p:cNvPr>
          <p:cNvGrpSpPr/>
          <p:nvPr/>
        </p:nvGrpSpPr>
        <p:grpSpPr>
          <a:xfrm>
            <a:off x="6208444" y="4924370"/>
            <a:ext cx="29880" cy="45000"/>
            <a:chOff x="6208444" y="4924370"/>
            <a:chExt cx="29880" cy="4500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C8744EC9-617A-F247-ACE1-6F9325210F0E}"/>
                    </a:ext>
                  </a:extLst>
                </p14:cNvPr>
                <p14:cNvContentPartPr/>
                <p14:nvPr/>
              </p14:nvContentPartPr>
              <p14:xfrm>
                <a:off x="6208444" y="4952810"/>
                <a:ext cx="3600" cy="16560"/>
              </p14:xfrm>
            </p:contentPart>
          </mc:Choice>
          <mc:Fallback xmlns="">
            <p:pic>
              <p:nvPicPr>
                <p:cNvPr id="2" name="Ink 1">
                  <a:extLst>
                    <a:ext uri="{FF2B5EF4-FFF2-40B4-BE49-F238E27FC236}">
                      <a16:creationId xmlns:a16="http://schemas.microsoft.com/office/drawing/2014/main" id="{C8744EC9-617A-F247-ACE1-6F9325210F0E}"/>
                    </a:ext>
                  </a:extLst>
                </p:cNvPr>
                <p:cNvPicPr/>
                <p:nvPr/>
              </p:nvPicPr>
              <p:blipFill>
                <a:blip r:embed="rId3"/>
                <a:stretch>
                  <a:fillRect/>
                </a:stretch>
              </p:blipFill>
              <p:spPr>
                <a:xfrm>
                  <a:off x="6204124" y="4948490"/>
                  <a:ext cx="122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353ED31F-B293-CF44-BDBB-EA4EBACA1AD3}"/>
                    </a:ext>
                  </a:extLst>
                </p14:cNvPr>
                <p14:cNvContentPartPr/>
                <p14:nvPr/>
              </p14:nvContentPartPr>
              <p14:xfrm>
                <a:off x="6210964" y="4924370"/>
                <a:ext cx="27360" cy="10800"/>
              </p14:xfrm>
            </p:contentPart>
          </mc:Choice>
          <mc:Fallback xmlns="">
            <p:pic>
              <p:nvPicPr>
                <p:cNvPr id="6" name="Ink 5">
                  <a:extLst>
                    <a:ext uri="{FF2B5EF4-FFF2-40B4-BE49-F238E27FC236}">
                      <a16:creationId xmlns:a16="http://schemas.microsoft.com/office/drawing/2014/main" id="{353ED31F-B293-CF44-BDBB-EA4EBACA1AD3}"/>
                    </a:ext>
                  </a:extLst>
                </p:cNvPr>
                <p:cNvPicPr/>
                <p:nvPr/>
              </p:nvPicPr>
              <p:blipFill>
                <a:blip r:embed="rId5"/>
                <a:stretch>
                  <a:fillRect/>
                </a:stretch>
              </p:blipFill>
              <p:spPr>
                <a:xfrm>
                  <a:off x="6206644" y="4920050"/>
                  <a:ext cx="36000" cy="19440"/>
                </a:xfrm>
                <a:prstGeom prst="rect">
                  <a:avLst/>
                </a:prstGeom>
              </p:spPr>
            </p:pic>
          </mc:Fallback>
        </mc:AlternateContent>
      </p:grpSp>
    </p:spTree>
    <p:extLst>
      <p:ext uri="{BB962C8B-B14F-4D97-AF65-F5344CB8AC3E}">
        <p14:creationId xmlns:p14="http://schemas.microsoft.com/office/powerpoint/2010/main" val="14182197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E09E4B-B1AC-494F-934C-2FA3F485A01B}"/>
              </a:ext>
            </a:extLst>
          </p:cNvPr>
          <p:cNvSpPr>
            <a:spLocks noGrp="1"/>
          </p:cNvSpPr>
          <p:nvPr>
            <p:ph idx="1"/>
          </p:nvPr>
        </p:nvSpPr>
        <p:spPr>
          <a:xfrm>
            <a:off x="304800" y="1447800"/>
            <a:ext cx="8089900" cy="4800600"/>
          </a:xfrm>
        </p:spPr>
        <p:txBody>
          <a:bodyPr/>
          <a:lstStyle/>
          <a:p>
            <a:r>
              <a:rPr lang="en-US" sz="3200" b="1" dirty="0">
                <a:solidFill>
                  <a:srgbClr val="FFFF00"/>
                </a:solidFill>
                <a:latin typeface="Times New Roman" panose="02020603050405020304" pitchFamily="18" charset="0"/>
                <a:cs typeface="Times New Roman" panose="02020603050405020304" pitchFamily="18" charset="0"/>
              </a:rPr>
              <a:t>It is the line that best fits the data points.</a:t>
            </a:r>
          </a:p>
          <a:p>
            <a:r>
              <a:rPr lang="en-US" sz="3200" b="1" dirty="0">
                <a:latin typeface="Times New Roman" panose="02020603050405020304" pitchFamily="18" charset="0"/>
                <a:cs typeface="Times New Roman" panose="02020603050405020304" pitchFamily="18" charset="0"/>
              </a:rPr>
              <a:t>It is so because the sum of the </a:t>
            </a:r>
            <a:r>
              <a:rPr lang="en-US" sz="3200" b="1" dirty="0">
                <a:latin typeface="Times New Roman" panose="02020603050405020304" pitchFamily="18" charset="0"/>
                <a:cs typeface="Times New Roman" panose="02020603050405020304" pitchFamily="18" charset="0"/>
                <a:sym typeface="Symbol" panose="05050102010706020507" pitchFamily="18" charset="2"/>
              </a:rPr>
              <a:t></a:t>
            </a:r>
            <a:r>
              <a:rPr lang="en-US" sz="3200" b="1" dirty="0">
                <a:latin typeface="Times New Roman" panose="02020603050405020304" pitchFamily="18" charset="0"/>
                <a:cs typeface="Times New Roman" panose="02020603050405020304" pitchFamily="18" charset="0"/>
              </a:rPr>
              <a:t>u</a:t>
            </a:r>
            <a:r>
              <a:rPr lang="en-US" sz="3200" b="1" baseline="30000" dirty="0">
                <a:latin typeface="Times New Roman" panose="02020603050405020304" pitchFamily="18" charset="0"/>
                <a:cs typeface="Times New Roman" panose="02020603050405020304" pitchFamily="18" charset="0"/>
              </a:rPr>
              <a:t>2</a:t>
            </a:r>
            <a:r>
              <a:rPr lang="en-US" sz="3200" b="1" baseline="-25000" dirty="0">
                <a:latin typeface="Times New Roman" panose="02020603050405020304" pitchFamily="18" charset="0"/>
                <a:cs typeface="Times New Roman" panose="02020603050405020304" pitchFamily="18" charset="0"/>
              </a:rPr>
              <a:t>t</a:t>
            </a:r>
            <a:r>
              <a:rPr lang="en-US" sz="3200" b="1" dirty="0">
                <a:latin typeface="Times New Roman" panose="02020603050405020304" pitchFamily="18" charset="0"/>
                <a:cs typeface="Times New Roman" panose="02020603050405020304" pitchFamily="18" charset="0"/>
              </a:rPr>
              <a:t> is minimum.</a:t>
            </a:r>
          </a:p>
          <a:p>
            <a:r>
              <a:rPr lang="en-US" sz="3200" dirty="0">
                <a:solidFill>
                  <a:srgbClr val="FFFF00"/>
                </a:solidFill>
                <a:latin typeface="Times New Roman" panose="02020603050405020304" pitchFamily="18" charset="0"/>
                <a:cs typeface="Times New Roman" panose="02020603050405020304" pitchFamily="18" charset="0"/>
              </a:rPr>
              <a:t>Remember to square the errors before adding them up in order to avoid the cancellation of errors of equal size but opposite signs.</a:t>
            </a:r>
          </a:p>
          <a:p>
            <a:r>
              <a:rPr lang="en-US" sz="3200" b="1" dirty="0">
                <a:latin typeface="Times New Roman" panose="02020603050405020304" pitchFamily="18" charset="0"/>
                <a:cs typeface="Times New Roman" panose="02020603050405020304" pitchFamily="18" charset="0"/>
              </a:rPr>
              <a:t>Squaring the errors also penalizes larger errors relatively more than smaller ones.</a:t>
            </a:r>
          </a:p>
          <a:p>
            <a:endParaRPr lang="en-SA" sz="3200" dirty="0"/>
          </a:p>
        </p:txBody>
      </p:sp>
      <p:sp>
        <p:nvSpPr>
          <p:cNvPr id="4" name="Slide Number Placeholder 3">
            <a:extLst>
              <a:ext uri="{FF2B5EF4-FFF2-40B4-BE49-F238E27FC236}">
                <a16:creationId xmlns:a16="http://schemas.microsoft.com/office/drawing/2014/main" id="{D926A81A-AE43-8E47-B545-580ABAA3CF08}"/>
              </a:ext>
            </a:extLst>
          </p:cNvPr>
          <p:cNvSpPr>
            <a:spLocks noGrp="1"/>
          </p:cNvSpPr>
          <p:nvPr>
            <p:ph type="sldNum" sz="quarter" idx="12"/>
          </p:nvPr>
        </p:nvSpPr>
        <p:spPr/>
        <p:txBody>
          <a:bodyPr/>
          <a:lstStyle/>
          <a:p>
            <a:fld id="{D7F570D5-C302-4020-AA58-8F0D30B28CB5}" type="slidenum">
              <a:rPr lang="en-US" altLang="da-DK" smtClean="0"/>
              <a:pPr/>
              <a:t>28</a:t>
            </a:fld>
            <a:endParaRPr lang="en-US" altLang="da-DK"/>
          </a:p>
        </p:txBody>
      </p:sp>
      <p:sp>
        <p:nvSpPr>
          <p:cNvPr id="5" name="Title 1">
            <a:extLst>
              <a:ext uri="{FF2B5EF4-FFF2-40B4-BE49-F238E27FC236}">
                <a16:creationId xmlns:a16="http://schemas.microsoft.com/office/drawing/2014/main" id="{66324322-4484-D042-AC0F-62031AAE020A}"/>
              </a:ext>
            </a:extLst>
          </p:cNvPr>
          <p:cNvSpPr>
            <a:spLocks noGrp="1"/>
          </p:cNvSpPr>
          <p:nvPr>
            <p:ph type="title"/>
          </p:nvPr>
        </p:nvSpPr>
        <p:spPr>
          <a:xfrm>
            <a:off x="319548" y="290514"/>
            <a:ext cx="7056437" cy="768350"/>
          </a:xfrm>
        </p:spPr>
        <p:txBody>
          <a:bodyPr/>
          <a:lstStyle/>
          <a:p>
            <a:r>
              <a:rPr lang="en-US" b="1" dirty="0">
                <a:latin typeface="Times New Roman" panose="02020603050405020304" pitchFamily="18" charset="0"/>
                <a:cs typeface="Times New Roman" panose="02020603050405020304" pitchFamily="18" charset="0"/>
              </a:rPr>
              <a:t>Regression Line</a:t>
            </a:r>
          </a:p>
        </p:txBody>
      </p:sp>
    </p:spTree>
    <p:extLst>
      <p:ext uri="{BB962C8B-B14F-4D97-AF65-F5344CB8AC3E}">
        <p14:creationId xmlns:p14="http://schemas.microsoft.com/office/powerpoint/2010/main" val="31421297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3401" y="152400"/>
            <a:ext cx="7086600" cy="6410325"/>
          </a:xfrm>
          <a:prstGeom prst="rect">
            <a:avLst/>
          </a:prstGeom>
        </p:spPr>
      </p:pic>
      <p:sp>
        <p:nvSpPr>
          <p:cNvPr id="5" name="Slide Number Placeholder 4">
            <a:extLst>
              <a:ext uri="{FF2B5EF4-FFF2-40B4-BE49-F238E27FC236}">
                <a16:creationId xmlns:a16="http://schemas.microsoft.com/office/drawing/2014/main" id="{EDE31F23-5758-AC44-9626-0CAFCFA4926C}"/>
              </a:ext>
            </a:extLst>
          </p:cNvPr>
          <p:cNvSpPr>
            <a:spLocks noGrp="1"/>
          </p:cNvSpPr>
          <p:nvPr>
            <p:ph type="sldNum" sz="quarter" idx="12"/>
          </p:nvPr>
        </p:nvSpPr>
        <p:spPr/>
        <p:txBody>
          <a:bodyPr/>
          <a:lstStyle/>
          <a:p>
            <a:fld id="{95B10C0C-E198-4665-9166-6B8E5B0224DF}" type="slidenum">
              <a:rPr lang="en-US" altLang="da-DK" smtClean="0"/>
              <a:pPr/>
              <a:t>29</a:t>
            </a:fld>
            <a:endParaRPr lang="en-US" altLang="da-DK"/>
          </a:p>
        </p:txBody>
      </p:sp>
    </p:spTree>
    <p:extLst>
      <p:ext uri="{BB962C8B-B14F-4D97-AF65-F5344CB8AC3E}">
        <p14:creationId xmlns:p14="http://schemas.microsoft.com/office/powerpoint/2010/main" val="2994049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da-DK" sz="4000"/>
              <a:t>Chapter 5</a:t>
            </a:r>
            <a:br>
              <a:rPr lang="en-US" altLang="da-DK" sz="4000"/>
            </a:br>
            <a:r>
              <a:rPr lang="en-US" altLang="da-DK" sz="4000"/>
              <a:t>OVERVIEW</a:t>
            </a:r>
            <a:br>
              <a:rPr lang="en-US" altLang="da-DK" sz="4000"/>
            </a:br>
            <a:br>
              <a:rPr lang="en-US" altLang="da-DK" sz="4000"/>
            </a:br>
            <a:endParaRPr lang="en-US" altLang="da-DK" sz="4000"/>
          </a:p>
        </p:txBody>
      </p:sp>
      <p:sp>
        <p:nvSpPr>
          <p:cNvPr id="11267" name="Rectangle 3"/>
          <p:cNvSpPr>
            <a:spLocks noGrp="1" noChangeArrowheads="1"/>
          </p:cNvSpPr>
          <p:nvPr>
            <p:ph idx="1"/>
          </p:nvPr>
        </p:nvSpPr>
        <p:spPr>
          <a:xfrm>
            <a:off x="304800" y="2286000"/>
            <a:ext cx="8077200" cy="3706813"/>
          </a:xfrm>
        </p:spPr>
        <p:txBody>
          <a:bodyPr/>
          <a:lstStyle/>
          <a:p>
            <a:pPr marL="609600" indent="-609600" eaLnBrk="1" hangingPunct="1"/>
            <a:r>
              <a:rPr lang="en-US" altLang="da-DK"/>
              <a:t>Interview and Experimental Methods</a:t>
            </a:r>
          </a:p>
          <a:p>
            <a:pPr marL="609600" indent="-609600" eaLnBrk="1" hangingPunct="1"/>
            <a:r>
              <a:rPr lang="en-US" altLang="da-DK"/>
              <a:t>Simple Demand Curve Estimation</a:t>
            </a:r>
          </a:p>
          <a:p>
            <a:pPr marL="609600" indent="-609600" eaLnBrk="1" hangingPunct="1"/>
            <a:r>
              <a:rPr lang="en-US" altLang="da-DK"/>
              <a:t>Simple Market Demand Curve Estimation</a:t>
            </a:r>
          </a:p>
          <a:p>
            <a:pPr marL="609600" indent="-609600" eaLnBrk="1" hangingPunct="1"/>
            <a:r>
              <a:rPr lang="en-US" altLang="da-DK"/>
              <a:t>Identification Problem</a:t>
            </a:r>
          </a:p>
          <a:p>
            <a:pPr marL="609600" indent="-609600" eaLnBrk="1" hangingPunct="1"/>
            <a:r>
              <a:rPr lang="en-US" altLang="da-DK"/>
              <a:t>Regression Analysis</a:t>
            </a:r>
          </a:p>
          <a:p>
            <a:pPr marL="609600" indent="-609600" eaLnBrk="1" hangingPunct="1"/>
            <a:r>
              <a:rPr lang="en-US" altLang="da-DK"/>
              <a:t>Measuring Regression Model Significance</a:t>
            </a:r>
          </a:p>
          <a:p>
            <a:pPr marL="609600" indent="-609600" eaLnBrk="1" hangingPunct="1"/>
            <a:r>
              <a:rPr lang="en-US" altLang="da-DK"/>
              <a:t>Measures of Individual Variable Significance</a:t>
            </a:r>
          </a:p>
        </p:txBody>
      </p:sp>
      <p:sp>
        <p:nvSpPr>
          <p:cNvPr id="3" name="Slide Number Placeholder 2">
            <a:extLst>
              <a:ext uri="{FF2B5EF4-FFF2-40B4-BE49-F238E27FC236}">
                <a16:creationId xmlns:a16="http://schemas.microsoft.com/office/drawing/2014/main" id="{C922C710-EE11-894A-86A5-0E5DF9BD7A97}"/>
              </a:ext>
            </a:extLst>
          </p:cNvPr>
          <p:cNvSpPr>
            <a:spLocks noGrp="1"/>
          </p:cNvSpPr>
          <p:nvPr>
            <p:ph type="sldNum" sz="quarter" idx="12"/>
          </p:nvPr>
        </p:nvSpPr>
        <p:spPr/>
        <p:txBody>
          <a:bodyPr/>
          <a:lstStyle/>
          <a:p>
            <a:fld id="{D7F570D5-C302-4020-AA58-8F0D30B28CB5}" type="slidenum">
              <a:rPr lang="en-US" altLang="da-DK" smtClean="0"/>
              <a:pPr/>
              <a:t>3</a:t>
            </a:fld>
            <a:endParaRPr lang="en-US" altLang="da-DK"/>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da-DK" sz="4000" dirty="0"/>
              <a:t>Measuring Regression Model Significance</a:t>
            </a:r>
          </a:p>
        </p:txBody>
      </p:sp>
      <p:sp>
        <p:nvSpPr>
          <p:cNvPr id="46083" name="Rectangle 3"/>
          <p:cNvSpPr>
            <a:spLocks noGrp="1" noChangeArrowheads="1"/>
          </p:cNvSpPr>
          <p:nvPr>
            <p:ph type="body" sz="half" idx="1"/>
          </p:nvPr>
        </p:nvSpPr>
        <p:spPr>
          <a:xfrm>
            <a:off x="304800" y="1600200"/>
            <a:ext cx="7848600" cy="1217613"/>
          </a:xfrm>
        </p:spPr>
        <p:txBody>
          <a:bodyPr rtlCol="0">
            <a:normAutofit fontScale="92500"/>
          </a:bodyPr>
          <a:lstStyle/>
          <a:p>
            <a:pPr marL="342906" indent="-342906" defTabSz="457207" eaLnBrk="1" fontAlgn="auto" hangingPunct="1">
              <a:spcAft>
                <a:spcPts val="0"/>
              </a:spcAft>
              <a:buClr>
                <a:schemeClr val="bg2">
                  <a:lumMod val="40000"/>
                  <a:lumOff val="60000"/>
                </a:schemeClr>
              </a:buClr>
              <a:buFont typeface="Wingdings 3" charset="2"/>
              <a:buChar char=""/>
              <a:defRPr/>
            </a:pPr>
            <a:r>
              <a:rPr lang="en-US" sz="2800" b="1" dirty="0"/>
              <a:t>Standard Error of the Estimate (SEE) </a:t>
            </a:r>
            <a:r>
              <a:rPr lang="en-US" sz="2800" dirty="0"/>
              <a:t>reflects </a:t>
            </a:r>
            <a:r>
              <a:rPr lang="en-US" sz="2800" b="1" i="1" dirty="0">
                <a:solidFill>
                  <a:srgbClr val="FFFF00"/>
                </a:solidFill>
              </a:rPr>
              <a:t>degree of scatter about the regression line</a:t>
            </a:r>
            <a:r>
              <a:rPr lang="en-US" sz="2800" dirty="0"/>
              <a:t>.</a:t>
            </a:r>
          </a:p>
        </p:txBody>
      </p:sp>
      <p:pic>
        <p:nvPicPr>
          <p:cNvPr id="22532" name="Billed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2500" y="2667000"/>
            <a:ext cx="6858000"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2379C92-6C64-CC4F-86FD-62723F4BD802}"/>
              </a:ext>
            </a:extLst>
          </p:cNvPr>
          <p:cNvSpPr>
            <a:spLocks noGrp="1"/>
          </p:cNvSpPr>
          <p:nvPr>
            <p:ph type="sldNum" sz="quarter" idx="11"/>
          </p:nvPr>
        </p:nvSpPr>
        <p:spPr/>
        <p:txBody>
          <a:bodyPr/>
          <a:lstStyle/>
          <a:p>
            <a:fld id="{B167C58E-FCC6-4A51-A0D8-795339C184DA}" type="slidenum">
              <a:rPr lang="en-US" altLang="da-DK" smtClean="0"/>
              <a:pPr/>
              <a:t>30</a:t>
            </a:fld>
            <a:endParaRPr lang="en-US" altLang="da-DK"/>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da-DK" dirty="0"/>
              <a:t>	</a:t>
            </a:r>
            <a:r>
              <a:rPr lang="en-US" altLang="da-DK" b="1" dirty="0"/>
              <a:t>Goodness of Fit</a:t>
            </a:r>
            <a:endParaRPr lang="en-US" altLang="da-DK" b="1" baseline="30000" dirty="0"/>
          </a:p>
        </p:txBody>
      </p:sp>
      <p:sp>
        <p:nvSpPr>
          <p:cNvPr id="23555" name="Rectangle 3"/>
          <p:cNvSpPr>
            <a:spLocks noGrp="1" noChangeArrowheads="1"/>
          </p:cNvSpPr>
          <p:nvPr>
            <p:ph idx="1"/>
          </p:nvPr>
        </p:nvSpPr>
        <p:spPr>
          <a:xfrm>
            <a:off x="827088" y="1600200"/>
            <a:ext cx="6938962" cy="4648200"/>
          </a:xfrm>
        </p:spPr>
        <p:txBody>
          <a:bodyPr/>
          <a:lstStyle/>
          <a:p>
            <a:pPr eaLnBrk="1" hangingPunct="1"/>
            <a:r>
              <a:rPr lang="en-US" altLang="da-DK" sz="2400" dirty="0">
                <a:latin typeface="Times New Roman" panose="02020603050405020304" pitchFamily="18" charset="0"/>
                <a:cs typeface="Times New Roman" panose="02020603050405020304" pitchFamily="18" charset="0"/>
              </a:rPr>
              <a:t> </a:t>
            </a:r>
            <a:r>
              <a:rPr lang="en-US" altLang="da-DK" sz="2400" b="1" i="1" dirty="0">
                <a:latin typeface="Times New Roman" panose="02020603050405020304" pitchFamily="18" charset="0"/>
                <a:cs typeface="Times New Roman" panose="02020603050405020304" pitchFamily="18" charset="0"/>
              </a:rPr>
              <a:t>Correlation shows degree of concurrence, r</a:t>
            </a:r>
            <a:r>
              <a:rPr lang="en-US" altLang="da-DK" sz="2400" dirty="0">
                <a:latin typeface="Times New Roman" panose="02020603050405020304" pitchFamily="18" charset="0"/>
                <a:cs typeface="Times New Roman" panose="02020603050405020304" pitchFamily="18" charset="0"/>
              </a:rPr>
              <a:t>.</a:t>
            </a:r>
          </a:p>
          <a:p>
            <a:pPr lvl="1" eaLnBrk="1" hangingPunct="1"/>
            <a:r>
              <a:rPr lang="en-US" altLang="da-DK" sz="2400" dirty="0">
                <a:latin typeface="Times New Roman" panose="02020603050405020304" pitchFamily="18" charset="0"/>
                <a:cs typeface="Times New Roman" panose="02020603050405020304" pitchFamily="18" charset="0"/>
              </a:rPr>
              <a:t>r = 1 means perfect correlation.</a:t>
            </a:r>
          </a:p>
          <a:p>
            <a:pPr lvl="1" eaLnBrk="1" hangingPunct="1"/>
            <a:r>
              <a:rPr lang="en-US" altLang="da-DK" sz="2400" dirty="0">
                <a:latin typeface="Times New Roman" panose="02020603050405020304" pitchFamily="18" charset="0"/>
                <a:cs typeface="Times New Roman" panose="02020603050405020304" pitchFamily="18" charset="0"/>
              </a:rPr>
              <a:t>r = 0 means no correlation.</a:t>
            </a:r>
          </a:p>
          <a:p>
            <a:pPr eaLnBrk="1" hangingPunct="1"/>
            <a:r>
              <a:rPr lang="en-US" altLang="da-DK" sz="2400" b="1" i="1" dirty="0">
                <a:solidFill>
                  <a:srgbClr val="FFFF00"/>
                </a:solidFill>
                <a:latin typeface="Times New Roman" panose="02020603050405020304" pitchFamily="18" charset="0"/>
                <a:cs typeface="Times New Roman" panose="02020603050405020304" pitchFamily="18" charset="0"/>
              </a:rPr>
              <a:t>Coefficient of determination, R</a:t>
            </a:r>
            <a:r>
              <a:rPr lang="en-US" altLang="da-DK" sz="2400" b="1" i="1" baseline="30000" dirty="0">
                <a:solidFill>
                  <a:srgbClr val="FFFF00"/>
                </a:solidFill>
                <a:latin typeface="Times New Roman" panose="02020603050405020304" pitchFamily="18" charset="0"/>
                <a:cs typeface="Times New Roman" panose="02020603050405020304" pitchFamily="18" charset="0"/>
              </a:rPr>
              <a:t>2</a:t>
            </a:r>
            <a:r>
              <a:rPr lang="en-US" altLang="da-DK" sz="2400" dirty="0">
                <a:latin typeface="Times New Roman" panose="02020603050405020304" pitchFamily="18" charset="0"/>
                <a:cs typeface="Times New Roman" panose="02020603050405020304" pitchFamily="18" charset="0"/>
              </a:rPr>
              <a:t>.</a:t>
            </a:r>
          </a:p>
          <a:p>
            <a:pPr lvl="1" eaLnBrk="1" hangingPunct="1"/>
            <a:r>
              <a:rPr lang="en-US" altLang="da-DK" sz="2400" dirty="0">
                <a:latin typeface="Times New Roman" panose="02020603050405020304" pitchFamily="18" charset="0"/>
                <a:cs typeface="Times New Roman" panose="02020603050405020304" pitchFamily="18" charset="0"/>
              </a:rPr>
              <a:t>R</a:t>
            </a:r>
            <a:r>
              <a:rPr lang="en-US" altLang="da-DK" sz="2400" baseline="30000" dirty="0">
                <a:latin typeface="Times New Roman" panose="02020603050405020304" pitchFamily="18" charset="0"/>
                <a:cs typeface="Times New Roman" panose="02020603050405020304" pitchFamily="18" charset="0"/>
              </a:rPr>
              <a:t>2</a:t>
            </a:r>
            <a:r>
              <a:rPr lang="en-US" altLang="da-DK" sz="2400" dirty="0">
                <a:latin typeface="Times New Roman" panose="02020603050405020304" pitchFamily="18" charset="0"/>
                <a:cs typeface="Times New Roman" panose="02020603050405020304" pitchFamily="18" charset="0"/>
              </a:rPr>
              <a:t> = 100% means perfect fit.</a:t>
            </a:r>
          </a:p>
          <a:p>
            <a:pPr lvl="1" eaLnBrk="1" hangingPunct="1"/>
            <a:r>
              <a:rPr lang="en-US" altLang="da-DK" sz="2400" dirty="0">
                <a:latin typeface="Times New Roman" panose="02020603050405020304" pitchFamily="18" charset="0"/>
                <a:cs typeface="Times New Roman" panose="02020603050405020304" pitchFamily="18" charset="0"/>
              </a:rPr>
              <a:t>R</a:t>
            </a:r>
            <a:r>
              <a:rPr lang="en-US" altLang="da-DK" sz="2400" baseline="30000" dirty="0">
                <a:latin typeface="Times New Roman" panose="02020603050405020304" pitchFamily="18" charset="0"/>
                <a:cs typeface="Times New Roman" panose="02020603050405020304" pitchFamily="18" charset="0"/>
              </a:rPr>
              <a:t>2</a:t>
            </a:r>
            <a:r>
              <a:rPr lang="en-US" altLang="da-DK" sz="2400" dirty="0">
                <a:latin typeface="Times New Roman" panose="02020603050405020304" pitchFamily="18" charset="0"/>
                <a:cs typeface="Times New Roman" panose="02020603050405020304" pitchFamily="18" charset="0"/>
              </a:rPr>
              <a:t> = 0% means no relation.</a:t>
            </a:r>
          </a:p>
          <a:p>
            <a:pPr eaLnBrk="1" hangingPunct="1"/>
            <a:r>
              <a:rPr lang="en-US" altLang="da-DK" sz="2400" b="1" i="1" dirty="0">
                <a:latin typeface="Times New Roman" panose="02020603050405020304" pitchFamily="18" charset="0"/>
                <a:cs typeface="Times New Roman" panose="02020603050405020304" pitchFamily="18" charset="0"/>
              </a:rPr>
              <a:t>Corrected coefficient of determination </a:t>
            </a:r>
          </a:p>
          <a:p>
            <a:pPr lvl="1" eaLnBrk="1" hangingPunct="1"/>
            <a:r>
              <a:rPr lang="en-US" altLang="da-DK" sz="2400" dirty="0">
                <a:latin typeface="Times New Roman" panose="02020603050405020304" pitchFamily="18" charset="0"/>
                <a:cs typeface="Times New Roman" panose="02020603050405020304" pitchFamily="18" charset="0"/>
              </a:rPr>
              <a:t>Adjusts R</a:t>
            </a:r>
            <a:r>
              <a:rPr lang="en-US" altLang="da-DK" sz="2400" baseline="30000" dirty="0">
                <a:latin typeface="Times New Roman" panose="02020603050405020304" pitchFamily="18" charset="0"/>
                <a:cs typeface="Times New Roman" panose="02020603050405020304" pitchFamily="18" charset="0"/>
              </a:rPr>
              <a:t>2 </a:t>
            </a:r>
            <a:r>
              <a:rPr lang="en-US" altLang="da-DK" sz="2400" dirty="0">
                <a:latin typeface="Times New Roman" panose="02020603050405020304" pitchFamily="18" charset="0"/>
                <a:cs typeface="Times New Roman" panose="02020603050405020304" pitchFamily="18" charset="0"/>
              </a:rPr>
              <a:t>downward for small samples and multiple independent variables.</a:t>
            </a:r>
          </a:p>
        </p:txBody>
      </p:sp>
      <p:sp>
        <p:nvSpPr>
          <p:cNvPr id="3" name="Slide Number Placeholder 2">
            <a:extLst>
              <a:ext uri="{FF2B5EF4-FFF2-40B4-BE49-F238E27FC236}">
                <a16:creationId xmlns:a16="http://schemas.microsoft.com/office/drawing/2014/main" id="{68069C7A-2FBC-F944-AE52-072AFF221C44}"/>
              </a:ext>
            </a:extLst>
          </p:cNvPr>
          <p:cNvSpPr>
            <a:spLocks noGrp="1"/>
          </p:cNvSpPr>
          <p:nvPr>
            <p:ph type="sldNum" sz="quarter" idx="12"/>
          </p:nvPr>
        </p:nvSpPr>
        <p:spPr/>
        <p:txBody>
          <a:bodyPr/>
          <a:lstStyle/>
          <a:p>
            <a:fld id="{D7F570D5-C302-4020-AA58-8F0D30B28CB5}" type="slidenum">
              <a:rPr lang="en-US" altLang="da-DK" smtClean="0"/>
              <a:pPr/>
              <a:t>31</a:t>
            </a:fld>
            <a:endParaRPr lang="en-US" altLang="da-DK"/>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872C020-7032-AA4B-94DF-5E889F4938B6}"/>
              </a:ext>
            </a:extLst>
          </p:cNvPr>
          <p:cNvSpPr>
            <a:spLocks noGrp="1"/>
          </p:cNvSpPr>
          <p:nvPr>
            <p:ph type="sldNum" sz="quarter" idx="12"/>
          </p:nvPr>
        </p:nvSpPr>
        <p:spPr/>
        <p:txBody>
          <a:bodyPr/>
          <a:lstStyle/>
          <a:p>
            <a:fld id="{D7F570D5-C302-4020-AA58-8F0D30B28CB5}" type="slidenum">
              <a:rPr lang="en-US" altLang="da-DK" smtClean="0"/>
              <a:pPr/>
              <a:t>32</a:t>
            </a:fld>
            <a:endParaRPr lang="en-US" altLang="da-DK"/>
          </a:p>
        </p:txBody>
      </p:sp>
      <p:pic>
        <p:nvPicPr>
          <p:cNvPr id="5" name="Billede 1">
            <a:extLst>
              <a:ext uri="{FF2B5EF4-FFF2-40B4-BE49-F238E27FC236}">
                <a16:creationId xmlns:a16="http://schemas.microsoft.com/office/drawing/2014/main" id="{044115AD-0D2A-144F-A860-3695D1B5EFB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609600"/>
            <a:ext cx="6400800" cy="5375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13" name="Ink 12">
                <a:extLst>
                  <a:ext uri="{FF2B5EF4-FFF2-40B4-BE49-F238E27FC236}">
                    <a16:creationId xmlns:a16="http://schemas.microsoft.com/office/drawing/2014/main" id="{B40A25F2-A05A-3042-8F45-D9E60C97E605}"/>
                  </a:ext>
                </a:extLst>
              </p14:cNvPr>
              <p14:cNvContentPartPr/>
              <p14:nvPr/>
            </p14:nvContentPartPr>
            <p14:xfrm>
              <a:off x="2716444" y="3285290"/>
              <a:ext cx="393120" cy="308880"/>
            </p14:xfrm>
          </p:contentPart>
        </mc:Choice>
        <mc:Fallback xmlns="">
          <p:pic>
            <p:nvPicPr>
              <p:cNvPr id="13" name="Ink 12">
                <a:extLst>
                  <a:ext uri="{FF2B5EF4-FFF2-40B4-BE49-F238E27FC236}">
                    <a16:creationId xmlns:a16="http://schemas.microsoft.com/office/drawing/2014/main" id="{B40A25F2-A05A-3042-8F45-D9E60C97E605}"/>
                  </a:ext>
                </a:extLst>
              </p:cNvPr>
              <p:cNvPicPr/>
              <p:nvPr/>
            </p:nvPicPr>
            <p:blipFill>
              <a:blip r:embed="rId4"/>
              <a:stretch>
                <a:fillRect/>
              </a:stretch>
            </p:blipFill>
            <p:spPr>
              <a:xfrm>
                <a:off x="2712124" y="3280970"/>
                <a:ext cx="401760" cy="3175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66E79CFA-6403-7D4C-8FEE-3D922F586771}"/>
                  </a:ext>
                </a:extLst>
              </p14:cNvPr>
              <p14:cNvContentPartPr/>
              <p14:nvPr/>
            </p14:nvContentPartPr>
            <p14:xfrm>
              <a:off x="4237444" y="1822970"/>
              <a:ext cx="425160" cy="2152080"/>
            </p14:xfrm>
          </p:contentPart>
        </mc:Choice>
        <mc:Fallback xmlns="">
          <p:pic>
            <p:nvPicPr>
              <p:cNvPr id="2" name="Ink 1">
                <a:extLst>
                  <a:ext uri="{FF2B5EF4-FFF2-40B4-BE49-F238E27FC236}">
                    <a16:creationId xmlns:a16="http://schemas.microsoft.com/office/drawing/2014/main" id="{66E79CFA-6403-7D4C-8FEE-3D922F586771}"/>
                  </a:ext>
                </a:extLst>
              </p:cNvPr>
              <p:cNvPicPr/>
              <p:nvPr/>
            </p:nvPicPr>
            <p:blipFill>
              <a:blip r:embed="rId6"/>
              <a:stretch>
                <a:fillRect/>
              </a:stretch>
            </p:blipFill>
            <p:spPr>
              <a:xfrm>
                <a:off x="4233124" y="1818650"/>
                <a:ext cx="433800" cy="2160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Ink 2">
                <a:extLst>
                  <a:ext uri="{FF2B5EF4-FFF2-40B4-BE49-F238E27FC236}">
                    <a16:creationId xmlns:a16="http://schemas.microsoft.com/office/drawing/2014/main" id="{01D568E5-3513-AC4D-898D-BFD8F096BE52}"/>
                  </a:ext>
                </a:extLst>
              </p14:cNvPr>
              <p14:cNvContentPartPr/>
              <p14:nvPr/>
            </p14:nvContentPartPr>
            <p14:xfrm>
              <a:off x="2404324" y="2944010"/>
              <a:ext cx="76680" cy="318600"/>
            </p14:xfrm>
          </p:contentPart>
        </mc:Choice>
        <mc:Fallback xmlns="">
          <p:pic>
            <p:nvPicPr>
              <p:cNvPr id="3" name="Ink 2">
                <a:extLst>
                  <a:ext uri="{FF2B5EF4-FFF2-40B4-BE49-F238E27FC236}">
                    <a16:creationId xmlns:a16="http://schemas.microsoft.com/office/drawing/2014/main" id="{01D568E5-3513-AC4D-898D-BFD8F096BE52}"/>
                  </a:ext>
                </a:extLst>
              </p:cNvPr>
              <p:cNvPicPr/>
              <p:nvPr/>
            </p:nvPicPr>
            <p:blipFill>
              <a:blip r:embed="rId8"/>
              <a:stretch>
                <a:fillRect/>
              </a:stretch>
            </p:blipFill>
            <p:spPr>
              <a:xfrm>
                <a:off x="2400004" y="2939690"/>
                <a:ext cx="85320" cy="3272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Ink 5">
                <a:extLst>
                  <a:ext uri="{FF2B5EF4-FFF2-40B4-BE49-F238E27FC236}">
                    <a16:creationId xmlns:a16="http://schemas.microsoft.com/office/drawing/2014/main" id="{E114C43C-83BC-BA40-9FBF-98530BD4A5A3}"/>
                  </a:ext>
                </a:extLst>
              </p14:cNvPr>
              <p14:cNvContentPartPr/>
              <p14:nvPr/>
            </p14:nvContentPartPr>
            <p14:xfrm>
              <a:off x="2280484" y="2777690"/>
              <a:ext cx="315720" cy="277200"/>
            </p14:xfrm>
          </p:contentPart>
        </mc:Choice>
        <mc:Fallback xmlns="">
          <p:pic>
            <p:nvPicPr>
              <p:cNvPr id="6" name="Ink 5">
                <a:extLst>
                  <a:ext uri="{FF2B5EF4-FFF2-40B4-BE49-F238E27FC236}">
                    <a16:creationId xmlns:a16="http://schemas.microsoft.com/office/drawing/2014/main" id="{E114C43C-83BC-BA40-9FBF-98530BD4A5A3}"/>
                  </a:ext>
                </a:extLst>
              </p:cNvPr>
              <p:cNvPicPr/>
              <p:nvPr/>
            </p:nvPicPr>
            <p:blipFill>
              <a:blip r:embed="rId10"/>
              <a:stretch>
                <a:fillRect/>
              </a:stretch>
            </p:blipFill>
            <p:spPr>
              <a:xfrm>
                <a:off x="2276164" y="2773370"/>
                <a:ext cx="32436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Ink 6">
                <a:extLst>
                  <a:ext uri="{FF2B5EF4-FFF2-40B4-BE49-F238E27FC236}">
                    <a16:creationId xmlns:a16="http://schemas.microsoft.com/office/drawing/2014/main" id="{235281E1-13CD-D941-BBE0-FCA41CFBE5E7}"/>
                  </a:ext>
                </a:extLst>
              </p14:cNvPr>
              <p14:cNvContentPartPr/>
              <p14:nvPr/>
            </p14:nvContentPartPr>
            <p14:xfrm>
              <a:off x="2613124" y="3014930"/>
              <a:ext cx="91800" cy="169200"/>
            </p14:xfrm>
          </p:contentPart>
        </mc:Choice>
        <mc:Fallback xmlns="">
          <p:pic>
            <p:nvPicPr>
              <p:cNvPr id="7" name="Ink 6">
                <a:extLst>
                  <a:ext uri="{FF2B5EF4-FFF2-40B4-BE49-F238E27FC236}">
                    <a16:creationId xmlns:a16="http://schemas.microsoft.com/office/drawing/2014/main" id="{235281E1-13CD-D941-BBE0-FCA41CFBE5E7}"/>
                  </a:ext>
                </a:extLst>
              </p:cNvPr>
              <p:cNvPicPr/>
              <p:nvPr/>
            </p:nvPicPr>
            <p:blipFill>
              <a:blip r:embed="rId12"/>
              <a:stretch>
                <a:fillRect/>
              </a:stretch>
            </p:blipFill>
            <p:spPr>
              <a:xfrm>
                <a:off x="2608804" y="3010610"/>
                <a:ext cx="10044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Ink 7">
                <a:extLst>
                  <a:ext uri="{FF2B5EF4-FFF2-40B4-BE49-F238E27FC236}">
                    <a16:creationId xmlns:a16="http://schemas.microsoft.com/office/drawing/2014/main" id="{EBCE69C3-71D1-244C-B2E7-B1709C8E2166}"/>
                  </a:ext>
                </a:extLst>
              </p14:cNvPr>
              <p14:cNvContentPartPr/>
              <p14:nvPr/>
            </p14:nvContentPartPr>
            <p14:xfrm>
              <a:off x="2786284" y="2837450"/>
              <a:ext cx="84960" cy="300600"/>
            </p14:xfrm>
          </p:contentPart>
        </mc:Choice>
        <mc:Fallback xmlns="">
          <p:pic>
            <p:nvPicPr>
              <p:cNvPr id="8" name="Ink 7">
                <a:extLst>
                  <a:ext uri="{FF2B5EF4-FFF2-40B4-BE49-F238E27FC236}">
                    <a16:creationId xmlns:a16="http://schemas.microsoft.com/office/drawing/2014/main" id="{EBCE69C3-71D1-244C-B2E7-B1709C8E2166}"/>
                  </a:ext>
                </a:extLst>
              </p:cNvPr>
              <p:cNvPicPr/>
              <p:nvPr/>
            </p:nvPicPr>
            <p:blipFill>
              <a:blip r:embed="rId14"/>
              <a:stretch>
                <a:fillRect/>
              </a:stretch>
            </p:blipFill>
            <p:spPr>
              <a:xfrm>
                <a:off x="2781964" y="2833130"/>
                <a:ext cx="93600" cy="3092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Ink 8">
                <a:extLst>
                  <a:ext uri="{FF2B5EF4-FFF2-40B4-BE49-F238E27FC236}">
                    <a16:creationId xmlns:a16="http://schemas.microsoft.com/office/drawing/2014/main" id="{B501B6DB-B3F3-E04A-A7CD-A7EB86B30CC6}"/>
                  </a:ext>
                </a:extLst>
              </p14:cNvPr>
              <p14:cNvContentPartPr/>
              <p14:nvPr/>
            </p14:nvContentPartPr>
            <p14:xfrm>
              <a:off x="2788804" y="2963450"/>
              <a:ext cx="50400" cy="41760"/>
            </p14:xfrm>
          </p:contentPart>
        </mc:Choice>
        <mc:Fallback xmlns="">
          <p:pic>
            <p:nvPicPr>
              <p:cNvPr id="9" name="Ink 8">
                <a:extLst>
                  <a:ext uri="{FF2B5EF4-FFF2-40B4-BE49-F238E27FC236}">
                    <a16:creationId xmlns:a16="http://schemas.microsoft.com/office/drawing/2014/main" id="{B501B6DB-B3F3-E04A-A7CD-A7EB86B30CC6}"/>
                  </a:ext>
                </a:extLst>
              </p:cNvPr>
              <p:cNvPicPr/>
              <p:nvPr/>
            </p:nvPicPr>
            <p:blipFill>
              <a:blip r:embed="rId16"/>
              <a:stretch>
                <a:fillRect/>
              </a:stretch>
            </p:blipFill>
            <p:spPr>
              <a:xfrm>
                <a:off x="2784484" y="2959130"/>
                <a:ext cx="5904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 name="Ink 9">
                <a:extLst>
                  <a:ext uri="{FF2B5EF4-FFF2-40B4-BE49-F238E27FC236}">
                    <a16:creationId xmlns:a16="http://schemas.microsoft.com/office/drawing/2014/main" id="{8DA4F5C3-8320-E543-8BDB-B8F13D240411}"/>
                  </a:ext>
                </a:extLst>
              </p14:cNvPr>
              <p14:cNvContentPartPr/>
              <p14:nvPr/>
            </p14:nvContentPartPr>
            <p14:xfrm>
              <a:off x="2871964" y="2668610"/>
              <a:ext cx="335520" cy="431640"/>
            </p14:xfrm>
          </p:contentPart>
        </mc:Choice>
        <mc:Fallback xmlns="">
          <p:pic>
            <p:nvPicPr>
              <p:cNvPr id="10" name="Ink 9">
                <a:extLst>
                  <a:ext uri="{FF2B5EF4-FFF2-40B4-BE49-F238E27FC236}">
                    <a16:creationId xmlns:a16="http://schemas.microsoft.com/office/drawing/2014/main" id="{8DA4F5C3-8320-E543-8BDB-B8F13D240411}"/>
                  </a:ext>
                </a:extLst>
              </p:cNvPr>
              <p:cNvPicPr/>
              <p:nvPr/>
            </p:nvPicPr>
            <p:blipFill>
              <a:blip r:embed="rId18"/>
              <a:stretch>
                <a:fillRect/>
              </a:stretch>
            </p:blipFill>
            <p:spPr>
              <a:xfrm>
                <a:off x="2867644" y="2664290"/>
                <a:ext cx="344160" cy="4402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 name="Ink 11">
                <a:extLst>
                  <a:ext uri="{FF2B5EF4-FFF2-40B4-BE49-F238E27FC236}">
                    <a16:creationId xmlns:a16="http://schemas.microsoft.com/office/drawing/2014/main" id="{BB8CF6F0-AF2E-B742-B070-A266A73107A6}"/>
                  </a:ext>
                </a:extLst>
              </p14:cNvPr>
              <p14:cNvContentPartPr/>
              <p14:nvPr/>
            </p14:nvContentPartPr>
            <p14:xfrm>
              <a:off x="2508004" y="3496250"/>
              <a:ext cx="141480" cy="223920"/>
            </p14:xfrm>
          </p:contentPart>
        </mc:Choice>
        <mc:Fallback xmlns="">
          <p:pic>
            <p:nvPicPr>
              <p:cNvPr id="12" name="Ink 11">
                <a:extLst>
                  <a:ext uri="{FF2B5EF4-FFF2-40B4-BE49-F238E27FC236}">
                    <a16:creationId xmlns:a16="http://schemas.microsoft.com/office/drawing/2014/main" id="{BB8CF6F0-AF2E-B742-B070-A266A73107A6}"/>
                  </a:ext>
                </a:extLst>
              </p:cNvPr>
              <p:cNvPicPr/>
              <p:nvPr/>
            </p:nvPicPr>
            <p:blipFill>
              <a:blip r:embed="rId20"/>
              <a:stretch>
                <a:fillRect/>
              </a:stretch>
            </p:blipFill>
            <p:spPr>
              <a:xfrm>
                <a:off x="2503684" y="3491930"/>
                <a:ext cx="150120" cy="232560"/>
              </a:xfrm>
              <a:prstGeom prst="rect">
                <a:avLst/>
              </a:prstGeom>
            </p:spPr>
          </p:pic>
        </mc:Fallback>
      </mc:AlternateContent>
      <p:grpSp>
        <p:nvGrpSpPr>
          <p:cNvPr id="22" name="Group 21">
            <a:extLst>
              <a:ext uri="{FF2B5EF4-FFF2-40B4-BE49-F238E27FC236}">
                <a16:creationId xmlns:a16="http://schemas.microsoft.com/office/drawing/2014/main" id="{DEF2DCB3-F818-CB42-9D77-E08B63BE438D}"/>
              </a:ext>
            </a:extLst>
          </p:cNvPr>
          <p:cNvGrpSpPr/>
          <p:nvPr/>
        </p:nvGrpSpPr>
        <p:grpSpPr>
          <a:xfrm>
            <a:off x="3100564" y="3102050"/>
            <a:ext cx="654120" cy="262800"/>
            <a:chOff x="3100564" y="3102050"/>
            <a:chExt cx="654120" cy="262800"/>
          </a:xfrm>
        </p:grpSpPr>
        <mc:AlternateContent xmlns:mc="http://schemas.openxmlformats.org/markup-compatibility/2006" xmlns:p14="http://schemas.microsoft.com/office/powerpoint/2010/main">
          <mc:Choice Requires="p14">
            <p:contentPart p14:bwMode="auto" r:id="rId21">
              <p14:nvContentPartPr>
                <p14:cNvPr id="17" name="Ink 16">
                  <a:extLst>
                    <a:ext uri="{FF2B5EF4-FFF2-40B4-BE49-F238E27FC236}">
                      <a16:creationId xmlns:a16="http://schemas.microsoft.com/office/drawing/2014/main" id="{9C30F3C1-FB28-1B41-8A8D-48C4D57640D0}"/>
                    </a:ext>
                  </a:extLst>
                </p14:cNvPr>
                <p14:cNvContentPartPr/>
                <p14:nvPr/>
              </p14:nvContentPartPr>
              <p14:xfrm>
                <a:off x="3411244" y="3112850"/>
                <a:ext cx="360" cy="3600"/>
              </p14:xfrm>
            </p:contentPart>
          </mc:Choice>
          <mc:Fallback xmlns="">
            <p:pic>
              <p:nvPicPr>
                <p:cNvPr id="17" name="Ink 16">
                  <a:extLst>
                    <a:ext uri="{FF2B5EF4-FFF2-40B4-BE49-F238E27FC236}">
                      <a16:creationId xmlns:a16="http://schemas.microsoft.com/office/drawing/2014/main" id="{9C30F3C1-FB28-1B41-8A8D-48C4D57640D0}"/>
                    </a:ext>
                  </a:extLst>
                </p:cNvPr>
                <p:cNvPicPr/>
                <p:nvPr/>
              </p:nvPicPr>
              <p:blipFill>
                <a:blip r:embed="rId22"/>
                <a:stretch>
                  <a:fillRect/>
                </a:stretch>
              </p:blipFill>
              <p:spPr>
                <a:xfrm>
                  <a:off x="3406924" y="3108530"/>
                  <a:ext cx="900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9" name="Ink 18">
                  <a:extLst>
                    <a:ext uri="{FF2B5EF4-FFF2-40B4-BE49-F238E27FC236}">
                      <a16:creationId xmlns:a16="http://schemas.microsoft.com/office/drawing/2014/main" id="{598E5FFE-B327-9643-B403-B9BE0E9DF30F}"/>
                    </a:ext>
                  </a:extLst>
                </p14:cNvPr>
                <p14:cNvContentPartPr/>
                <p14:nvPr/>
              </p14:nvContentPartPr>
              <p14:xfrm>
                <a:off x="3217924" y="3144890"/>
                <a:ext cx="73800" cy="22320"/>
              </p14:xfrm>
            </p:contentPart>
          </mc:Choice>
          <mc:Fallback xmlns="">
            <p:pic>
              <p:nvPicPr>
                <p:cNvPr id="19" name="Ink 18">
                  <a:extLst>
                    <a:ext uri="{FF2B5EF4-FFF2-40B4-BE49-F238E27FC236}">
                      <a16:creationId xmlns:a16="http://schemas.microsoft.com/office/drawing/2014/main" id="{598E5FFE-B327-9643-B403-B9BE0E9DF30F}"/>
                    </a:ext>
                  </a:extLst>
                </p:cNvPr>
                <p:cNvPicPr/>
                <p:nvPr/>
              </p:nvPicPr>
              <p:blipFill>
                <a:blip r:embed="rId24"/>
                <a:stretch>
                  <a:fillRect/>
                </a:stretch>
              </p:blipFill>
              <p:spPr>
                <a:xfrm>
                  <a:off x="3213604" y="3140570"/>
                  <a:ext cx="824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1" name="Ink 20">
                  <a:extLst>
                    <a:ext uri="{FF2B5EF4-FFF2-40B4-BE49-F238E27FC236}">
                      <a16:creationId xmlns:a16="http://schemas.microsoft.com/office/drawing/2014/main" id="{8B299AA1-839B-A94B-99D0-9196C8172F43}"/>
                    </a:ext>
                  </a:extLst>
                </p14:cNvPr>
                <p14:cNvContentPartPr/>
                <p14:nvPr/>
              </p14:nvContentPartPr>
              <p14:xfrm>
                <a:off x="3100564" y="3102050"/>
                <a:ext cx="654120" cy="262800"/>
              </p14:xfrm>
            </p:contentPart>
          </mc:Choice>
          <mc:Fallback xmlns="">
            <p:pic>
              <p:nvPicPr>
                <p:cNvPr id="21" name="Ink 20">
                  <a:extLst>
                    <a:ext uri="{FF2B5EF4-FFF2-40B4-BE49-F238E27FC236}">
                      <a16:creationId xmlns:a16="http://schemas.microsoft.com/office/drawing/2014/main" id="{8B299AA1-839B-A94B-99D0-9196C8172F43}"/>
                    </a:ext>
                  </a:extLst>
                </p:cNvPr>
                <p:cNvPicPr/>
                <p:nvPr/>
              </p:nvPicPr>
              <p:blipFill>
                <a:blip r:embed="rId26"/>
                <a:stretch>
                  <a:fillRect/>
                </a:stretch>
              </p:blipFill>
              <p:spPr>
                <a:xfrm>
                  <a:off x="3096244" y="3097730"/>
                  <a:ext cx="662760" cy="271440"/>
                </a:xfrm>
                <a:prstGeom prst="rect">
                  <a:avLst/>
                </a:prstGeom>
              </p:spPr>
            </p:pic>
          </mc:Fallback>
        </mc:AlternateContent>
      </p:grpSp>
    </p:spTree>
    <p:extLst>
      <p:ext uri="{BB962C8B-B14F-4D97-AF65-F5344CB8AC3E}">
        <p14:creationId xmlns:p14="http://schemas.microsoft.com/office/powerpoint/2010/main" val="42621493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9F11A6-403B-BB43-BDE3-D4284A7D55A2}"/>
              </a:ext>
            </a:extLst>
          </p:cNvPr>
          <p:cNvSpPr>
            <a:spLocks noGrp="1"/>
          </p:cNvSpPr>
          <p:nvPr>
            <p:ph idx="1"/>
          </p:nvPr>
        </p:nvSpPr>
        <p:spPr>
          <a:xfrm>
            <a:off x="381000" y="1219200"/>
            <a:ext cx="8229600" cy="5029200"/>
          </a:xfrm>
        </p:spPr>
        <p:txBody>
          <a:bodyPr/>
          <a:lstStyle/>
          <a:p>
            <a:pPr marL="0" indent="0">
              <a:buNone/>
            </a:pPr>
            <a:endParaRPr lang="en-SA" dirty="0"/>
          </a:p>
          <a:p>
            <a:pPr marL="0" indent="0">
              <a:buNone/>
            </a:pPr>
            <a:endParaRPr lang="en-SA" dirty="0"/>
          </a:p>
          <a:p>
            <a:pPr marL="0" indent="0">
              <a:buNone/>
            </a:pPr>
            <a:endParaRPr lang="en-SA" dirty="0"/>
          </a:p>
          <a:p>
            <a:pPr marL="0" indent="0">
              <a:buNone/>
            </a:pPr>
            <a:endParaRPr lang="en-SA" dirty="0"/>
          </a:p>
          <a:p>
            <a:pPr marL="0" indent="0">
              <a:buNone/>
            </a:pPr>
            <a:endParaRPr lang="en-SA" dirty="0"/>
          </a:p>
          <a:p>
            <a:pPr marL="0" indent="0">
              <a:buNone/>
            </a:pPr>
            <a:endParaRPr lang="en-SA" dirty="0"/>
          </a:p>
          <a:p>
            <a:pPr marL="0" indent="0">
              <a:buNone/>
            </a:pPr>
            <a:endParaRPr lang="en-SA" dirty="0"/>
          </a:p>
          <a:p>
            <a:endParaRPr lang="en-SA" dirty="0"/>
          </a:p>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In our example, R</a:t>
            </a:r>
            <a:r>
              <a:rPr lang="en-US" sz="2400" b="1" baseline="30000" dirty="0">
                <a:latin typeface="Times New Roman" panose="02020603050405020304" pitchFamily="18" charset="0"/>
                <a:cs typeface="Times New Roman" panose="02020603050405020304" pitchFamily="18" charset="0"/>
              </a:rPr>
              <a:t>2</a:t>
            </a:r>
            <a:r>
              <a:rPr lang="en-US" sz="2400" b="1" dirty="0">
                <a:latin typeface="Times New Roman" panose="02020603050405020304" pitchFamily="18" charset="0"/>
                <a:cs typeface="Times New Roman" panose="02020603050405020304" pitchFamily="18" charset="0"/>
              </a:rPr>
              <a:t> = 0.877 and adjusted R</a:t>
            </a:r>
            <a:r>
              <a:rPr lang="en-US" sz="2400" b="1" baseline="30000" dirty="0">
                <a:latin typeface="Times New Roman" panose="02020603050405020304" pitchFamily="18" charset="0"/>
                <a:cs typeface="Times New Roman" panose="02020603050405020304" pitchFamily="18" charset="0"/>
              </a:rPr>
              <a:t>2</a:t>
            </a:r>
            <a:r>
              <a:rPr lang="en-US" sz="2400" b="1" dirty="0">
                <a:latin typeface="Times New Roman" panose="02020603050405020304" pitchFamily="18" charset="0"/>
                <a:cs typeface="Times New Roman" panose="02020603050405020304" pitchFamily="18" charset="0"/>
              </a:rPr>
              <a:t> = 0.865</a:t>
            </a:r>
            <a:endParaRPr lang="en-SA" sz="24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E470CABB-5CD2-8241-A3B6-6813C0ABB7C0}"/>
              </a:ext>
            </a:extLst>
          </p:cNvPr>
          <p:cNvSpPr>
            <a:spLocks noGrp="1"/>
          </p:cNvSpPr>
          <p:nvPr>
            <p:ph type="sldNum" sz="quarter" idx="12"/>
          </p:nvPr>
        </p:nvSpPr>
        <p:spPr/>
        <p:txBody>
          <a:bodyPr/>
          <a:lstStyle/>
          <a:p>
            <a:fld id="{D7F570D5-C302-4020-AA58-8F0D30B28CB5}" type="slidenum">
              <a:rPr lang="en-US" altLang="da-DK" smtClean="0"/>
              <a:pPr/>
              <a:t>33</a:t>
            </a:fld>
            <a:endParaRPr lang="en-US" altLang="da-DK"/>
          </a:p>
        </p:txBody>
      </p:sp>
      <p:sp>
        <p:nvSpPr>
          <p:cNvPr id="5" name="Title 1">
            <a:extLst>
              <a:ext uri="{FF2B5EF4-FFF2-40B4-BE49-F238E27FC236}">
                <a16:creationId xmlns:a16="http://schemas.microsoft.com/office/drawing/2014/main" id="{EA08F811-9764-2940-A109-DE2471B49DB9}"/>
              </a:ext>
            </a:extLst>
          </p:cNvPr>
          <p:cNvSpPr>
            <a:spLocks noGrp="1"/>
          </p:cNvSpPr>
          <p:nvPr>
            <p:ph type="title"/>
          </p:nvPr>
        </p:nvSpPr>
        <p:spPr>
          <a:xfrm>
            <a:off x="152400" y="187579"/>
            <a:ext cx="7391400" cy="768351"/>
          </a:xfrm>
        </p:spPr>
        <p:txBody>
          <a:bodyPr/>
          <a:lstStyle/>
          <a:p>
            <a:r>
              <a:rPr lang="en-US" sz="3600" b="1" dirty="0">
                <a:latin typeface="Times New Roman" panose="02020603050405020304" pitchFamily="18" charset="0"/>
                <a:cs typeface="Times New Roman" panose="02020603050405020304" pitchFamily="18" charset="0"/>
              </a:rPr>
              <a:t>The Coefficient of Determination, R</a:t>
            </a:r>
            <a:r>
              <a:rPr lang="en-US" sz="3600" b="1" baseline="30000" dirty="0">
                <a:latin typeface="Times New Roman" panose="02020603050405020304" pitchFamily="18" charset="0"/>
                <a:cs typeface="Times New Roman" panose="02020603050405020304" pitchFamily="18" charset="0"/>
              </a:rPr>
              <a:t>2</a:t>
            </a:r>
          </a:p>
        </p:txBody>
      </p:sp>
      <p:pic>
        <p:nvPicPr>
          <p:cNvPr id="6" name="Content Placeholder 4">
            <a:extLst>
              <a:ext uri="{FF2B5EF4-FFF2-40B4-BE49-F238E27FC236}">
                <a16:creationId xmlns:a16="http://schemas.microsoft.com/office/drawing/2014/main" id="{3DD9FF4F-2B8A-874D-B8CB-8A0EBCBBC16C}"/>
              </a:ext>
            </a:extLst>
          </p:cNvPr>
          <p:cNvPicPr>
            <a:picLocks noChangeAspect="1"/>
          </p:cNvPicPr>
          <p:nvPr/>
        </p:nvPicPr>
        <p:blipFill>
          <a:blip r:embed="rId2"/>
          <a:stretch>
            <a:fillRect/>
          </a:stretch>
        </p:blipFill>
        <p:spPr bwMode="auto">
          <a:xfrm>
            <a:off x="1066800" y="1371600"/>
            <a:ext cx="7100101"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310D8A45-EB9D-6846-B981-05B90BC16246}"/>
              </a:ext>
            </a:extLst>
          </p:cNvPr>
          <p:cNvPicPr>
            <a:picLocks noChangeAspect="1"/>
          </p:cNvPicPr>
          <p:nvPr/>
        </p:nvPicPr>
        <p:blipFill>
          <a:blip r:embed="rId3"/>
          <a:stretch>
            <a:fillRect/>
          </a:stretch>
        </p:blipFill>
        <p:spPr>
          <a:xfrm>
            <a:off x="2756287" y="4148847"/>
            <a:ext cx="3555225" cy="1034800"/>
          </a:xfrm>
          <a:prstGeom prst="rect">
            <a:avLst/>
          </a:prstGeom>
        </p:spPr>
      </p:pic>
    </p:spTree>
    <p:extLst>
      <p:ext uri="{BB962C8B-B14F-4D97-AF65-F5344CB8AC3E}">
        <p14:creationId xmlns:p14="http://schemas.microsoft.com/office/powerpoint/2010/main" val="23928007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A19645-6F79-3A4C-8946-1C6DEC9468D3}"/>
              </a:ext>
            </a:extLst>
          </p:cNvPr>
          <p:cNvSpPr>
            <a:spLocks noGrp="1"/>
          </p:cNvSpPr>
          <p:nvPr>
            <p:ph idx="1"/>
          </p:nvPr>
        </p:nvSpPr>
        <p:spPr>
          <a:xfrm>
            <a:off x="827088" y="1371600"/>
            <a:ext cx="7097712" cy="4876800"/>
          </a:xfrm>
        </p:spPr>
        <p:txBody>
          <a:bodyPr/>
          <a:lstStyle/>
          <a:p>
            <a:r>
              <a:rPr lang="en-US" sz="3200" dirty="0">
                <a:latin typeface="Times New Roman" panose="02020603050405020304" pitchFamily="18" charset="0"/>
                <a:cs typeface="Times New Roman" panose="02020603050405020304" pitchFamily="18" charset="0"/>
              </a:rPr>
              <a:t>In addition to the assumptions made for simple regressions analysis we have another two assumptions:</a:t>
            </a:r>
          </a:p>
          <a:p>
            <a:r>
              <a:rPr lang="en-US" sz="3200" b="1" i="1" dirty="0">
                <a:solidFill>
                  <a:srgbClr val="FFFF00"/>
                </a:solidFill>
                <a:latin typeface="Times New Roman" panose="02020603050405020304" pitchFamily="18" charset="0"/>
                <a:cs typeface="Times New Roman" panose="02020603050405020304" pitchFamily="18" charset="0"/>
              </a:rPr>
              <a:t>(1) the number of independent variables in the regression be smaller than the number of observations, and</a:t>
            </a:r>
          </a:p>
          <a:p>
            <a:r>
              <a:rPr lang="en-US" sz="3200" b="1" i="1" dirty="0">
                <a:solidFill>
                  <a:schemeClr val="tx1">
                    <a:lumMod val="95000"/>
                  </a:schemeClr>
                </a:solidFill>
                <a:latin typeface="Times New Roman" panose="02020603050405020304" pitchFamily="18" charset="0"/>
                <a:cs typeface="Times New Roman" panose="02020603050405020304" pitchFamily="18" charset="0"/>
              </a:rPr>
              <a:t>(2) there is no perfect linear correlation among the independent variables.</a:t>
            </a:r>
          </a:p>
        </p:txBody>
      </p:sp>
      <p:sp>
        <p:nvSpPr>
          <p:cNvPr id="4" name="Slide Number Placeholder 3">
            <a:extLst>
              <a:ext uri="{FF2B5EF4-FFF2-40B4-BE49-F238E27FC236}">
                <a16:creationId xmlns:a16="http://schemas.microsoft.com/office/drawing/2014/main" id="{6A1FE74E-8EE4-4A40-A3F8-9AEF7E3588DC}"/>
              </a:ext>
            </a:extLst>
          </p:cNvPr>
          <p:cNvSpPr>
            <a:spLocks noGrp="1"/>
          </p:cNvSpPr>
          <p:nvPr>
            <p:ph type="sldNum" sz="quarter" idx="12"/>
          </p:nvPr>
        </p:nvSpPr>
        <p:spPr/>
        <p:txBody>
          <a:bodyPr/>
          <a:lstStyle/>
          <a:p>
            <a:fld id="{D7F570D5-C302-4020-AA58-8F0D30B28CB5}" type="slidenum">
              <a:rPr lang="en-US" altLang="da-DK" smtClean="0"/>
              <a:pPr/>
              <a:t>34</a:t>
            </a:fld>
            <a:endParaRPr lang="en-US" altLang="da-DK"/>
          </a:p>
        </p:txBody>
      </p:sp>
      <p:sp>
        <p:nvSpPr>
          <p:cNvPr id="5" name="Rectangle 5">
            <a:extLst>
              <a:ext uri="{FF2B5EF4-FFF2-40B4-BE49-F238E27FC236}">
                <a16:creationId xmlns:a16="http://schemas.microsoft.com/office/drawing/2014/main" id="{808CF72E-0CA4-7047-AB86-7D74D9C6B038}"/>
              </a:ext>
            </a:extLst>
          </p:cNvPr>
          <p:cNvSpPr>
            <a:spLocks noGrp="1" noChangeArrowheads="1"/>
          </p:cNvSpPr>
          <p:nvPr>
            <p:ph type="title"/>
          </p:nvPr>
        </p:nvSpPr>
        <p:spPr>
          <a:xfrm>
            <a:off x="304799" y="225425"/>
            <a:ext cx="7234239" cy="768350"/>
          </a:xfrm>
        </p:spPr>
        <p:txBody>
          <a:bodyPr/>
          <a:lstStyle/>
          <a:p>
            <a:r>
              <a:rPr lang="en-US" sz="3000" b="1" dirty="0">
                <a:latin typeface="Times New Roman" panose="02020603050405020304" pitchFamily="18" charset="0"/>
                <a:cs typeface="Times New Roman" panose="02020603050405020304" pitchFamily="18" charset="0"/>
              </a:rPr>
              <a:t>Assumptions of Multiple Regression Model</a:t>
            </a:r>
          </a:p>
        </p:txBody>
      </p:sp>
    </p:spTree>
    <p:extLst>
      <p:ext uri="{BB962C8B-B14F-4D97-AF65-F5344CB8AC3E}">
        <p14:creationId xmlns:p14="http://schemas.microsoft.com/office/powerpoint/2010/main" val="21260319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77813"/>
            <a:ext cx="8229600" cy="636587"/>
          </a:xfrm>
        </p:spPr>
        <p:txBody>
          <a:bodyPr/>
          <a:lstStyle/>
          <a:p>
            <a:pPr eaLnBrk="1" hangingPunct="1"/>
            <a:r>
              <a:rPr lang="en-US" altLang="da-DK" sz="3200" b="1" dirty="0"/>
              <a:t>Analysis of Variance &amp; </a:t>
            </a:r>
            <a:r>
              <a:rPr lang="en-US" altLang="da-DK" sz="3200" b="1" i="1" dirty="0"/>
              <a:t>F</a:t>
            </a:r>
            <a:r>
              <a:rPr lang="en-US" altLang="da-DK" sz="3200" b="1" dirty="0"/>
              <a:t> statistic:</a:t>
            </a:r>
          </a:p>
        </p:txBody>
      </p:sp>
      <p:sp>
        <p:nvSpPr>
          <p:cNvPr id="25603" name="Rectangle 3"/>
          <p:cNvSpPr>
            <a:spLocks noGrp="1" noChangeArrowheads="1"/>
          </p:cNvSpPr>
          <p:nvPr>
            <p:ph type="body" sz="half" idx="1"/>
          </p:nvPr>
        </p:nvSpPr>
        <p:spPr>
          <a:xfrm>
            <a:off x="457200" y="1143001"/>
            <a:ext cx="7543800" cy="1595014"/>
          </a:xfrm>
        </p:spPr>
        <p:txBody>
          <a:bodyPr/>
          <a:lstStyle/>
          <a:p>
            <a:pPr eaLnBrk="1" hangingPunct="1"/>
            <a:r>
              <a:rPr lang="en-US" altLang="da-DK" sz="2800" b="1" i="1" dirty="0">
                <a:latin typeface="Times New Roman" panose="02020603050405020304" pitchFamily="18" charset="0"/>
                <a:cs typeface="Times New Roman" panose="02020603050405020304" pitchFamily="18" charset="0"/>
              </a:rPr>
              <a:t>Tells if R</a:t>
            </a:r>
            <a:r>
              <a:rPr lang="en-US" altLang="da-DK" sz="2800" b="1" i="1" baseline="30000" dirty="0">
                <a:latin typeface="Times New Roman" panose="02020603050405020304" pitchFamily="18" charset="0"/>
                <a:cs typeface="Times New Roman" panose="02020603050405020304" pitchFamily="18" charset="0"/>
              </a:rPr>
              <a:t>2</a:t>
            </a:r>
            <a:r>
              <a:rPr lang="en-US" altLang="da-DK" sz="2800" b="1" i="1" dirty="0">
                <a:latin typeface="Times New Roman" panose="02020603050405020304" pitchFamily="18" charset="0"/>
                <a:cs typeface="Times New Roman" panose="02020603050405020304" pitchFamily="18" charset="0"/>
              </a:rPr>
              <a:t> is statistically significant</a:t>
            </a:r>
            <a:r>
              <a:rPr lang="en-US" altLang="da-DK" sz="2800" dirty="0">
                <a:latin typeface="Times New Roman" panose="02020603050405020304" pitchFamily="18" charset="0"/>
                <a:cs typeface="Times New Roman" panose="02020603050405020304" pitchFamily="18" charset="0"/>
              </a:rPr>
              <a:t>.</a:t>
            </a:r>
          </a:p>
          <a:p>
            <a:pPr eaLnBrk="1" hangingPunct="1"/>
            <a:endParaRPr lang="en-US" altLang="da-DK" sz="2800" dirty="0"/>
          </a:p>
        </p:txBody>
      </p:sp>
      <p:pic>
        <p:nvPicPr>
          <p:cNvPr id="4" name="Picture 3"/>
          <p:cNvPicPr>
            <a:picLocks noChangeAspect="1"/>
          </p:cNvPicPr>
          <p:nvPr/>
        </p:nvPicPr>
        <p:blipFill>
          <a:blip r:embed="rId2"/>
          <a:stretch>
            <a:fillRect/>
          </a:stretch>
        </p:blipFill>
        <p:spPr>
          <a:xfrm>
            <a:off x="1752600" y="1909133"/>
            <a:ext cx="4378050" cy="873600"/>
          </a:xfrm>
          <a:prstGeom prst="rect">
            <a:avLst/>
          </a:prstGeom>
        </p:spPr>
      </p:pic>
      <p:pic>
        <p:nvPicPr>
          <p:cNvPr id="5" name="Picture 4"/>
          <p:cNvPicPr>
            <a:picLocks noChangeAspect="1"/>
          </p:cNvPicPr>
          <p:nvPr/>
        </p:nvPicPr>
        <p:blipFill>
          <a:blip r:embed="rId3"/>
          <a:stretch>
            <a:fillRect/>
          </a:stretch>
        </p:blipFill>
        <p:spPr>
          <a:xfrm>
            <a:off x="2327025" y="3051260"/>
            <a:ext cx="3229200" cy="1086800"/>
          </a:xfrm>
          <a:prstGeom prst="rect">
            <a:avLst/>
          </a:prstGeom>
        </p:spPr>
      </p:pic>
      <p:sp>
        <p:nvSpPr>
          <p:cNvPr id="6" name="TextBox 5"/>
          <p:cNvSpPr txBox="1"/>
          <p:nvPr/>
        </p:nvSpPr>
        <p:spPr>
          <a:xfrm>
            <a:off x="609600" y="4343400"/>
            <a:ext cx="7391400" cy="707886"/>
          </a:xfrm>
          <a:prstGeom prst="rect">
            <a:avLst/>
          </a:prstGeom>
          <a:noFill/>
        </p:spPr>
        <p:txBody>
          <a:bodyPr wrap="square" rtlCol="0">
            <a:spAutoFit/>
          </a:bodyPr>
          <a:lstStyle/>
          <a:p>
            <a:r>
              <a:rPr lang="en-US" sz="2000" b="1" dirty="0">
                <a:solidFill>
                  <a:srgbClr val="FFFF00"/>
                </a:solidFill>
                <a:latin typeface="Times New Roman" panose="02020603050405020304" pitchFamily="18" charset="0"/>
                <a:cs typeface="Times New Roman" panose="02020603050405020304" pitchFamily="18" charset="0"/>
              </a:rPr>
              <a:t>R</a:t>
            </a:r>
            <a:r>
              <a:rPr lang="en-US" sz="2000" b="1" baseline="30000" dirty="0">
                <a:solidFill>
                  <a:srgbClr val="FFFF00"/>
                </a:solidFill>
                <a:latin typeface="Times New Roman" panose="02020603050405020304" pitchFamily="18" charset="0"/>
                <a:cs typeface="Times New Roman" panose="02020603050405020304" pitchFamily="18" charset="0"/>
              </a:rPr>
              <a:t>2</a:t>
            </a:r>
            <a:r>
              <a:rPr lang="en-US" sz="2000" b="1" dirty="0">
                <a:solidFill>
                  <a:srgbClr val="FFFF00"/>
                </a:solidFill>
                <a:latin typeface="Times New Roman" panose="02020603050405020304" pitchFamily="18" charset="0"/>
                <a:cs typeface="Times New Roman" panose="02020603050405020304" pitchFamily="18" charset="0"/>
              </a:rPr>
              <a:t> is the coefficient of determination; k is the number of coefficients to be estimated; and n is the number of observations.</a:t>
            </a:r>
          </a:p>
        </p:txBody>
      </p:sp>
      <p:sp>
        <p:nvSpPr>
          <p:cNvPr id="3" name="Slide Number Placeholder 2">
            <a:extLst>
              <a:ext uri="{FF2B5EF4-FFF2-40B4-BE49-F238E27FC236}">
                <a16:creationId xmlns:a16="http://schemas.microsoft.com/office/drawing/2014/main" id="{FB125997-CE67-E445-BC71-9DB3F69674FB}"/>
              </a:ext>
            </a:extLst>
          </p:cNvPr>
          <p:cNvSpPr>
            <a:spLocks noGrp="1"/>
          </p:cNvSpPr>
          <p:nvPr>
            <p:ph type="sldNum" sz="quarter" idx="11"/>
          </p:nvPr>
        </p:nvSpPr>
        <p:spPr/>
        <p:txBody>
          <a:bodyPr/>
          <a:lstStyle/>
          <a:p>
            <a:fld id="{B167C58E-FCC6-4A51-A0D8-795339C184DA}" type="slidenum">
              <a:rPr lang="en-US" altLang="da-DK" smtClean="0"/>
              <a:pPr/>
              <a:t>35</a:t>
            </a:fld>
            <a:endParaRPr lang="en-US" altLang="da-DK"/>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48CF91E6-DFF8-F744-A53A-00F94C809551}"/>
                  </a:ext>
                </a:extLst>
              </p14:cNvPr>
              <p14:cNvContentPartPr/>
              <p14:nvPr/>
            </p14:nvContentPartPr>
            <p14:xfrm>
              <a:off x="2297404" y="6702770"/>
              <a:ext cx="360" cy="360"/>
            </p14:xfrm>
          </p:contentPart>
        </mc:Choice>
        <mc:Fallback xmlns="">
          <p:pic>
            <p:nvPicPr>
              <p:cNvPr id="2" name="Ink 1">
                <a:extLst>
                  <a:ext uri="{FF2B5EF4-FFF2-40B4-BE49-F238E27FC236}">
                    <a16:creationId xmlns:a16="http://schemas.microsoft.com/office/drawing/2014/main" id="{48CF91E6-DFF8-F744-A53A-00F94C809551}"/>
                  </a:ext>
                </a:extLst>
              </p:cNvPr>
              <p:cNvPicPr/>
              <p:nvPr/>
            </p:nvPicPr>
            <p:blipFill>
              <a:blip r:embed="rId5"/>
              <a:stretch>
                <a:fillRect/>
              </a:stretch>
            </p:blipFill>
            <p:spPr>
              <a:xfrm>
                <a:off x="2293084" y="6698450"/>
                <a:ext cx="9000" cy="9000"/>
              </a:xfrm>
              <a:prstGeom prst="rect">
                <a:avLst/>
              </a:prstGeom>
            </p:spPr>
          </p:pic>
        </mc:Fallback>
      </mc:AlternateContent>
      <p:sp>
        <p:nvSpPr>
          <p:cNvPr id="11" name="TextBox 10">
            <a:extLst>
              <a:ext uri="{FF2B5EF4-FFF2-40B4-BE49-F238E27FC236}">
                <a16:creationId xmlns:a16="http://schemas.microsoft.com/office/drawing/2014/main" id="{8E381DFF-3742-8F46-8E0A-5BE0403A6A57}"/>
              </a:ext>
            </a:extLst>
          </p:cNvPr>
          <p:cNvSpPr txBox="1"/>
          <p:nvPr/>
        </p:nvSpPr>
        <p:spPr>
          <a:xfrm>
            <a:off x="2133600" y="6580187"/>
            <a:ext cx="7010400" cy="276999"/>
          </a:xfrm>
          <a:prstGeom prst="rect">
            <a:avLst/>
          </a:prstGeom>
          <a:noFill/>
        </p:spPr>
        <p:txBody>
          <a:bodyPr wrap="square">
            <a:spAutoFit/>
          </a:bodyPr>
          <a:lstStyle/>
          <a:p>
            <a:r>
              <a:rPr lang="en-US" sz="1200" dirty="0">
                <a:effectLst/>
                <a:latin typeface="Times" pitchFamily="2" charset="0"/>
              </a:rPr>
              <a:t>The F distribution is skewed to the right but tends toward normality as degrees of freedom become very large.</a:t>
            </a:r>
          </a:p>
        </p:txBody>
      </p:sp>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D5EA3E29-F859-9C44-9DA1-E49F7526A5DC}"/>
                  </a:ext>
                </a:extLst>
              </p14:cNvPr>
              <p14:cNvContentPartPr/>
              <p14:nvPr/>
            </p14:nvContentPartPr>
            <p14:xfrm>
              <a:off x="10982044" y="1058330"/>
              <a:ext cx="360" cy="360"/>
            </p14:xfrm>
          </p:contentPart>
        </mc:Choice>
        <mc:Fallback xmlns="">
          <p:pic>
            <p:nvPicPr>
              <p:cNvPr id="8" name="Ink 7">
                <a:extLst>
                  <a:ext uri="{FF2B5EF4-FFF2-40B4-BE49-F238E27FC236}">
                    <a16:creationId xmlns:a16="http://schemas.microsoft.com/office/drawing/2014/main" id="{D5EA3E29-F859-9C44-9DA1-E49F7526A5DC}"/>
                  </a:ext>
                </a:extLst>
              </p:cNvPr>
              <p:cNvPicPr/>
              <p:nvPr/>
            </p:nvPicPr>
            <p:blipFill>
              <a:blip r:embed="rId5"/>
              <a:stretch>
                <a:fillRect/>
              </a:stretch>
            </p:blipFill>
            <p:spPr>
              <a:xfrm>
                <a:off x="10977724" y="1054010"/>
                <a:ext cx="9000" cy="9000"/>
              </a:xfrm>
              <a:prstGeom prst="rect">
                <a:avLst/>
              </a:prstGeom>
            </p:spPr>
          </p:pic>
        </mc:Fallback>
      </mc:AlternateContent>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B8970B-CADF-414E-B064-8278D585400F}"/>
              </a:ext>
            </a:extLst>
          </p:cNvPr>
          <p:cNvSpPr>
            <a:spLocks noGrp="1"/>
          </p:cNvSpPr>
          <p:nvPr>
            <p:ph type="sldNum" sz="quarter" idx="12"/>
          </p:nvPr>
        </p:nvSpPr>
        <p:spPr/>
        <p:txBody>
          <a:bodyPr/>
          <a:lstStyle/>
          <a:p>
            <a:fld id="{99B7F0F2-0E49-40E5-A64E-35ACBDD8A0DC}" type="slidenum">
              <a:rPr lang="en-US" altLang="da-DK" smtClean="0"/>
              <a:pPr/>
              <a:t>36</a:t>
            </a:fld>
            <a:endParaRPr lang="en-US" altLang="da-DK"/>
          </a:p>
        </p:txBody>
      </p:sp>
      <p:pic>
        <p:nvPicPr>
          <p:cNvPr id="4" name="Picture 3">
            <a:extLst>
              <a:ext uri="{FF2B5EF4-FFF2-40B4-BE49-F238E27FC236}">
                <a16:creationId xmlns:a16="http://schemas.microsoft.com/office/drawing/2014/main" id="{79CE7BA3-D241-1245-81C5-B5AF8B271207}"/>
              </a:ext>
            </a:extLst>
          </p:cNvPr>
          <p:cNvPicPr>
            <a:picLocks noChangeAspect="1"/>
          </p:cNvPicPr>
          <p:nvPr/>
        </p:nvPicPr>
        <p:blipFill>
          <a:blip r:embed="rId2"/>
          <a:stretch>
            <a:fillRect/>
          </a:stretch>
        </p:blipFill>
        <p:spPr>
          <a:xfrm>
            <a:off x="152400" y="1141133"/>
            <a:ext cx="8770374" cy="5458463"/>
          </a:xfrm>
          <a:prstGeom prst="rect">
            <a:avLst/>
          </a:prstGeom>
        </p:spPr>
      </p:pic>
    </p:spTree>
    <p:extLst>
      <p:ext uri="{BB962C8B-B14F-4D97-AF65-F5344CB8AC3E}">
        <p14:creationId xmlns:p14="http://schemas.microsoft.com/office/powerpoint/2010/main" val="37433211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76200" y="381001"/>
            <a:ext cx="7620000" cy="762000"/>
          </a:xfrm>
        </p:spPr>
        <p:txBody>
          <a:bodyPr/>
          <a:lstStyle/>
          <a:p>
            <a:pPr eaLnBrk="1" hangingPunct="1">
              <a:lnSpc>
                <a:spcPct val="90000"/>
              </a:lnSpc>
            </a:pPr>
            <a:r>
              <a:rPr lang="en-US" altLang="da-DK" sz="4000" b="1" dirty="0"/>
              <a:t>Judging Variable Significance</a:t>
            </a:r>
          </a:p>
        </p:txBody>
      </p:sp>
      <p:sp>
        <p:nvSpPr>
          <p:cNvPr id="21508" name="Rectangle 3"/>
          <p:cNvSpPr>
            <a:spLocks noGrp="1" noChangeArrowheads="1"/>
          </p:cNvSpPr>
          <p:nvPr>
            <p:ph idx="1"/>
          </p:nvPr>
        </p:nvSpPr>
        <p:spPr>
          <a:xfrm>
            <a:off x="152400" y="1447800"/>
            <a:ext cx="8382000" cy="4800600"/>
          </a:xfrm>
        </p:spPr>
        <p:txBody>
          <a:bodyPr rtlCol="0">
            <a:normAutofit lnSpcReduction="10000"/>
          </a:bodyPr>
          <a:lstStyle/>
          <a:p>
            <a:pPr marL="342906" indent="-342906" defTabSz="457207" eaLnBrk="1" fontAlgn="auto" hangingPunct="1">
              <a:lnSpc>
                <a:spcPct val="90000"/>
              </a:lnSpc>
              <a:spcAft>
                <a:spcPts val="0"/>
              </a:spcAft>
              <a:buClr>
                <a:schemeClr val="bg2">
                  <a:lumMod val="40000"/>
                  <a:lumOff val="60000"/>
                </a:schemeClr>
              </a:buClr>
              <a:buFont typeface="Wingdings 3" charset="2"/>
              <a:buChar char=""/>
              <a:defRPr/>
            </a:pPr>
            <a:r>
              <a:rPr lang="en-US" altLang="da-DK" sz="2800" i="1" dirty="0">
                <a:latin typeface="Times New Roman" panose="02020603050405020304" pitchFamily="18" charset="0"/>
                <a:cs typeface="Times New Roman" panose="02020603050405020304" pitchFamily="18" charset="0"/>
              </a:rPr>
              <a:t>t</a:t>
            </a:r>
            <a:r>
              <a:rPr lang="en-US" altLang="da-DK" sz="2800" dirty="0">
                <a:latin typeface="Times New Roman" panose="02020603050405020304" pitchFamily="18" charset="0"/>
                <a:cs typeface="Times New Roman" panose="02020603050405020304" pitchFamily="18" charset="0"/>
              </a:rPr>
              <a:t> statistics compare sample characteristics to the standard deviation of that characteristic.</a:t>
            </a:r>
          </a:p>
          <a:p>
            <a:pPr marL="342906" indent="-342906" defTabSz="457207" eaLnBrk="1" fontAlgn="auto" hangingPunct="1">
              <a:lnSpc>
                <a:spcPct val="90000"/>
              </a:lnSpc>
              <a:spcAft>
                <a:spcPts val="0"/>
              </a:spcAft>
              <a:buClr>
                <a:schemeClr val="bg2">
                  <a:lumMod val="40000"/>
                  <a:lumOff val="60000"/>
                </a:schemeClr>
              </a:buClr>
              <a:buFont typeface="Wingdings 3" charset="2"/>
              <a:buChar char=""/>
              <a:defRPr/>
            </a:pPr>
            <a:r>
              <a:rPr lang="en-US" altLang="da-DK" sz="2800" dirty="0">
                <a:latin typeface="Times New Roman" panose="02020603050405020304" pitchFamily="18" charset="0"/>
                <a:cs typeface="Times New Roman" panose="02020603050405020304" pitchFamily="18" charset="0"/>
              </a:rPr>
              <a:t>t = estimated coefficient/standard deviation (or error) of the estimated coefficient.</a:t>
            </a:r>
          </a:p>
          <a:p>
            <a:pPr marL="742962" lvl="1" indent="-285755" defTabSz="457207" eaLnBrk="1" fontAlgn="auto" hangingPunct="1">
              <a:spcAft>
                <a:spcPts val="0"/>
              </a:spcAft>
              <a:buClr>
                <a:schemeClr val="bg2">
                  <a:lumMod val="40000"/>
                  <a:lumOff val="60000"/>
                </a:schemeClr>
              </a:buClr>
              <a:buFont typeface="Wingdings 3" charset="2"/>
              <a:buChar char=""/>
              <a:defRPr/>
            </a:pPr>
            <a:r>
              <a:rPr lang="en-US" altLang="da-DK" sz="2400" b="1" dirty="0">
                <a:solidFill>
                  <a:srgbClr val="FFFF00"/>
                </a:solidFill>
                <a:latin typeface="Times New Roman" panose="02020603050405020304" pitchFamily="18" charset="0"/>
                <a:cs typeface="Times New Roman" panose="02020603050405020304" pitchFamily="18" charset="0"/>
              </a:rPr>
              <a:t>t &gt; 2 implies a strong effect of X on Y (95% confidence).</a:t>
            </a:r>
          </a:p>
          <a:p>
            <a:pPr marL="742962" lvl="1" indent="-285755" defTabSz="457207" eaLnBrk="1" fontAlgn="auto" hangingPunct="1">
              <a:spcAft>
                <a:spcPts val="0"/>
              </a:spcAft>
              <a:buClr>
                <a:schemeClr val="bg2">
                  <a:lumMod val="40000"/>
                  <a:lumOff val="60000"/>
                </a:schemeClr>
              </a:buClr>
              <a:buFont typeface="Wingdings 3" charset="2"/>
              <a:buChar char=""/>
              <a:defRPr/>
            </a:pPr>
            <a:r>
              <a:rPr lang="en-US" altLang="da-DK" sz="2400" b="1" dirty="0">
                <a:latin typeface="Times New Roman" panose="02020603050405020304" pitchFamily="18" charset="0"/>
                <a:cs typeface="Times New Roman" panose="02020603050405020304" pitchFamily="18" charset="0"/>
              </a:rPr>
              <a:t>t &gt; 3 implies a very strong effect of X on Y (99% confidence). </a:t>
            </a:r>
          </a:p>
          <a:p>
            <a:pPr marL="342906" indent="-342906" defTabSz="457207" eaLnBrk="1" fontAlgn="auto" hangingPunct="1">
              <a:spcAft>
                <a:spcPts val="0"/>
              </a:spcAft>
              <a:buClr>
                <a:schemeClr val="bg2">
                  <a:lumMod val="40000"/>
                  <a:lumOff val="60000"/>
                </a:schemeClr>
              </a:buClr>
              <a:buFont typeface="Wingdings 3" charset="2"/>
              <a:buChar char=""/>
              <a:defRPr/>
            </a:pPr>
            <a:r>
              <a:rPr lang="en-US" altLang="da-DK" sz="2800" b="1" i="1" u="sng" dirty="0">
                <a:latin typeface="Times New Roman" panose="02020603050405020304" pitchFamily="18" charset="0"/>
                <a:cs typeface="Times New Roman" panose="02020603050405020304" pitchFamily="18" charset="0"/>
              </a:rPr>
              <a:t>Two-tail t Tests</a:t>
            </a:r>
          </a:p>
          <a:p>
            <a:pPr marL="742962" lvl="1" indent="-285755" defTabSz="457207" eaLnBrk="1" fontAlgn="auto" hangingPunct="1">
              <a:spcAft>
                <a:spcPts val="0"/>
              </a:spcAft>
              <a:buClr>
                <a:schemeClr val="bg2">
                  <a:lumMod val="40000"/>
                  <a:lumOff val="60000"/>
                </a:schemeClr>
              </a:buClr>
              <a:buFont typeface="Wingdings 3" charset="2"/>
              <a:buChar char=""/>
              <a:defRPr/>
            </a:pPr>
            <a:r>
              <a:rPr lang="en-US" altLang="da-DK" sz="2400" b="1" i="1" dirty="0">
                <a:solidFill>
                  <a:srgbClr val="FFFF00"/>
                </a:solidFill>
                <a:latin typeface="Times New Roman" panose="02020603050405020304" pitchFamily="18" charset="0"/>
                <a:cs typeface="Times New Roman" panose="02020603050405020304" pitchFamily="18" charset="0"/>
              </a:rPr>
              <a:t>Tests of effect</a:t>
            </a:r>
            <a:r>
              <a:rPr lang="en-US" altLang="da-DK" sz="2400" dirty="0">
                <a:latin typeface="Times New Roman" panose="02020603050405020304" pitchFamily="18" charset="0"/>
                <a:cs typeface="Times New Roman" panose="02020603050405020304" pitchFamily="18" charset="0"/>
              </a:rPr>
              <a:t>.</a:t>
            </a:r>
          </a:p>
          <a:p>
            <a:pPr marL="342906" indent="-342906" defTabSz="457207" eaLnBrk="1" fontAlgn="auto" hangingPunct="1">
              <a:spcAft>
                <a:spcPts val="0"/>
              </a:spcAft>
              <a:buClr>
                <a:schemeClr val="bg2">
                  <a:lumMod val="40000"/>
                  <a:lumOff val="60000"/>
                </a:schemeClr>
              </a:buClr>
              <a:buFont typeface="Wingdings 3" charset="2"/>
              <a:buChar char=""/>
              <a:defRPr/>
            </a:pPr>
            <a:r>
              <a:rPr lang="en-US" altLang="da-DK" sz="2800" b="1" i="1" u="sng" dirty="0">
                <a:latin typeface="Times New Roman" panose="02020603050405020304" pitchFamily="18" charset="0"/>
                <a:cs typeface="Times New Roman" panose="02020603050405020304" pitchFamily="18" charset="0"/>
              </a:rPr>
              <a:t>One-Tail t Tests</a:t>
            </a:r>
          </a:p>
          <a:p>
            <a:pPr marL="742962" lvl="1" indent="-285755" defTabSz="457207" eaLnBrk="1" fontAlgn="auto" hangingPunct="1">
              <a:spcAft>
                <a:spcPts val="0"/>
              </a:spcAft>
              <a:buClr>
                <a:schemeClr val="bg2">
                  <a:lumMod val="40000"/>
                  <a:lumOff val="60000"/>
                </a:schemeClr>
              </a:buClr>
              <a:buFont typeface="Wingdings 3" charset="2"/>
              <a:buChar char=""/>
              <a:defRPr/>
            </a:pPr>
            <a:r>
              <a:rPr lang="en-US" altLang="da-DK" sz="2400" b="1" i="1" dirty="0">
                <a:solidFill>
                  <a:srgbClr val="FFFF00"/>
                </a:solidFill>
                <a:latin typeface="Times New Roman" panose="02020603050405020304" pitchFamily="18" charset="0"/>
                <a:cs typeface="Times New Roman" panose="02020603050405020304" pitchFamily="18" charset="0"/>
              </a:rPr>
              <a:t>Tests of magnitude or direction</a:t>
            </a:r>
            <a:r>
              <a:rPr lang="en-US" altLang="da-DK" sz="2400" dirty="0">
                <a:latin typeface="Times New Roman" panose="02020603050405020304" pitchFamily="18" charset="0"/>
                <a:cs typeface="Times New Roman" panose="02020603050405020304" pitchFamily="18" charset="0"/>
              </a:rPr>
              <a:t>.</a:t>
            </a:r>
          </a:p>
        </p:txBody>
      </p:sp>
      <p:sp>
        <p:nvSpPr>
          <p:cNvPr id="6" name="Rectangle 69"/>
          <p:cNvSpPr>
            <a:spLocks noGrp="1" noChangeArrowheads="1"/>
          </p:cNvSpPr>
          <p:nvPr/>
        </p:nvSpPr>
        <p:spPr>
          <a:xfrm rot="5400000">
            <a:off x="6826752" y="2196569"/>
            <a:ext cx="3859795" cy="228660"/>
          </a:xfrm>
          <a:prstGeom prst="rect">
            <a:avLst/>
          </a:prstGeom>
        </p:spPr>
        <p:txBody>
          <a:bodyPr vert="horz" lIns="91440" tIns="45720" rIns="91440" bIns="45720" rtlCol="0" anchor="b"/>
          <a:lstStyle>
            <a:defPPr>
              <a:defRPr lang="en-US"/>
            </a:defPPr>
            <a:lvl1pPr algn="l" rtl="0" eaLnBrk="0" fontAlgn="base" hangingPunct="0">
              <a:spcBef>
                <a:spcPct val="0"/>
              </a:spcBef>
              <a:spcAft>
                <a:spcPct val="0"/>
              </a:spcAft>
              <a:defRPr sz="1100" b="0" i="0" kern="1200">
                <a:solidFill>
                  <a:schemeClr val="tx1">
                    <a:tint val="75000"/>
                    <a:alpha val="60000"/>
                  </a:schemeClr>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dirty="0"/>
              <a:t>© 2016 Cengage Learning</a:t>
            </a:r>
          </a:p>
        </p:txBody>
      </p:sp>
      <p:sp>
        <p:nvSpPr>
          <p:cNvPr id="4" name="Slide Number Placeholder 3">
            <a:extLst>
              <a:ext uri="{FF2B5EF4-FFF2-40B4-BE49-F238E27FC236}">
                <a16:creationId xmlns:a16="http://schemas.microsoft.com/office/drawing/2014/main" id="{CF7FAD5A-A8AF-264F-8626-21BBAA6E3504}"/>
              </a:ext>
            </a:extLst>
          </p:cNvPr>
          <p:cNvSpPr>
            <a:spLocks noGrp="1"/>
          </p:cNvSpPr>
          <p:nvPr>
            <p:ph type="sldNum" sz="quarter" idx="12"/>
          </p:nvPr>
        </p:nvSpPr>
        <p:spPr/>
        <p:txBody>
          <a:bodyPr/>
          <a:lstStyle/>
          <a:p>
            <a:fld id="{D7F570D5-C302-4020-AA58-8F0D30B28CB5}" type="slidenum">
              <a:rPr lang="en-US" altLang="da-DK" smtClean="0"/>
              <a:pPr/>
              <a:t>37</a:t>
            </a:fld>
            <a:endParaRPr lang="en-US" altLang="da-DK"/>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37C0BC-281D-3F4F-853A-3C0677847452}"/>
              </a:ext>
            </a:extLst>
          </p:cNvPr>
          <p:cNvSpPr>
            <a:spLocks noGrp="1"/>
          </p:cNvSpPr>
          <p:nvPr>
            <p:ph type="sldNum" sz="quarter" idx="12"/>
          </p:nvPr>
        </p:nvSpPr>
        <p:spPr/>
        <p:txBody>
          <a:bodyPr/>
          <a:lstStyle/>
          <a:p>
            <a:fld id="{99B7F0F2-0E49-40E5-A64E-35ACBDD8A0DC}" type="slidenum">
              <a:rPr lang="en-US" altLang="da-DK" smtClean="0"/>
              <a:pPr/>
              <a:t>38</a:t>
            </a:fld>
            <a:endParaRPr lang="en-US" altLang="da-DK"/>
          </a:p>
        </p:txBody>
      </p:sp>
      <p:pic>
        <p:nvPicPr>
          <p:cNvPr id="3" name="Billede 1">
            <a:extLst>
              <a:ext uri="{FF2B5EF4-FFF2-40B4-BE49-F238E27FC236}">
                <a16:creationId xmlns:a16="http://schemas.microsoft.com/office/drawing/2014/main" id="{EAA8FC9F-1F18-9540-A40A-D30DC03E09D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4038" y="1128713"/>
            <a:ext cx="5495925" cy="460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81857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08826-5A4E-0C40-818E-443EA8FA9E24}"/>
              </a:ext>
            </a:extLst>
          </p:cNvPr>
          <p:cNvSpPr>
            <a:spLocks noGrp="1"/>
          </p:cNvSpPr>
          <p:nvPr>
            <p:ph type="title"/>
          </p:nvPr>
        </p:nvSpPr>
        <p:spPr>
          <a:xfrm>
            <a:off x="152401" y="452440"/>
            <a:ext cx="7386638" cy="611186"/>
          </a:xfrm>
        </p:spPr>
        <p:txBody>
          <a:bodyPr/>
          <a:lstStyle/>
          <a:p>
            <a:r>
              <a:rPr lang="en-US" sz="2400" b="1" dirty="0">
                <a:latin typeface="Times New Roman" panose="02020603050405020304" pitchFamily="18" charset="0"/>
                <a:cs typeface="Times New Roman" panose="02020603050405020304" pitchFamily="18" charset="0"/>
              </a:rPr>
              <a:t>Summary of the Evaluation of Regression Estimation </a:t>
            </a:r>
            <a:endParaRPr lang="en-SA" sz="24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72ADDEB-876A-0247-81A5-AC80D51F1958}"/>
              </a:ext>
            </a:extLst>
          </p:cNvPr>
          <p:cNvSpPr>
            <a:spLocks noGrp="1"/>
          </p:cNvSpPr>
          <p:nvPr>
            <p:ph idx="1"/>
          </p:nvPr>
        </p:nvSpPr>
        <p:spPr>
          <a:xfrm>
            <a:off x="457200" y="1371600"/>
            <a:ext cx="7386638" cy="4876800"/>
          </a:xfrm>
        </p:spPr>
        <p:txBody>
          <a:bodyPr/>
          <a:lstStyle/>
          <a:p>
            <a:r>
              <a:rPr lang="en-US" sz="2800" b="1" dirty="0">
                <a:solidFill>
                  <a:srgbClr val="FFFF00"/>
                </a:solidFill>
                <a:latin typeface="Times New Roman" panose="02020603050405020304" pitchFamily="18" charset="0"/>
                <a:cs typeface="Times New Roman" panose="02020603050405020304" pitchFamily="18" charset="0"/>
              </a:rPr>
              <a:t>The Coefficient of Determination (R</a:t>
            </a:r>
            <a:r>
              <a:rPr lang="en-US" sz="2800" b="1" baseline="30000" dirty="0">
                <a:solidFill>
                  <a:srgbClr val="FFFF00"/>
                </a:solidFill>
                <a:latin typeface="Times New Roman" panose="02020603050405020304" pitchFamily="18" charset="0"/>
                <a:cs typeface="Times New Roman" panose="02020603050405020304" pitchFamily="18" charset="0"/>
              </a:rPr>
              <a:t>2</a:t>
            </a:r>
            <a:r>
              <a:rPr lang="en-US" sz="2800" b="1" dirty="0">
                <a:solidFill>
                  <a:srgbClr val="FFFF00"/>
                </a:solidFill>
                <a:latin typeface="Times New Roman" panose="02020603050405020304" pitchFamily="18" charset="0"/>
                <a:cs typeface="Times New Roman" panose="02020603050405020304" pitchFamily="18" charset="0"/>
              </a:rPr>
              <a:t>):</a:t>
            </a:r>
            <a:r>
              <a:rPr lang="en-US" sz="2800" dirty="0">
                <a:solidFill>
                  <a:srgbClr val="FFFF00"/>
                </a:solidFill>
                <a:latin typeface="Times New Roman" panose="02020603050405020304" pitchFamily="18" charset="0"/>
                <a:cs typeface="Times New Roman" panose="02020603050405020304" pitchFamily="18" charset="0"/>
              </a:rPr>
              <a:t> How well does the regression line fit the data? </a:t>
            </a:r>
          </a:p>
          <a:p>
            <a:r>
              <a:rPr lang="en-US" sz="2800" b="1" dirty="0">
                <a:latin typeface="Times New Roman" panose="02020603050405020304" pitchFamily="18" charset="0"/>
                <a:cs typeface="Times New Roman" panose="02020603050405020304" pitchFamily="18" charset="0"/>
              </a:rPr>
              <a:t>The F-Test: </a:t>
            </a:r>
            <a:r>
              <a:rPr lang="en-US" sz="2800" dirty="0">
                <a:latin typeface="Times New Roman" panose="02020603050405020304" pitchFamily="18" charset="0"/>
                <a:cs typeface="Times New Roman" panose="02020603050405020304" pitchFamily="18" charset="0"/>
              </a:rPr>
              <a:t>Does the estimated equation have sufficient explanatory power? </a:t>
            </a:r>
          </a:p>
          <a:p>
            <a:r>
              <a:rPr lang="en-US" sz="2800" b="1" dirty="0">
                <a:solidFill>
                  <a:srgbClr val="FFFF00"/>
                </a:solidFill>
                <a:latin typeface="Times New Roman" panose="02020603050405020304" pitchFamily="18" charset="0"/>
                <a:cs typeface="Times New Roman" panose="02020603050405020304" pitchFamily="18" charset="0"/>
              </a:rPr>
              <a:t>The t-Test: </a:t>
            </a:r>
            <a:r>
              <a:rPr lang="en-US" sz="2800" dirty="0">
                <a:solidFill>
                  <a:srgbClr val="FFFF00"/>
                </a:solidFill>
                <a:latin typeface="Times New Roman" panose="02020603050405020304" pitchFamily="18" charset="0"/>
                <a:cs typeface="Times New Roman" panose="02020603050405020304" pitchFamily="18" charset="0"/>
              </a:rPr>
              <a:t>Is each of the independent variables statistically significant? </a:t>
            </a:r>
          </a:p>
          <a:p>
            <a:r>
              <a:rPr lang="en-US" sz="2800" b="1" dirty="0">
                <a:latin typeface="Times New Roman" panose="02020603050405020304" pitchFamily="18" charset="0"/>
                <a:cs typeface="Times New Roman" panose="02020603050405020304" pitchFamily="18" charset="0"/>
              </a:rPr>
              <a:t>The P-Value: </a:t>
            </a:r>
            <a:r>
              <a:rPr lang="en-US" sz="2800" dirty="0">
                <a:latin typeface="Times New Roman" panose="02020603050405020304" pitchFamily="18" charset="0"/>
                <a:cs typeface="Times New Roman" panose="02020603050405020304" pitchFamily="18" charset="0"/>
              </a:rPr>
              <a:t>How accurate individual coefficients are? Is it a matter of chance?</a:t>
            </a:r>
          </a:p>
          <a:p>
            <a:endParaRPr lang="en-SA" sz="2800" dirty="0"/>
          </a:p>
        </p:txBody>
      </p:sp>
      <p:sp>
        <p:nvSpPr>
          <p:cNvPr id="4" name="Slide Number Placeholder 3">
            <a:extLst>
              <a:ext uri="{FF2B5EF4-FFF2-40B4-BE49-F238E27FC236}">
                <a16:creationId xmlns:a16="http://schemas.microsoft.com/office/drawing/2014/main" id="{ED7A3965-95E4-6C42-8785-B7C9969E615C}"/>
              </a:ext>
            </a:extLst>
          </p:cNvPr>
          <p:cNvSpPr>
            <a:spLocks noGrp="1"/>
          </p:cNvSpPr>
          <p:nvPr>
            <p:ph type="sldNum" sz="quarter" idx="12"/>
          </p:nvPr>
        </p:nvSpPr>
        <p:spPr/>
        <p:txBody>
          <a:bodyPr/>
          <a:lstStyle/>
          <a:p>
            <a:fld id="{D7F570D5-C302-4020-AA58-8F0D30B28CB5}" type="slidenum">
              <a:rPr lang="en-US" altLang="da-DK" smtClean="0"/>
              <a:pPr/>
              <a:t>39</a:t>
            </a:fld>
            <a:endParaRPr lang="en-US" altLang="da-DK"/>
          </a:p>
        </p:txBody>
      </p:sp>
    </p:spTree>
    <p:extLst>
      <p:ext uri="{BB962C8B-B14F-4D97-AF65-F5344CB8AC3E}">
        <p14:creationId xmlns:p14="http://schemas.microsoft.com/office/powerpoint/2010/main" val="856460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p:txBody>
          <a:bodyPr/>
          <a:lstStyle/>
          <a:p>
            <a:pPr eaLnBrk="1" hangingPunct="1"/>
            <a:r>
              <a:rPr lang="en-US" altLang="da-DK" sz="4000"/>
              <a:t>Chapter 5</a:t>
            </a:r>
            <a:br>
              <a:rPr lang="en-US" altLang="da-DK" sz="4000"/>
            </a:br>
            <a:r>
              <a:rPr lang="en-US" altLang="da-DK" sz="4000"/>
              <a:t>KEY CONCEPTS</a:t>
            </a:r>
          </a:p>
        </p:txBody>
      </p:sp>
      <p:sp>
        <p:nvSpPr>
          <p:cNvPr id="7172" name="Rectangle 5"/>
          <p:cNvSpPr>
            <a:spLocks noGrp="1" noChangeArrowheads="1"/>
          </p:cNvSpPr>
          <p:nvPr>
            <p:ph sz="half" idx="1"/>
          </p:nvPr>
        </p:nvSpPr>
        <p:spPr>
          <a:xfrm>
            <a:off x="762000" y="2055813"/>
            <a:ext cx="3810000" cy="4038600"/>
          </a:xfrm>
        </p:spPr>
        <p:txBody>
          <a:bodyPr rtlCol="0">
            <a:normAutofit fontScale="85000" lnSpcReduction="20000"/>
          </a:bodyPr>
          <a:lstStyle/>
          <a:p>
            <a:pPr marL="342906" indent="-342906" defTabSz="457207" eaLnBrk="1" fontAlgn="auto" hangingPunct="1">
              <a:lnSpc>
                <a:spcPct val="80000"/>
              </a:lnSpc>
              <a:spcAft>
                <a:spcPts val="0"/>
              </a:spcAft>
              <a:buClr>
                <a:schemeClr val="bg2">
                  <a:lumMod val="40000"/>
                  <a:lumOff val="60000"/>
                </a:schemeClr>
              </a:buClr>
              <a:buFont typeface="Wingdings 3" charset="2"/>
              <a:buChar char=""/>
              <a:defRPr/>
            </a:pPr>
            <a:r>
              <a:rPr lang="en-US" altLang="da-DK" sz="2000" dirty="0"/>
              <a:t>market demand curve</a:t>
            </a:r>
          </a:p>
          <a:p>
            <a:pPr marL="342906" indent="-342906" defTabSz="457207" eaLnBrk="1" fontAlgn="auto" hangingPunct="1">
              <a:lnSpc>
                <a:spcPct val="80000"/>
              </a:lnSpc>
              <a:spcAft>
                <a:spcPts val="0"/>
              </a:spcAft>
              <a:buClr>
                <a:schemeClr val="bg2">
                  <a:lumMod val="40000"/>
                  <a:lumOff val="60000"/>
                </a:schemeClr>
              </a:buClr>
              <a:buFont typeface="Wingdings 3" charset="2"/>
              <a:buChar char=""/>
              <a:defRPr/>
            </a:pPr>
            <a:r>
              <a:rPr lang="en-US" altLang="da-DK" sz="2000" dirty="0"/>
              <a:t>simultaneous relation</a:t>
            </a:r>
          </a:p>
          <a:p>
            <a:pPr marL="342906" indent="-342906" defTabSz="457207" eaLnBrk="1" fontAlgn="auto" hangingPunct="1">
              <a:lnSpc>
                <a:spcPct val="80000"/>
              </a:lnSpc>
              <a:spcAft>
                <a:spcPts val="0"/>
              </a:spcAft>
              <a:buClr>
                <a:schemeClr val="bg2">
                  <a:lumMod val="40000"/>
                  <a:lumOff val="60000"/>
                </a:schemeClr>
              </a:buClr>
              <a:buFont typeface="Wingdings 3" charset="2"/>
              <a:buChar char=""/>
              <a:defRPr/>
            </a:pPr>
            <a:r>
              <a:rPr lang="en-US" altLang="da-DK" sz="2000" dirty="0"/>
              <a:t>identification problem</a:t>
            </a:r>
          </a:p>
          <a:p>
            <a:pPr marL="342906" indent="-342906" defTabSz="457207" eaLnBrk="1" fontAlgn="auto" hangingPunct="1">
              <a:lnSpc>
                <a:spcPct val="80000"/>
              </a:lnSpc>
              <a:spcAft>
                <a:spcPts val="0"/>
              </a:spcAft>
              <a:buClr>
                <a:schemeClr val="bg2">
                  <a:lumMod val="40000"/>
                  <a:lumOff val="60000"/>
                </a:schemeClr>
              </a:buClr>
              <a:buFont typeface="Wingdings 3" charset="2"/>
              <a:buChar char=""/>
              <a:defRPr/>
            </a:pPr>
            <a:r>
              <a:rPr lang="en-US" altLang="da-DK" sz="2000" dirty="0"/>
              <a:t>consumer interview</a:t>
            </a:r>
          </a:p>
          <a:p>
            <a:pPr marL="342906" indent="-342906" defTabSz="457207" eaLnBrk="1" fontAlgn="auto" hangingPunct="1">
              <a:lnSpc>
                <a:spcPct val="80000"/>
              </a:lnSpc>
              <a:spcAft>
                <a:spcPts val="0"/>
              </a:spcAft>
              <a:buClr>
                <a:schemeClr val="bg2">
                  <a:lumMod val="40000"/>
                  <a:lumOff val="60000"/>
                </a:schemeClr>
              </a:buClr>
              <a:buFont typeface="Wingdings 3" charset="2"/>
              <a:buChar char=""/>
              <a:defRPr/>
            </a:pPr>
            <a:r>
              <a:rPr lang="en-US" altLang="da-DK" sz="2000" dirty="0"/>
              <a:t>market experiments</a:t>
            </a:r>
          </a:p>
          <a:p>
            <a:pPr marL="342906" indent="-342906" defTabSz="457207" eaLnBrk="1" fontAlgn="auto" hangingPunct="1">
              <a:lnSpc>
                <a:spcPct val="80000"/>
              </a:lnSpc>
              <a:spcAft>
                <a:spcPts val="0"/>
              </a:spcAft>
              <a:buClr>
                <a:schemeClr val="bg2">
                  <a:lumMod val="40000"/>
                  <a:lumOff val="60000"/>
                </a:schemeClr>
              </a:buClr>
              <a:buFont typeface="Wingdings 3" charset="2"/>
              <a:buChar char=""/>
              <a:defRPr/>
            </a:pPr>
            <a:r>
              <a:rPr lang="en-US" altLang="da-DK" sz="2000" dirty="0"/>
              <a:t>regression analysis</a:t>
            </a:r>
          </a:p>
          <a:p>
            <a:pPr marL="342906" indent="-342906" defTabSz="457207" eaLnBrk="1" fontAlgn="auto" hangingPunct="1">
              <a:lnSpc>
                <a:spcPct val="80000"/>
              </a:lnSpc>
              <a:spcAft>
                <a:spcPts val="0"/>
              </a:spcAft>
              <a:buClr>
                <a:schemeClr val="bg2">
                  <a:lumMod val="40000"/>
                  <a:lumOff val="60000"/>
                </a:schemeClr>
              </a:buClr>
              <a:buFont typeface="Wingdings 3" charset="2"/>
              <a:buChar char=""/>
              <a:defRPr/>
            </a:pPr>
            <a:r>
              <a:rPr lang="en-US" altLang="da-DK" sz="2000" dirty="0"/>
              <a:t>deterministic relation</a:t>
            </a:r>
          </a:p>
          <a:p>
            <a:pPr marL="342906" indent="-342906" defTabSz="457207" eaLnBrk="1" fontAlgn="auto" hangingPunct="1">
              <a:lnSpc>
                <a:spcPct val="80000"/>
              </a:lnSpc>
              <a:spcAft>
                <a:spcPts val="0"/>
              </a:spcAft>
              <a:buClr>
                <a:schemeClr val="bg2">
                  <a:lumMod val="40000"/>
                  <a:lumOff val="60000"/>
                </a:schemeClr>
              </a:buClr>
              <a:buFont typeface="Wingdings 3" charset="2"/>
              <a:buChar char=""/>
              <a:defRPr/>
            </a:pPr>
            <a:r>
              <a:rPr lang="en-US" altLang="da-DK" sz="2000" dirty="0"/>
              <a:t>statistical relation</a:t>
            </a:r>
          </a:p>
          <a:p>
            <a:pPr marL="342906" indent="-342906" defTabSz="457207" eaLnBrk="1" fontAlgn="auto" hangingPunct="1">
              <a:lnSpc>
                <a:spcPct val="80000"/>
              </a:lnSpc>
              <a:spcAft>
                <a:spcPts val="0"/>
              </a:spcAft>
              <a:buClr>
                <a:schemeClr val="bg2">
                  <a:lumMod val="40000"/>
                  <a:lumOff val="60000"/>
                </a:schemeClr>
              </a:buClr>
              <a:buFont typeface="Wingdings 3" charset="2"/>
              <a:buChar char=""/>
              <a:defRPr/>
            </a:pPr>
            <a:r>
              <a:rPr lang="en-US" altLang="da-DK" sz="2000" dirty="0"/>
              <a:t>time series</a:t>
            </a:r>
          </a:p>
          <a:p>
            <a:pPr marL="342906" indent="-342906" defTabSz="457207" eaLnBrk="1" fontAlgn="auto" hangingPunct="1">
              <a:lnSpc>
                <a:spcPct val="80000"/>
              </a:lnSpc>
              <a:spcAft>
                <a:spcPts val="0"/>
              </a:spcAft>
              <a:buClr>
                <a:schemeClr val="bg2">
                  <a:lumMod val="40000"/>
                  <a:lumOff val="60000"/>
                </a:schemeClr>
              </a:buClr>
              <a:buFont typeface="Wingdings 3" charset="2"/>
              <a:buChar char=""/>
              <a:defRPr/>
            </a:pPr>
            <a:r>
              <a:rPr lang="en-US" altLang="da-DK" sz="2000" dirty="0"/>
              <a:t>cross section</a:t>
            </a:r>
          </a:p>
          <a:p>
            <a:pPr marL="342906" indent="-342906" defTabSz="457207" eaLnBrk="1" fontAlgn="auto" hangingPunct="1">
              <a:lnSpc>
                <a:spcPct val="80000"/>
              </a:lnSpc>
              <a:spcAft>
                <a:spcPts val="0"/>
              </a:spcAft>
              <a:buClr>
                <a:schemeClr val="bg2">
                  <a:lumMod val="40000"/>
                  <a:lumOff val="60000"/>
                </a:schemeClr>
              </a:buClr>
              <a:buFont typeface="Wingdings 3" charset="2"/>
              <a:buChar char=""/>
              <a:defRPr/>
            </a:pPr>
            <a:r>
              <a:rPr lang="en-US" altLang="da-DK" sz="2000" dirty="0"/>
              <a:t>scatter diagram</a:t>
            </a:r>
          </a:p>
          <a:p>
            <a:pPr marL="342906" indent="-342906" defTabSz="457207" eaLnBrk="1" fontAlgn="auto" hangingPunct="1">
              <a:lnSpc>
                <a:spcPct val="80000"/>
              </a:lnSpc>
              <a:spcAft>
                <a:spcPts val="0"/>
              </a:spcAft>
              <a:buClr>
                <a:schemeClr val="bg2">
                  <a:lumMod val="40000"/>
                  <a:lumOff val="60000"/>
                </a:schemeClr>
              </a:buClr>
              <a:buFont typeface="Wingdings 3" charset="2"/>
              <a:buChar char=""/>
              <a:defRPr/>
            </a:pPr>
            <a:r>
              <a:rPr lang="en-US" altLang="da-DK" sz="2000" dirty="0"/>
              <a:t>linear model</a:t>
            </a:r>
          </a:p>
          <a:p>
            <a:pPr marL="342906" indent="-342906" defTabSz="457207" eaLnBrk="1" fontAlgn="auto" hangingPunct="1">
              <a:lnSpc>
                <a:spcPct val="80000"/>
              </a:lnSpc>
              <a:spcAft>
                <a:spcPts val="0"/>
              </a:spcAft>
              <a:buClr>
                <a:schemeClr val="bg2">
                  <a:lumMod val="40000"/>
                  <a:lumOff val="60000"/>
                </a:schemeClr>
              </a:buClr>
              <a:buFont typeface="Wingdings 3" charset="2"/>
              <a:buChar char=""/>
              <a:defRPr/>
            </a:pPr>
            <a:endParaRPr lang="en-US" altLang="da-DK" sz="2000" dirty="0"/>
          </a:p>
        </p:txBody>
      </p:sp>
      <p:sp>
        <p:nvSpPr>
          <p:cNvPr id="7173" name="Rectangle 6"/>
          <p:cNvSpPr>
            <a:spLocks noGrp="1" noChangeArrowheads="1"/>
          </p:cNvSpPr>
          <p:nvPr>
            <p:ph sz="half" idx="2"/>
          </p:nvPr>
        </p:nvSpPr>
        <p:spPr>
          <a:xfrm>
            <a:off x="4241800" y="2055813"/>
            <a:ext cx="3298825" cy="4200525"/>
          </a:xfrm>
        </p:spPr>
        <p:txBody>
          <a:bodyPr rtlCol="0">
            <a:normAutofit fontScale="85000" lnSpcReduction="20000"/>
          </a:bodyPr>
          <a:lstStyle/>
          <a:p>
            <a:pPr marL="342906" indent="-342906" defTabSz="457207" eaLnBrk="1" fontAlgn="auto" hangingPunct="1">
              <a:lnSpc>
                <a:spcPct val="80000"/>
              </a:lnSpc>
              <a:spcAft>
                <a:spcPts val="0"/>
              </a:spcAft>
              <a:buClr>
                <a:schemeClr val="bg2">
                  <a:lumMod val="40000"/>
                  <a:lumOff val="60000"/>
                </a:schemeClr>
              </a:buClr>
              <a:buFont typeface="Wingdings 3" charset="2"/>
              <a:buChar char=""/>
              <a:defRPr/>
            </a:pPr>
            <a:r>
              <a:rPr lang="en-US" altLang="da-DK" sz="2000" dirty="0"/>
              <a:t>multiplicative model</a:t>
            </a:r>
          </a:p>
          <a:p>
            <a:pPr marL="342906" indent="-342906" defTabSz="457207" eaLnBrk="1" fontAlgn="auto" hangingPunct="1">
              <a:lnSpc>
                <a:spcPct val="80000"/>
              </a:lnSpc>
              <a:spcAft>
                <a:spcPts val="0"/>
              </a:spcAft>
              <a:buClr>
                <a:schemeClr val="bg2">
                  <a:lumMod val="40000"/>
                  <a:lumOff val="60000"/>
                </a:schemeClr>
              </a:buClr>
              <a:buFont typeface="Wingdings 3" charset="2"/>
              <a:buChar char=""/>
              <a:defRPr/>
            </a:pPr>
            <a:r>
              <a:rPr lang="en-US" altLang="da-DK" sz="2000" dirty="0"/>
              <a:t>simple regression model</a:t>
            </a:r>
          </a:p>
          <a:p>
            <a:pPr marL="342906" indent="-342906" defTabSz="457207" eaLnBrk="1" fontAlgn="auto" hangingPunct="1">
              <a:lnSpc>
                <a:spcPct val="80000"/>
              </a:lnSpc>
              <a:spcAft>
                <a:spcPts val="0"/>
              </a:spcAft>
              <a:buClr>
                <a:schemeClr val="bg2">
                  <a:lumMod val="40000"/>
                  <a:lumOff val="60000"/>
                </a:schemeClr>
              </a:buClr>
              <a:buFont typeface="Wingdings 3" charset="2"/>
              <a:buChar char=""/>
              <a:defRPr/>
            </a:pPr>
            <a:r>
              <a:rPr lang="en-US" altLang="da-DK" sz="2000" dirty="0"/>
              <a:t>multiple regression model</a:t>
            </a:r>
          </a:p>
          <a:p>
            <a:pPr marL="342906" indent="-342906" defTabSz="457207" eaLnBrk="1" fontAlgn="auto" hangingPunct="1">
              <a:lnSpc>
                <a:spcPct val="80000"/>
              </a:lnSpc>
              <a:spcAft>
                <a:spcPts val="0"/>
              </a:spcAft>
              <a:buClr>
                <a:schemeClr val="bg2">
                  <a:lumMod val="40000"/>
                  <a:lumOff val="60000"/>
                </a:schemeClr>
              </a:buClr>
              <a:buFont typeface="Wingdings 3" charset="2"/>
              <a:buChar char=""/>
              <a:defRPr/>
            </a:pPr>
            <a:r>
              <a:rPr lang="en-US" altLang="da-DK" sz="2000" dirty="0"/>
              <a:t>standard error of the estimate (SEE)</a:t>
            </a:r>
          </a:p>
          <a:p>
            <a:pPr marL="342906" indent="-342906" defTabSz="457207" eaLnBrk="1" fontAlgn="auto" hangingPunct="1">
              <a:lnSpc>
                <a:spcPct val="80000"/>
              </a:lnSpc>
              <a:spcAft>
                <a:spcPts val="0"/>
              </a:spcAft>
              <a:buClr>
                <a:schemeClr val="bg2">
                  <a:lumMod val="40000"/>
                  <a:lumOff val="60000"/>
                </a:schemeClr>
              </a:buClr>
              <a:buFont typeface="Wingdings 3" charset="2"/>
              <a:buChar char=""/>
              <a:defRPr/>
            </a:pPr>
            <a:r>
              <a:rPr lang="en-US" altLang="da-DK" sz="2000" dirty="0"/>
              <a:t>correlation coefficient</a:t>
            </a:r>
          </a:p>
          <a:p>
            <a:pPr marL="342906" indent="-342906" defTabSz="457207" eaLnBrk="1" fontAlgn="auto" hangingPunct="1">
              <a:lnSpc>
                <a:spcPct val="80000"/>
              </a:lnSpc>
              <a:spcAft>
                <a:spcPts val="0"/>
              </a:spcAft>
              <a:buClr>
                <a:schemeClr val="bg2">
                  <a:lumMod val="40000"/>
                  <a:lumOff val="60000"/>
                </a:schemeClr>
              </a:buClr>
              <a:buFont typeface="Wingdings 3" charset="2"/>
              <a:buChar char=""/>
              <a:defRPr/>
            </a:pPr>
            <a:r>
              <a:rPr lang="en-US" altLang="da-DK" sz="2000" dirty="0"/>
              <a:t>coefficient of determination</a:t>
            </a:r>
          </a:p>
          <a:p>
            <a:pPr marL="342906" indent="-342906" defTabSz="457207" eaLnBrk="1" fontAlgn="auto" hangingPunct="1">
              <a:lnSpc>
                <a:spcPct val="80000"/>
              </a:lnSpc>
              <a:spcAft>
                <a:spcPts val="0"/>
              </a:spcAft>
              <a:buClr>
                <a:schemeClr val="bg2">
                  <a:lumMod val="40000"/>
                  <a:lumOff val="60000"/>
                </a:schemeClr>
              </a:buClr>
              <a:buFont typeface="Wingdings 3" charset="2"/>
              <a:buChar char=""/>
              <a:defRPr/>
            </a:pPr>
            <a:r>
              <a:rPr lang="en-US" altLang="da-DK" sz="2000" dirty="0"/>
              <a:t>degrees of freedom</a:t>
            </a:r>
          </a:p>
          <a:p>
            <a:pPr marL="342906" indent="-342906" defTabSz="457207" eaLnBrk="1" fontAlgn="auto" hangingPunct="1">
              <a:lnSpc>
                <a:spcPct val="80000"/>
              </a:lnSpc>
              <a:spcAft>
                <a:spcPts val="0"/>
              </a:spcAft>
              <a:buClr>
                <a:schemeClr val="bg2">
                  <a:lumMod val="40000"/>
                  <a:lumOff val="60000"/>
                </a:schemeClr>
              </a:buClr>
              <a:buFont typeface="Wingdings 3" charset="2"/>
              <a:buChar char=""/>
              <a:defRPr/>
            </a:pPr>
            <a:r>
              <a:rPr lang="en-US" altLang="da-DK" sz="2000" dirty="0"/>
              <a:t>corrected coefficient of determination</a:t>
            </a:r>
            <a:endParaRPr lang="en-US" altLang="da-DK" sz="2000" i="1" dirty="0"/>
          </a:p>
          <a:p>
            <a:pPr marL="342906" indent="-342906" defTabSz="457207" eaLnBrk="1" fontAlgn="auto" hangingPunct="1">
              <a:lnSpc>
                <a:spcPct val="80000"/>
              </a:lnSpc>
              <a:spcAft>
                <a:spcPts val="0"/>
              </a:spcAft>
              <a:buClr>
                <a:schemeClr val="bg2">
                  <a:lumMod val="40000"/>
                  <a:lumOff val="60000"/>
                </a:schemeClr>
              </a:buClr>
              <a:buFont typeface="Wingdings 3" charset="2"/>
              <a:buChar char=""/>
              <a:defRPr/>
            </a:pPr>
            <a:r>
              <a:rPr lang="en-US" altLang="da-DK" sz="2000" i="1" dirty="0"/>
              <a:t>F</a:t>
            </a:r>
            <a:r>
              <a:rPr lang="en-US" altLang="da-DK" sz="2000" dirty="0"/>
              <a:t> statistic</a:t>
            </a:r>
            <a:endParaRPr lang="en-US" altLang="da-DK" sz="2000" i="1" dirty="0"/>
          </a:p>
          <a:p>
            <a:pPr marL="342906" indent="-342906" defTabSz="457207" eaLnBrk="1" fontAlgn="auto" hangingPunct="1">
              <a:lnSpc>
                <a:spcPct val="80000"/>
              </a:lnSpc>
              <a:spcAft>
                <a:spcPts val="0"/>
              </a:spcAft>
              <a:buClr>
                <a:schemeClr val="bg2">
                  <a:lumMod val="40000"/>
                  <a:lumOff val="60000"/>
                </a:schemeClr>
              </a:buClr>
              <a:buFont typeface="Wingdings 3" charset="2"/>
              <a:buChar char=""/>
              <a:defRPr/>
            </a:pPr>
            <a:r>
              <a:rPr lang="en-US" altLang="da-DK" sz="2000" i="1" dirty="0"/>
              <a:t>t</a:t>
            </a:r>
            <a:r>
              <a:rPr lang="en-US" altLang="da-DK" sz="2000" dirty="0"/>
              <a:t> statistic</a:t>
            </a:r>
          </a:p>
          <a:p>
            <a:pPr marL="342906" indent="-342906" defTabSz="457207" eaLnBrk="1" fontAlgn="auto" hangingPunct="1">
              <a:lnSpc>
                <a:spcPct val="80000"/>
              </a:lnSpc>
              <a:spcAft>
                <a:spcPts val="0"/>
              </a:spcAft>
              <a:buClr>
                <a:schemeClr val="bg2">
                  <a:lumMod val="40000"/>
                  <a:lumOff val="60000"/>
                </a:schemeClr>
              </a:buClr>
              <a:buFont typeface="Wingdings 3" charset="2"/>
              <a:buChar char=""/>
              <a:defRPr/>
            </a:pPr>
            <a:r>
              <a:rPr lang="en-US" altLang="da-DK" sz="2000" dirty="0"/>
              <a:t>two-tail </a:t>
            </a:r>
            <a:r>
              <a:rPr lang="en-US" altLang="da-DK" sz="2000" i="1" dirty="0"/>
              <a:t>t</a:t>
            </a:r>
            <a:r>
              <a:rPr lang="en-US" altLang="da-DK" sz="2000" dirty="0"/>
              <a:t> tests</a:t>
            </a:r>
          </a:p>
          <a:p>
            <a:pPr marL="342906" indent="-342906" defTabSz="457207" eaLnBrk="1" fontAlgn="auto" hangingPunct="1">
              <a:lnSpc>
                <a:spcPct val="80000"/>
              </a:lnSpc>
              <a:spcAft>
                <a:spcPts val="0"/>
              </a:spcAft>
              <a:buClr>
                <a:schemeClr val="bg2">
                  <a:lumMod val="40000"/>
                  <a:lumOff val="60000"/>
                </a:schemeClr>
              </a:buClr>
              <a:buFont typeface="Wingdings 3" charset="2"/>
              <a:buChar char=""/>
              <a:defRPr/>
            </a:pPr>
            <a:r>
              <a:rPr lang="en-US" altLang="da-DK" sz="2000" dirty="0"/>
              <a:t>one‑tail </a:t>
            </a:r>
            <a:r>
              <a:rPr lang="en-US" altLang="da-DK" sz="2000" i="1" dirty="0"/>
              <a:t>t</a:t>
            </a:r>
            <a:r>
              <a:rPr lang="en-US" altLang="da-DK" sz="2000" dirty="0"/>
              <a:t> tests</a:t>
            </a:r>
            <a:endParaRPr lang="en-US" altLang="da-DK" sz="1600" dirty="0"/>
          </a:p>
          <a:p>
            <a:pPr marL="342906" indent="-342906" defTabSz="457207" eaLnBrk="1" fontAlgn="auto" hangingPunct="1">
              <a:lnSpc>
                <a:spcPct val="80000"/>
              </a:lnSpc>
              <a:spcAft>
                <a:spcPts val="0"/>
              </a:spcAft>
              <a:buClr>
                <a:schemeClr val="bg2">
                  <a:lumMod val="40000"/>
                  <a:lumOff val="60000"/>
                </a:schemeClr>
              </a:buClr>
              <a:buFont typeface="Wingdings 3" charset="2"/>
              <a:buChar char=""/>
              <a:defRPr/>
            </a:pPr>
            <a:endParaRPr lang="en-US" altLang="da-DK" sz="1600" dirty="0"/>
          </a:p>
        </p:txBody>
      </p:sp>
      <p:sp>
        <p:nvSpPr>
          <p:cNvPr id="3" name="Slide Number Placeholder 2">
            <a:extLst>
              <a:ext uri="{FF2B5EF4-FFF2-40B4-BE49-F238E27FC236}">
                <a16:creationId xmlns:a16="http://schemas.microsoft.com/office/drawing/2014/main" id="{CE38607B-9357-4A42-9BFA-07ABF6C6DF34}"/>
              </a:ext>
            </a:extLst>
          </p:cNvPr>
          <p:cNvSpPr>
            <a:spLocks noGrp="1"/>
          </p:cNvSpPr>
          <p:nvPr>
            <p:ph type="sldNum" sz="quarter" idx="12"/>
          </p:nvPr>
        </p:nvSpPr>
        <p:spPr/>
        <p:txBody>
          <a:bodyPr/>
          <a:lstStyle/>
          <a:p>
            <a:fld id="{F2551FCD-DE76-4B76-9116-EF2B580F5E4A}" type="slidenum">
              <a:rPr lang="en-US" altLang="da-DK" smtClean="0"/>
              <a:pPr/>
              <a:t>4</a:t>
            </a:fld>
            <a:endParaRPr lang="en-US" altLang="da-DK"/>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53279-CA86-F545-B3CA-11A9BA4A2006}"/>
              </a:ext>
            </a:extLst>
          </p:cNvPr>
          <p:cNvSpPr>
            <a:spLocks noGrp="1"/>
          </p:cNvSpPr>
          <p:nvPr>
            <p:ph type="title"/>
          </p:nvPr>
        </p:nvSpPr>
        <p:spPr>
          <a:xfrm>
            <a:off x="484188" y="452439"/>
            <a:ext cx="7056437" cy="768350"/>
          </a:xfrm>
        </p:spPr>
        <p:txBody>
          <a:bodyPr/>
          <a:lstStyle/>
          <a:p>
            <a:r>
              <a:rPr lang="en-US" sz="3600" b="1" dirty="0">
                <a:latin typeface="Times New Roman" panose="02020603050405020304" pitchFamily="18" charset="0"/>
                <a:cs typeface="Times New Roman" panose="02020603050405020304" pitchFamily="18" charset="0"/>
              </a:rPr>
              <a:t>Problems in Regression Analysis</a:t>
            </a:r>
            <a:endParaRPr lang="en-SA" sz="3600" dirty="0"/>
          </a:p>
        </p:txBody>
      </p:sp>
      <p:sp>
        <p:nvSpPr>
          <p:cNvPr id="3" name="Content Placeholder 2">
            <a:extLst>
              <a:ext uri="{FF2B5EF4-FFF2-40B4-BE49-F238E27FC236}">
                <a16:creationId xmlns:a16="http://schemas.microsoft.com/office/drawing/2014/main" id="{781562D5-9540-644F-90BC-687AB3E50BB0}"/>
              </a:ext>
            </a:extLst>
          </p:cNvPr>
          <p:cNvSpPr>
            <a:spLocks noGrp="1"/>
          </p:cNvSpPr>
          <p:nvPr>
            <p:ph idx="1"/>
          </p:nvPr>
        </p:nvSpPr>
        <p:spPr>
          <a:xfrm>
            <a:off x="685801" y="1524000"/>
            <a:ext cx="7197724" cy="4724400"/>
          </a:xfrm>
        </p:spPr>
        <p:txBody>
          <a:bodyPr/>
          <a:lstStyle/>
          <a:p>
            <a:r>
              <a:rPr lang="en-US" sz="2800" b="1" dirty="0">
                <a:solidFill>
                  <a:srgbClr val="FFFF00"/>
                </a:solidFill>
                <a:latin typeface="Times New Roman" panose="02020603050405020304" pitchFamily="18" charset="0"/>
                <a:cs typeface="Times New Roman" panose="02020603050405020304" pitchFamily="18" charset="0"/>
              </a:rPr>
              <a:t>Identification Problem and omitted variables</a:t>
            </a:r>
          </a:p>
          <a:p>
            <a:r>
              <a:rPr lang="en-US" sz="2800" b="1" dirty="0">
                <a:latin typeface="Times New Roman" panose="02020603050405020304" pitchFamily="18" charset="0"/>
                <a:cs typeface="Times New Roman" panose="02020603050405020304" pitchFamily="18" charset="0"/>
              </a:rPr>
              <a:t>Multicollinearity</a:t>
            </a:r>
            <a:r>
              <a:rPr lang="en-US" sz="2800" dirty="0">
                <a:latin typeface="Times New Roman" panose="02020603050405020304" pitchFamily="18" charset="0"/>
                <a:cs typeface="Times New Roman" panose="02020603050405020304" pitchFamily="18" charset="0"/>
              </a:rPr>
              <a:t>: Two or more explanatory variables are highly correlated.</a:t>
            </a:r>
          </a:p>
          <a:p>
            <a:r>
              <a:rPr lang="en-US" sz="2800" b="1" dirty="0">
                <a:solidFill>
                  <a:srgbClr val="FFFF00"/>
                </a:solidFill>
                <a:latin typeface="Times New Roman" panose="02020603050405020304" pitchFamily="18" charset="0"/>
                <a:cs typeface="Times New Roman" panose="02020603050405020304" pitchFamily="18" charset="0"/>
              </a:rPr>
              <a:t>Heteroscedasticity</a:t>
            </a:r>
            <a:r>
              <a:rPr lang="en-US" sz="2800" dirty="0">
                <a:solidFill>
                  <a:srgbClr val="FFFF00"/>
                </a:solidFill>
                <a:latin typeface="Times New Roman" panose="02020603050405020304" pitchFamily="18" charset="0"/>
                <a:cs typeface="Times New Roman" panose="02020603050405020304" pitchFamily="18" charset="0"/>
              </a:rPr>
              <a:t>: Variance of error term is not independent of the X variable.</a:t>
            </a:r>
          </a:p>
          <a:p>
            <a:r>
              <a:rPr lang="en-US" sz="2800" b="1" dirty="0">
                <a:latin typeface="Times New Roman" panose="02020603050405020304" pitchFamily="18" charset="0"/>
                <a:cs typeface="Times New Roman" panose="02020603050405020304" pitchFamily="18" charset="0"/>
              </a:rPr>
              <a:t>Autocorrelation</a:t>
            </a:r>
            <a:r>
              <a:rPr lang="en-US" sz="2800" dirty="0">
                <a:latin typeface="Times New Roman" panose="02020603050405020304" pitchFamily="18" charset="0"/>
                <a:cs typeface="Times New Roman" panose="02020603050405020304" pitchFamily="18" charset="0"/>
              </a:rPr>
              <a:t>: Consecutive error terms are correlated.</a:t>
            </a:r>
          </a:p>
          <a:p>
            <a:endParaRPr lang="en-SA" sz="28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EE051DED-E4DF-9143-82F7-F32332E0B32A}"/>
              </a:ext>
            </a:extLst>
          </p:cNvPr>
          <p:cNvSpPr>
            <a:spLocks noGrp="1"/>
          </p:cNvSpPr>
          <p:nvPr>
            <p:ph type="sldNum" sz="quarter" idx="12"/>
          </p:nvPr>
        </p:nvSpPr>
        <p:spPr/>
        <p:txBody>
          <a:bodyPr/>
          <a:lstStyle/>
          <a:p>
            <a:fld id="{D7F570D5-C302-4020-AA58-8F0D30B28CB5}" type="slidenum">
              <a:rPr lang="en-US" altLang="da-DK" smtClean="0"/>
              <a:pPr/>
              <a:t>40</a:t>
            </a:fld>
            <a:endParaRPr lang="en-US" altLang="da-DK"/>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9567FC79-EA1C-EF92-DDE0-74D0FA40817E}"/>
                  </a:ext>
                </a:extLst>
              </p14:cNvPr>
              <p14:cNvContentPartPr/>
              <p14:nvPr/>
            </p14:nvContentPartPr>
            <p14:xfrm>
              <a:off x="5403486" y="2040772"/>
              <a:ext cx="910800" cy="29880"/>
            </p14:xfrm>
          </p:contentPart>
        </mc:Choice>
        <mc:Fallback xmlns="">
          <p:pic>
            <p:nvPicPr>
              <p:cNvPr id="5" name="Ink 4">
                <a:extLst>
                  <a:ext uri="{FF2B5EF4-FFF2-40B4-BE49-F238E27FC236}">
                    <a16:creationId xmlns:a16="http://schemas.microsoft.com/office/drawing/2014/main" id="{9567FC79-EA1C-EF92-DDE0-74D0FA40817E}"/>
                  </a:ext>
                </a:extLst>
              </p:cNvPr>
              <p:cNvPicPr/>
              <p:nvPr/>
            </p:nvPicPr>
            <p:blipFill>
              <a:blip r:embed="rId3"/>
              <a:stretch>
                <a:fillRect/>
              </a:stretch>
            </p:blipFill>
            <p:spPr>
              <a:xfrm>
                <a:off x="5385846" y="2022772"/>
                <a:ext cx="9464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10294ECC-CC78-227F-B504-E5EE2C7E025A}"/>
                  </a:ext>
                </a:extLst>
              </p14:cNvPr>
              <p14:cNvContentPartPr/>
              <p14:nvPr/>
            </p14:nvContentPartPr>
            <p14:xfrm>
              <a:off x="1241886" y="2468092"/>
              <a:ext cx="1054440" cy="23040"/>
            </p14:xfrm>
          </p:contentPart>
        </mc:Choice>
        <mc:Fallback xmlns="">
          <p:pic>
            <p:nvPicPr>
              <p:cNvPr id="6" name="Ink 5">
                <a:extLst>
                  <a:ext uri="{FF2B5EF4-FFF2-40B4-BE49-F238E27FC236}">
                    <a16:creationId xmlns:a16="http://schemas.microsoft.com/office/drawing/2014/main" id="{10294ECC-CC78-227F-B504-E5EE2C7E025A}"/>
                  </a:ext>
                </a:extLst>
              </p:cNvPr>
              <p:cNvPicPr/>
              <p:nvPr/>
            </p:nvPicPr>
            <p:blipFill>
              <a:blip r:embed="rId5"/>
              <a:stretch>
                <a:fillRect/>
              </a:stretch>
            </p:blipFill>
            <p:spPr>
              <a:xfrm>
                <a:off x="1223886" y="2450452"/>
                <a:ext cx="1090080" cy="58680"/>
              </a:xfrm>
              <a:prstGeom prst="rect">
                <a:avLst/>
              </a:prstGeom>
            </p:spPr>
          </p:pic>
        </mc:Fallback>
      </mc:AlternateContent>
      <p:grpSp>
        <p:nvGrpSpPr>
          <p:cNvPr id="9" name="Group 8">
            <a:extLst>
              <a:ext uri="{FF2B5EF4-FFF2-40B4-BE49-F238E27FC236}">
                <a16:creationId xmlns:a16="http://schemas.microsoft.com/office/drawing/2014/main" id="{094280CD-8AAC-790E-E7F8-D8D6CA451A58}"/>
              </a:ext>
            </a:extLst>
          </p:cNvPr>
          <p:cNvGrpSpPr/>
          <p:nvPr/>
        </p:nvGrpSpPr>
        <p:grpSpPr>
          <a:xfrm>
            <a:off x="357726" y="1575652"/>
            <a:ext cx="90360" cy="375840"/>
            <a:chOff x="357726" y="1575652"/>
            <a:chExt cx="90360" cy="375840"/>
          </a:xfrm>
        </p:grpSpPr>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D85AE3EA-9216-234D-3209-79EFACFEE682}"/>
                    </a:ext>
                  </a:extLst>
                </p14:cNvPr>
                <p14:cNvContentPartPr/>
                <p14:nvPr/>
              </p14:nvContentPartPr>
              <p14:xfrm>
                <a:off x="370326" y="1575652"/>
                <a:ext cx="60840" cy="365040"/>
              </p14:xfrm>
            </p:contentPart>
          </mc:Choice>
          <mc:Fallback xmlns="">
            <p:pic>
              <p:nvPicPr>
                <p:cNvPr id="7" name="Ink 6">
                  <a:extLst>
                    <a:ext uri="{FF2B5EF4-FFF2-40B4-BE49-F238E27FC236}">
                      <a16:creationId xmlns:a16="http://schemas.microsoft.com/office/drawing/2014/main" id="{D85AE3EA-9216-234D-3209-79EFACFEE682}"/>
                    </a:ext>
                  </a:extLst>
                </p:cNvPr>
                <p:cNvPicPr/>
                <p:nvPr/>
              </p:nvPicPr>
              <p:blipFill>
                <a:blip r:embed="rId7"/>
                <a:stretch>
                  <a:fillRect/>
                </a:stretch>
              </p:blipFill>
              <p:spPr>
                <a:xfrm>
                  <a:off x="352326" y="1558012"/>
                  <a:ext cx="96480" cy="400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7D5EC8F9-E816-9689-6884-D87F54A27E4E}"/>
                    </a:ext>
                  </a:extLst>
                </p14:cNvPr>
                <p14:cNvContentPartPr/>
                <p14:nvPr/>
              </p14:nvContentPartPr>
              <p14:xfrm>
                <a:off x="357726" y="1945732"/>
                <a:ext cx="90360" cy="5760"/>
              </p14:xfrm>
            </p:contentPart>
          </mc:Choice>
          <mc:Fallback xmlns="">
            <p:pic>
              <p:nvPicPr>
                <p:cNvPr id="8" name="Ink 7">
                  <a:extLst>
                    <a:ext uri="{FF2B5EF4-FFF2-40B4-BE49-F238E27FC236}">
                      <a16:creationId xmlns:a16="http://schemas.microsoft.com/office/drawing/2014/main" id="{7D5EC8F9-E816-9689-6884-D87F54A27E4E}"/>
                    </a:ext>
                  </a:extLst>
                </p:cNvPr>
                <p:cNvPicPr/>
                <p:nvPr/>
              </p:nvPicPr>
              <p:blipFill>
                <a:blip r:embed="rId9"/>
                <a:stretch>
                  <a:fillRect/>
                </a:stretch>
              </p:blipFill>
              <p:spPr>
                <a:xfrm>
                  <a:off x="340086" y="1927732"/>
                  <a:ext cx="126000" cy="41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6797F30E-DD76-4830-8ABE-8A743EF60B07}"/>
                  </a:ext>
                </a:extLst>
              </p14:cNvPr>
              <p14:cNvContentPartPr/>
              <p14:nvPr/>
            </p14:nvContentPartPr>
            <p14:xfrm>
              <a:off x="285366" y="2672212"/>
              <a:ext cx="151920" cy="238320"/>
            </p14:xfrm>
          </p:contentPart>
        </mc:Choice>
        <mc:Fallback xmlns="">
          <p:pic>
            <p:nvPicPr>
              <p:cNvPr id="10" name="Ink 9">
                <a:extLst>
                  <a:ext uri="{FF2B5EF4-FFF2-40B4-BE49-F238E27FC236}">
                    <a16:creationId xmlns:a16="http://schemas.microsoft.com/office/drawing/2014/main" id="{6797F30E-DD76-4830-8ABE-8A743EF60B07}"/>
                  </a:ext>
                </a:extLst>
              </p:cNvPr>
              <p:cNvPicPr/>
              <p:nvPr/>
            </p:nvPicPr>
            <p:blipFill>
              <a:blip r:embed="rId11"/>
              <a:stretch>
                <a:fillRect/>
              </a:stretch>
            </p:blipFill>
            <p:spPr>
              <a:xfrm>
                <a:off x="267366" y="2654212"/>
                <a:ext cx="18756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0E9BBD27-CEEE-3BF0-E291-F39E108FE825}"/>
                  </a:ext>
                </a:extLst>
              </p14:cNvPr>
              <p14:cNvContentPartPr/>
              <p14:nvPr/>
            </p14:nvContentPartPr>
            <p14:xfrm>
              <a:off x="3255726" y="3465652"/>
              <a:ext cx="1139040" cy="43560"/>
            </p14:xfrm>
          </p:contentPart>
        </mc:Choice>
        <mc:Fallback xmlns="">
          <p:pic>
            <p:nvPicPr>
              <p:cNvPr id="11" name="Ink 10">
                <a:extLst>
                  <a:ext uri="{FF2B5EF4-FFF2-40B4-BE49-F238E27FC236}">
                    <a16:creationId xmlns:a16="http://schemas.microsoft.com/office/drawing/2014/main" id="{0E9BBD27-CEEE-3BF0-E291-F39E108FE825}"/>
                  </a:ext>
                </a:extLst>
              </p:cNvPr>
              <p:cNvPicPr/>
              <p:nvPr/>
            </p:nvPicPr>
            <p:blipFill>
              <a:blip r:embed="rId13"/>
              <a:stretch>
                <a:fillRect/>
              </a:stretch>
            </p:blipFill>
            <p:spPr>
              <a:xfrm>
                <a:off x="3237726" y="3447652"/>
                <a:ext cx="1174680" cy="79200"/>
              </a:xfrm>
              <a:prstGeom prst="rect">
                <a:avLst/>
              </a:prstGeom>
            </p:spPr>
          </p:pic>
        </mc:Fallback>
      </mc:AlternateContent>
      <p:grpSp>
        <p:nvGrpSpPr>
          <p:cNvPr id="14" name="Group 13">
            <a:extLst>
              <a:ext uri="{FF2B5EF4-FFF2-40B4-BE49-F238E27FC236}">
                <a16:creationId xmlns:a16="http://schemas.microsoft.com/office/drawing/2014/main" id="{1FA833C7-165E-E154-94DF-A80DEE84BDDA}"/>
              </a:ext>
            </a:extLst>
          </p:cNvPr>
          <p:cNvGrpSpPr/>
          <p:nvPr/>
        </p:nvGrpSpPr>
        <p:grpSpPr>
          <a:xfrm>
            <a:off x="271686" y="3592012"/>
            <a:ext cx="176040" cy="352080"/>
            <a:chOff x="271686" y="3592012"/>
            <a:chExt cx="176040" cy="352080"/>
          </a:xfrm>
        </p:grpSpPr>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90F856B5-0C20-638E-8069-FDFCCE961AA8}"/>
                    </a:ext>
                  </a:extLst>
                </p14:cNvPr>
                <p14:cNvContentPartPr/>
                <p14:nvPr/>
              </p14:nvContentPartPr>
              <p14:xfrm>
                <a:off x="271686" y="3600652"/>
                <a:ext cx="176040" cy="343440"/>
              </p14:xfrm>
            </p:contentPart>
          </mc:Choice>
          <mc:Fallback xmlns="">
            <p:pic>
              <p:nvPicPr>
                <p:cNvPr id="12" name="Ink 11">
                  <a:extLst>
                    <a:ext uri="{FF2B5EF4-FFF2-40B4-BE49-F238E27FC236}">
                      <a16:creationId xmlns:a16="http://schemas.microsoft.com/office/drawing/2014/main" id="{90F856B5-0C20-638E-8069-FDFCCE961AA8}"/>
                    </a:ext>
                  </a:extLst>
                </p:cNvPr>
                <p:cNvPicPr/>
                <p:nvPr/>
              </p:nvPicPr>
              <p:blipFill>
                <a:blip r:embed="rId15"/>
                <a:stretch>
                  <a:fillRect/>
                </a:stretch>
              </p:blipFill>
              <p:spPr>
                <a:xfrm>
                  <a:off x="253686" y="3582652"/>
                  <a:ext cx="211680" cy="3790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A5222E8A-CE10-CBB4-6EFA-359304A097A9}"/>
                    </a:ext>
                  </a:extLst>
                </p14:cNvPr>
                <p14:cNvContentPartPr/>
                <p14:nvPr/>
              </p14:nvContentPartPr>
              <p14:xfrm>
                <a:off x="279246" y="3592012"/>
                <a:ext cx="79560" cy="47880"/>
              </p14:xfrm>
            </p:contentPart>
          </mc:Choice>
          <mc:Fallback xmlns="">
            <p:pic>
              <p:nvPicPr>
                <p:cNvPr id="13" name="Ink 12">
                  <a:extLst>
                    <a:ext uri="{FF2B5EF4-FFF2-40B4-BE49-F238E27FC236}">
                      <a16:creationId xmlns:a16="http://schemas.microsoft.com/office/drawing/2014/main" id="{A5222E8A-CE10-CBB4-6EFA-359304A097A9}"/>
                    </a:ext>
                  </a:extLst>
                </p:cNvPr>
                <p:cNvPicPr/>
                <p:nvPr/>
              </p:nvPicPr>
              <p:blipFill>
                <a:blip r:embed="rId17"/>
                <a:stretch>
                  <a:fillRect/>
                </a:stretch>
              </p:blipFill>
              <p:spPr>
                <a:xfrm>
                  <a:off x="261606" y="3574372"/>
                  <a:ext cx="115200" cy="83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66B8A6F4-A70E-6002-4492-2B3D2A1C0E43}"/>
                  </a:ext>
                </a:extLst>
              </p14:cNvPr>
              <p14:cNvContentPartPr/>
              <p14:nvPr/>
            </p14:nvContentPartPr>
            <p14:xfrm>
              <a:off x="4385766" y="3964252"/>
              <a:ext cx="1840320" cy="77040"/>
            </p14:xfrm>
          </p:contentPart>
        </mc:Choice>
        <mc:Fallback xmlns="">
          <p:pic>
            <p:nvPicPr>
              <p:cNvPr id="15" name="Ink 14">
                <a:extLst>
                  <a:ext uri="{FF2B5EF4-FFF2-40B4-BE49-F238E27FC236}">
                    <a16:creationId xmlns:a16="http://schemas.microsoft.com/office/drawing/2014/main" id="{66B8A6F4-A70E-6002-4492-2B3D2A1C0E43}"/>
                  </a:ext>
                </a:extLst>
              </p:cNvPr>
              <p:cNvPicPr/>
              <p:nvPr/>
            </p:nvPicPr>
            <p:blipFill>
              <a:blip r:embed="rId19"/>
              <a:stretch>
                <a:fillRect/>
              </a:stretch>
            </p:blipFill>
            <p:spPr>
              <a:xfrm>
                <a:off x="4368126" y="3946252"/>
                <a:ext cx="1875960" cy="112680"/>
              </a:xfrm>
              <a:prstGeom prst="rect">
                <a:avLst/>
              </a:prstGeom>
            </p:spPr>
          </p:pic>
        </mc:Fallback>
      </mc:AlternateContent>
      <p:grpSp>
        <p:nvGrpSpPr>
          <p:cNvPr id="18" name="Group 17">
            <a:extLst>
              <a:ext uri="{FF2B5EF4-FFF2-40B4-BE49-F238E27FC236}">
                <a16:creationId xmlns:a16="http://schemas.microsoft.com/office/drawing/2014/main" id="{B4F2F8D3-5D13-EC75-33AF-D115341EF2B3}"/>
              </a:ext>
            </a:extLst>
          </p:cNvPr>
          <p:cNvGrpSpPr/>
          <p:nvPr/>
        </p:nvGrpSpPr>
        <p:grpSpPr>
          <a:xfrm>
            <a:off x="189606" y="4414972"/>
            <a:ext cx="178560" cy="436680"/>
            <a:chOff x="189606" y="4414972"/>
            <a:chExt cx="178560" cy="436680"/>
          </a:xfrm>
        </p:grpSpPr>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BAAC7B87-106B-76B3-824B-3B09D8BDCA5F}"/>
                    </a:ext>
                  </a:extLst>
                </p14:cNvPr>
                <p14:cNvContentPartPr/>
                <p14:nvPr/>
              </p14:nvContentPartPr>
              <p14:xfrm>
                <a:off x="189606" y="4414972"/>
                <a:ext cx="157320" cy="286200"/>
              </p14:xfrm>
            </p:contentPart>
          </mc:Choice>
          <mc:Fallback xmlns="">
            <p:pic>
              <p:nvPicPr>
                <p:cNvPr id="16" name="Ink 15">
                  <a:extLst>
                    <a:ext uri="{FF2B5EF4-FFF2-40B4-BE49-F238E27FC236}">
                      <a16:creationId xmlns:a16="http://schemas.microsoft.com/office/drawing/2014/main" id="{BAAC7B87-106B-76B3-824B-3B09D8BDCA5F}"/>
                    </a:ext>
                  </a:extLst>
                </p:cNvPr>
                <p:cNvPicPr/>
                <p:nvPr/>
              </p:nvPicPr>
              <p:blipFill>
                <a:blip r:embed="rId21"/>
                <a:stretch>
                  <a:fillRect/>
                </a:stretch>
              </p:blipFill>
              <p:spPr>
                <a:xfrm>
                  <a:off x="171966" y="4397332"/>
                  <a:ext cx="192960" cy="3218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FB514385-2FB1-09A3-6763-A124DF731AAB}"/>
                    </a:ext>
                  </a:extLst>
                </p14:cNvPr>
                <p14:cNvContentPartPr/>
                <p14:nvPr/>
              </p14:nvContentPartPr>
              <p14:xfrm>
                <a:off x="308766" y="4616212"/>
                <a:ext cx="59400" cy="235440"/>
              </p14:xfrm>
            </p:contentPart>
          </mc:Choice>
          <mc:Fallback xmlns="">
            <p:pic>
              <p:nvPicPr>
                <p:cNvPr id="17" name="Ink 16">
                  <a:extLst>
                    <a:ext uri="{FF2B5EF4-FFF2-40B4-BE49-F238E27FC236}">
                      <a16:creationId xmlns:a16="http://schemas.microsoft.com/office/drawing/2014/main" id="{FB514385-2FB1-09A3-6763-A124DF731AAB}"/>
                    </a:ext>
                  </a:extLst>
                </p:cNvPr>
                <p:cNvPicPr/>
                <p:nvPr/>
              </p:nvPicPr>
              <p:blipFill>
                <a:blip r:embed="rId23"/>
                <a:stretch>
                  <a:fillRect/>
                </a:stretch>
              </p:blipFill>
              <p:spPr>
                <a:xfrm>
                  <a:off x="291126" y="4598212"/>
                  <a:ext cx="95040" cy="271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
            <p14:nvContentPartPr>
              <p14:cNvPr id="19" name="Ink 18">
                <a:extLst>
                  <a:ext uri="{FF2B5EF4-FFF2-40B4-BE49-F238E27FC236}">
                    <a16:creationId xmlns:a16="http://schemas.microsoft.com/office/drawing/2014/main" id="{3D698833-50A1-A26A-D68D-9C4CE7C81A41}"/>
                  </a:ext>
                </a:extLst>
              </p14:cNvPr>
              <p14:cNvContentPartPr/>
              <p14:nvPr/>
            </p14:nvContentPartPr>
            <p14:xfrm>
              <a:off x="1215606" y="5380132"/>
              <a:ext cx="584640" cy="12600"/>
            </p14:xfrm>
          </p:contentPart>
        </mc:Choice>
        <mc:Fallback xmlns="">
          <p:pic>
            <p:nvPicPr>
              <p:cNvPr id="19" name="Ink 18">
                <a:extLst>
                  <a:ext uri="{FF2B5EF4-FFF2-40B4-BE49-F238E27FC236}">
                    <a16:creationId xmlns:a16="http://schemas.microsoft.com/office/drawing/2014/main" id="{3D698833-50A1-A26A-D68D-9C4CE7C81A41}"/>
                  </a:ext>
                </a:extLst>
              </p:cNvPr>
              <p:cNvPicPr/>
              <p:nvPr/>
            </p:nvPicPr>
            <p:blipFill>
              <a:blip r:embed="rId25"/>
              <a:stretch>
                <a:fillRect/>
              </a:stretch>
            </p:blipFill>
            <p:spPr>
              <a:xfrm>
                <a:off x="1197966" y="5362132"/>
                <a:ext cx="620280" cy="48240"/>
              </a:xfrm>
              <a:prstGeom prst="rect">
                <a:avLst/>
              </a:prstGeom>
            </p:spPr>
          </p:pic>
        </mc:Fallback>
      </mc:AlternateContent>
    </p:spTree>
    <p:extLst>
      <p:ext uri="{BB962C8B-B14F-4D97-AF65-F5344CB8AC3E}">
        <p14:creationId xmlns:p14="http://schemas.microsoft.com/office/powerpoint/2010/main" val="42067533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DA479-1939-F441-9EE1-3FD657B3CD94}"/>
              </a:ext>
            </a:extLst>
          </p:cNvPr>
          <p:cNvSpPr>
            <a:spLocks noGrp="1"/>
          </p:cNvSpPr>
          <p:nvPr>
            <p:ph type="title"/>
          </p:nvPr>
        </p:nvSpPr>
        <p:spPr>
          <a:xfrm>
            <a:off x="484188" y="373856"/>
            <a:ext cx="7056437" cy="611187"/>
          </a:xfrm>
        </p:spPr>
        <p:txBody>
          <a:bodyPr/>
          <a:lstStyle/>
          <a:p>
            <a:r>
              <a:rPr lang="en-US" sz="2800" b="1" dirty="0">
                <a:solidFill>
                  <a:schemeClr val="tx1"/>
                </a:solidFill>
                <a:latin typeface="Times New Roman" panose="02020603050405020304" pitchFamily="18" charset="0"/>
                <a:cs typeface="Times New Roman" panose="02020603050405020304" pitchFamily="18" charset="0"/>
              </a:rPr>
              <a:t>Omitted Variables &amp; Identification Problem </a:t>
            </a:r>
            <a:endParaRPr lang="en-SA" sz="280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8F2A7EA-C8C7-3444-AD32-25D3826B1B64}"/>
              </a:ext>
            </a:extLst>
          </p:cNvPr>
          <p:cNvSpPr>
            <a:spLocks noGrp="1"/>
          </p:cNvSpPr>
          <p:nvPr>
            <p:ph idx="1"/>
          </p:nvPr>
        </p:nvSpPr>
        <p:spPr>
          <a:xfrm>
            <a:off x="484188" y="1371600"/>
            <a:ext cx="7910512" cy="5033962"/>
          </a:xfrm>
        </p:spPr>
        <p:txBody>
          <a:bodyPr/>
          <a:lstStyle/>
          <a:p>
            <a:pPr algn="just">
              <a:lnSpc>
                <a:spcPct val="90000"/>
              </a:lnSpc>
            </a:pPr>
            <a:r>
              <a:rPr lang="en-US" sz="3000" b="1" dirty="0">
                <a:latin typeface="Times New Roman" panose="02020603050405020304" pitchFamily="18" charset="0"/>
                <a:cs typeface="Times New Roman" panose="02020603050405020304" pitchFamily="18" charset="0"/>
              </a:rPr>
              <a:t>Omitted Variables</a:t>
            </a:r>
            <a:r>
              <a:rPr lang="en-US" sz="3000" dirty="0">
                <a:latin typeface="Times New Roman" panose="02020603050405020304" pitchFamily="18" charset="0"/>
                <a:cs typeface="Times New Roman" panose="02020603050405020304" pitchFamily="18" charset="0"/>
              </a:rPr>
              <a:t>: When regression results are inconsistent with economic theory, the omission of important variables could be the cause.</a:t>
            </a:r>
          </a:p>
          <a:p>
            <a:pPr algn="just">
              <a:lnSpc>
                <a:spcPct val="90000"/>
              </a:lnSpc>
            </a:pPr>
            <a:r>
              <a:rPr lang="en-US" sz="3000" b="1" dirty="0">
                <a:solidFill>
                  <a:srgbClr val="FFFF00"/>
                </a:solidFill>
                <a:latin typeface="Times New Roman" panose="02020603050405020304" pitchFamily="18" charset="0"/>
                <a:cs typeface="Times New Roman" panose="02020603050405020304" pitchFamily="18" charset="0"/>
              </a:rPr>
              <a:t>Identification Problem</a:t>
            </a:r>
            <a:r>
              <a:rPr lang="en-US" sz="3000" dirty="0">
                <a:latin typeface="Times New Roman" panose="02020603050405020304" pitchFamily="18" charset="0"/>
                <a:cs typeface="Times New Roman" panose="02020603050405020304" pitchFamily="18" charset="0"/>
              </a:rPr>
              <a:t>: Coefficients are biased. For </a:t>
            </a:r>
            <a:r>
              <a:rPr lang="en-US" sz="3000" u="sng" dirty="0">
                <a:latin typeface="Times New Roman" panose="02020603050405020304" pitchFamily="18" charset="0"/>
                <a:cs typeface="Times New Roman" panose="02020603050405020304" pitchFamily="18" charset="0"/>
              </a:rPr>
              <a:t>example</a:t>
            </a:r>
            <a:r>
              <a:rPr lang="en-US" sz="3000" dirty="0">
                <a:latin typeface="Times New Roman" panose="02020603050405020304" pitchFamily="18" charset="0"/>
                <a:cs typeface="Times New Roman" panose="02020603050405020304" pitchFamily="18" charset="0"/>
              </a:rPr>
              <a:t>: There is simultaneity between the supply and demand equations. </a:t>
            </a:r>
          </a:p>
          <a:p>
            <a:pPr algn="just">
              <a:lnSpc>
                <a:spcPct val="90000"/>
              </a:lnSpc>
            </a:pPr>
            <a:r>
              <a:rPr lang="en-US" sz="3000" b="1" dirty="0">
                <a:solidFill>
                  <a:srgbClr val="FFFF00"/>
                </a:solidFill>
                <a:latin typeface="Times New Roman" panose="02020603050405020304" pitchFamily="18" charset="0"/>
                <a:cs typeface="Times New Roman" panose="02020603050405020304" pitchFamily="18" charset="0"/>
              </a:rPr>
              <a:t>Symptom</a:t>
            </a:r>
            <a:r>
              <a:rPr lang="en-US" sz="3000" dirty="0">
                <a:latin typeface="Times New Roman" panose="02020603050405020304" pitchFamily="18" charset="0"/>
                <a:cs typeface="Times New Roman" panose="02020603050405020304" pitchFamily="18" charset="0"/>
              </a:rPr>
              <a:t>: Independent variables are known to be part of a system of equations. </a:t>
            </a:r>
          </a:p>
          <a:p>
            <a:pPr algn="just">
              <a:lnSpc>
                <a:spcPct val="90000"/>
              </a:lnSpc>
            </a:pPr>
            <a:r>
              <a:rPr lang="en-US" sz="3000" b="1" dirty="0">
                <a:solidFill>
                  <a:srgbClr val="FFFF00"/>
                </a:solidFill>
                <a:latin typeface="Times New Roman" panose="02020603050405020304" pitchFamily="18" charset="0"/>
                <a:cs typeface="Times New Roman" panose="02020603050405020304" pitchFamily="18" charset="0"/>
              </a:rPr>
              <a:t>Solution</a:t>
            </a:r>
            <a:r>
              <a:rPr lang="en-US" sz="3000" dirty="0">
                <a:solidFill>
                  <a:srgbClr val="FFFF00"/>
                </a:solidFill>
                <a:latin typeface="Times New Roman" panose="02020603050405020304" pitchFamily="18" charset="0"/>
                <a:cs typeface="Times New Roman" panose="02020603050405020304" pitchFamily="18" charset="0"/>
              </a:rPr>
              <a:t>:</a:t>
            </a:r>
            <a:r>
              <a:rPr lang="en-US" sz="3000" dirty="0">
                <a:latin typeface="Times New Roman" panose="02020603050405020304" pitchFamily="18" charset="0"/>
                <a:cs typeface="Times New Roman" panose="02020603050405020304" pitchFamily="18" charset="0"/>
              </a:rPr>
              <a:t> Use as many independent variables as possible.  </a:t>
            </a:r>
          </a:p>
          <a:p>
            <a:endParaRPr lang="en-SA" sz="30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121AD47-02E1-7A4A-8485-7736F41E830C}"/>
              </a:ext>
            </a:extLst>
          </p:cNvPr>
          <p:cNvSpPr>
            <a:spLocks noGrp="1"/>
          </p:cNvSpPr>
          <p:nvPr>
            <p:ph type="sldNum" sz="quarter" idx="12"/>
          </p:nvPr>
        </p:nvSpPr>
        <p:spPr/>
        <p:txBody>
          <a:bodyPr/>
          <a:lstStyle/>
          <a:p>
            <a:fld id="{D7F570D5-C302-4020-AA58-8F0D30B28CB5}" type="slidenum">
              <a:rPr lang="en-US" altLang="da-DK" smtClean="0"/>
              <a:pPr/>
              <a:t>41</a:t>
            </a:fld>
            <a:endParaRPr lang="en-US" altLang="da-DK"/>
          </a:p>
        </p:txBody>
      </p:sp>
    </p:spTree>
    <p:extLst>
      <p:ext uri="{BB962C8B-B14F-4D97-AF65-F5344CB8AC3E}">
        <p14:creationId xmlns:p14="http://schemas.microsoft.com/office/powerpoint/2010/main" val="41562443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B87F5-CA23-B048-A83E-CE09CDF9E262}"/>
              </a:ext>
            </a:extLst>
          </p:cNvPr>
          <p:cNvSpPr>
            <a:spLocks noGrp="1"/>
          </p:cNvSpPr>
          <p:nvPr>
            <p:ph type="title"/>
          </p:nvPr>
        </p:nvSpPr>
        <p:spPr>
          <a:xfrm>
            <a:off x="482601" y="305262"/>
            <a:ext cx="7056437" cy="768350"/>
          </a:xfrm>
        </p:spPr>
        <p:txBody>
          <a:bodyPr/>
          <a:lstStyle/>
          <a:p>
            <a:r>
              <a:rPr lang="en-US" sz="4400" b="1" dirty="0">
                <a:latin typeface="Times New Roman" panose="02020603050405020304" pitchFamily="18" charset="0"/>
                <a:cs typeface="Times New Roman" panose="02020603050405020304" pitchFamily="18" charset="0"/>
              </a:rPr>
              <a:t>Multicollinearity</a:t>
            </a:r>
            <a:endParaRPr lang="en-SA" dirty="0"/>
          </a:p>
        </p:txBody>
      </p:sp>
      <p:sp>
        <p:nvSpPr>
          <p:cNvPr id="3" name="Content Placeholder 2">
            <a:extLst>
              <a:ext uri="{FF2B5EF4-FFF2-40B4-BE49-F238E27FC236}">
                <a16:creationId xmlns:a16="http://schemas.microsoft.com/office/drawing/2014/main" id="{73003796-2F75-2249-9C48-12837E8D8BA8}"/>
              </a:ext>
            </a:extLst>
          </p:cNvPr>
          <p:cNvSpPr>
            <a:spLocks noGrp="1"/>
          </p:cNvSpPr>
          <p:nvPr>
            <p:ph idx="1"/>
          </p:nvPr>
        </p:nvSpPr>
        <p:spPr>
          <a:xfrm>
            <a:off x="304800" y="1447800"/>
            <a:ext cx="8089900" cy="4800600"/>
          </a:xfrm>
        </p:spPr>
        <p:txBody>
          <a:bodyPr/>
          <a:lstStyle/>
          <a:p>
            <a:pPr algn="just">
              <a:lnSpc>
                <a:spcPct val="90000"/>
              </a:lnSpc>
            </a:pPr>
            <a:r>
              <a:rPr lang="en-US" sz="2600" b="1" dirty="0">
                <a:latin typeface="Times New Roman" panose="02020603050405020304" pitchFamily="18" charset="0"/>
                <a:cs typeface="Times New Roman" panose="02020603050405020304" pitchFamily="18" charset="0"/>
              </a:rPr>
              <a:t>Multicollinearity</a:t>
            </a:r>
            <a:r>
              <a:rPr lang="en-US" sz="2600" dirty="0">
                <a:latin typeface="Times New Roman" panose="02020603050405020304" pitchFamily="18" charset="0"/>
                <a:cs typeface="Times New Roman" panose="02020603050405020304" pitchFamily="18" charset="0"/>
              </a:rPr>
              <a:t>: Two or more explanatory variables are highly correlated. Example expenditure on quality control and advertising expenditure can be so if the firm keeps the level of the first as a % of the second.</a:t>
            </a:r>
          </a:p>
          <a:p>
            <a:pPr algn="just">
              <a:lnSpc>
                <a:spcPct val="90000"/>
              </a:lnSpc>
            </a:pPr>
            <a:r>
              <a:rPr lang="en-US" sz="2600" dirty="0">
                <a:latin typeface="Times New Roman" panose="02020603050405020304" pitchFamily="18" charset="0"/>
                <a:cs typeface="Times New Roman" panose="02020603050405020304" pitchFamily="18" charset="0"/>
              </a:rPr>
              <a:t>Result in </a:t>
            </a:r>
            <a:r>
              <a:rPr lang="en-US" sz="2600" b="1" dirty="0">
                <a:solidFill>
                  <a:srgbClr val="FFFF00"/>
                </a:solidFill>
                <a:latin typeface="Times New Roman" panose="02020603050405020304" pitchFamily="18" charset="0"/>
                <a:cs typeface="Times New Roman" panose="02020603050405020304" pitchFamily="18" charset="0"/>
              </a:rPr>
              <a:t>exaggerated SE</a:t>
            </a:r>
            <a:r>
              <a:rPr lang="en-US" sz="2600" dirty="0">
                <a:solidFill>
                  <a:srgbClr val="FFFF00"/>
                </a:solidFill>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and </a:t>
            </a:r>
            <a:r>
              <a:rPr lang="en-US" sz="2600" b="1" dirty="0">
                <a:solidFill>
                  <a:srgbClr val="FFFF00"/>
                </a:solidFill>
                <a:latin typeface="Times New Roman" panose="02020603050405020304" pitchFamily="18" charset="0"/>
                <a:cs typeface="Times New Roman" panose="02020603050405020304" pitchFamily="18" charset="0"/>
              </a:rPr>
              <a:t>low t values</a:t>
            </a:r>
            <a:r>
              <a:rPr lang="en-US" sz="2600" dirty="0">
                <a:solidFill>
                  <a:srgbClr val="FFFF00"/>
                </a:solidFill>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for both variables.</a:t>
            </a:r>
          </a:p>
          <a:p>
            <a:pPr algn="just">
              <a:lnSpc>
                <a:spcPct val="90000"/>
              </a:lnSpc>
            </a:pPr>
            <a:r>
              <a:rPr lang="en-US" sz="2600" b="1" u="sng" dirty="0">
                <a:latin typeface="Times New Roman" panose="02020603050405020304" pitchFamily="18" charset="0"/>
                <a:cs typeface="Times New Roman" panose="02020603050405020304" pitchFamily="18" charset="0"/>
              </a:rPr>
              <a:t>Can be overcome by</a:t>
            </a:r>
            <a:r>
              <a:rPr lang="en-US" sz="2600" dirty="0">
                <a:latin typeface="Times New Roman" panose="02020603050405020304" pitchFamily="18" charset="0"/>
                <a:cs typeface="Times New Roman" panose="02020603050405020304" pitchFamily="18" charset="0"/>
              </a:rPr>
              <a:t> (1) extending the sample size,</a:t>
            </a:r>
          </a:p>
          <a:p>
            <a:pPr algn="just">
              <a:lnSpc>
                <a:spcPct val="90000"/>
              </a:lnSpc>
            </a:pPr>
            <a:r>
              <a:rPr lang="en-US" sz="2600" dirty="0">
                <a:latin typeface="Times New Roman" panose="02020603050405020304" pitchFamily="18" charset="0"/>
                <a:cs typeface="Times New Roman" panose="02020603050405020304" pitchFamily="18" charset="0"/>
              </a:rPr>
              <a:t>(2) using a priori information like b</a:t>
            </a:r>
            <a:r>
              <a:rPr lang="en-US" sz="2600" baseline="-25000" dirty="0">
                <a:latin typeface="Times New Roman" panose="02020603050405020304" pitchFamily="18" charset="0"/>
                <a:cs typeface="Times New Roman" panose="02020603050405020304" pitchFamily="18" charset="0"/>
              </a:rPr>
              <a:t>2</a:t>
            </a:r>
            <a:r>
              <a:rPr lang="en-US" sz="2600" dirty="0">
                <a:latin typeface="Times New Roman" panose="02020603050405020304" pitchFamily="18" charset="0"/>
                <a:cs typeface="Times New Roman" panose="02020603050405020304" pitchFamily="18" charset="0"/>
              </a:rPr>
              <a:t> = 2b</a:t>
            </a:r>
            <a:r>
              <a:rPr lang="en-US" sz="2600" baseline="-25000" dirty="0">
                <a:latin typeface="Times New Roman" panose="02020603050405020304" pitchFamily="18" charset="0"/>
                <a:cs typeface="Times New Roman" panose="02020603050405020304" pitchFamily="18" charset="0"/>
              </a:rPr>
              <a:t>1</a:t>
            </a:r>
            <a:r>
              <a:rPr lang="en-US" sz="2600" dirty="0">
                <a:latin typeface="Times New Roman" panose="02020603050405020304" pitchFamily="18" charset="0"/>
                <a:cs typeface="Times New Roman" panose="02020603050405020304" pitchFamily="18" charset="0"/>
              </a:rPr>
              <a:t> from previous studies,</a:t>
            </a:r>
          </a:p>
          <a:p>
            <a:pPr algn="just">
              <a:lnSpc>
                <a:spcPct val="90000"/>
              </a:lnSpc>
            </a:pPr>
            <a:r>
              <a:rPr lang="en-US" sz="2600" dirty="0">
                <a:latin typeface="Times New Roman" panose="02020603050405020304" pitchFamily="18" charset="0"/>
                <a:cs typeface="Times New Roman" panose="02020603050405020304" pitchFamily="18" charset="0"/>
              </a:rPr>
              <a:t>(3) transforming the functional relationship, and or</a:t>
            </a:r>
          </a:p>
          <a:p>
            <a:pPr algn="just">
              <a:lnSpc>
                <a:spcPct val="90000"/>
              </a:lnSpc>
            </a:pPr>
            <a:r>
              <a:rPr lang="en-US" sz="2600" dirty="0">
                <a:latin typeface="Times New Roman" panose="02020603050405020304" pitchFamily="18" charset="0"/>
                <a:cs typeface="Times New Roman" panose="02020603050405020304" pitchFamily="18" charset="0"/>
              </a:rPr>
              <a:t>(4) dropping one of the highly collinear variables.</a:t>
            </a:r>
          </a:p>
          <a:p>
            <a:pPr marL="0" indent="0">
              <a:buNone/>
            </a:pPr>
            <a:endParaRPr lang="en-SA" sz="2600" dirty="0"/>
          </a:p>
        </p:txBody>
      </p:sp>
      <p:sp>
        <p:nvSpPr>
          <p:cNvPr id="4" name="Slide Number Placeholder 3">
            <a:extLst>
              <a:ext uri="{FF2B5EF4-FFF2-40B4-BE49-F238E27FC236}">
                <a16:creationId xmlns:a16="http://schemas.microsoft.com/office/drawing/2014/main" id="{03A87390-DDAA-144E-B384-F5FB68902206}"/>
              </a:ext>
            </a:extLst>
          </p:cNvPr>
          <p:cNvSpPr>
            <a:spLocks noGrp="1"/>
          </p:cNvSpPr>
          <p:nvPr>
            <p:ph type="sldNum" sz="quarter" idx="12"/>
          </p:nvPr>
        </p:nvSpPr>
        <p:spPr/>
        <p:txBody>
          <a:bodyPr/>
          <a:lstStyle/>
          <a:p>
            <a:fld id="{D7F570D5-C302-4020-AA58-8F0D30B28CB5}" type="slidenum">
              <a:rPr lang="en-US" altLang="da-DK" smtClean="0"/>
              <a:pPr/>
              <a:t>42</a:t>
            </a:fld>
            <a:endParaRPr lang="en-US" altLang="da-DK"/>
          </a:p>
        </p:txBody>
      </p:sp>
    </p:spTree>
    <p:extLst>
      <p:ext uri="{BB962C8B-B14F-4D97-AF65-F5344CB8AC3E}">
        <p14:creationId xmlns:p14="http://schemas.microsoft.com/office/powerpoint/2010/main" val="343902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4DCC3-C019-F64C-91E3-8E7CD0329FE8}"/>
              </a:ext>
            </a:extLst>
          </p:cNvPr>
          <p:cNvSpPr>
            <a:spLocks noGrp="1"/>
          </p:cNvSpPr>
          <p:nvPr>
            <p:ph type="title"/>
          </p:nvPr>
        </p:nvSpPr>
        <p:spPr>
          <a:xfrm>
            <a:off x="482601" y="295275"/>
            <a:ext cx="7056437" cy="768350"/>
          </a:xfrm>
        </p:spPr>
        <p:txBody>
          <a:bodyPr/>
          <a:lstStyle/>
          <a:p>
            <a:r>
              <a:rPr lang="en-US" sz="4000" b="1" dirty="0">
                <a:latin typeface="Times New Roman" panose="02020603050405020304" pitchFamily="18" charset="0"/>
                <a:cs typeface="Times New Roman" panose="02020603050405020304" pitchFamily="18" charset="0"/>
              </a:rPr>
              <a:t>Multicollinearity</a:t>
            </a:r>
            <a:endParaRPr lang="en-SA" dirty="0"/>
          </a:p>
        </p:txBody>
      </p:sp>
      <p:sp>
        <p:nvSpPr>
          <p:cNvPr id="3" name="Content Placeholder 2">
            <a:extLst>
              <a:ext uri="{FF2B5EF4-FFF2-40B4-BE49-F238E27FC236}">
                <a16:creationId xmlns:a16="http://schemas.microsoft.com/office/drawing/2014/main" id="{2927A9E7-9E2C-2A4C-A577-77B8A51F0C66}"/>
              </a:ext>
            </a:extLst>
          </p:cNvPr>
          <p:cNvSpPr>
            <a:spLocks noGrp="1"/>
          </p:cNvSpPr>
          <p:nvPr>
            <p:ph idx="1"/>
          </p:nvPr>
        </p:nvSpPr>
        <p:spPr>
          <a:xfrm>
            <a:off x="827088" y="1295400"/>
            <a:ext cx="7173912" cy="4953000"/>
          </a:xfrm>
        </p:spPr>
        <p:txBody>
          <a:bodyPr/>
          <a:lstStyle/>
          <a:p>
            <a:pPr algn="just">
              <a:lnSpc>
                <a:spcPct val="90000"/>
              </a:lnSpc>
            </a:pPr>
            <a:r>
              <a:rPr lang="en-US" sz="2400" u="sng" dirty="0">
                <a:latin typeface="Times New Roman" panose="02020603050405020304" pitchFamily="18" charset="0"/>
                <a:cs typeface="Times New Roman" panose="02020603050405020304" pitchFamily="18" charset="0"/>
              </a:rPr>
              <a:t>EXAMPLE</a:t>
            </a:r>
            <a:r>
              <a:rPr lang="en-US" sz="2400" dirty="0">
                <a:latin typeface="Times New Roman" panose="02020603050405020304" pitchFamily="18" charset="0"/>
                <a:cs typeface="Times New Roman" panose="02020603050405020304" pitchFamily="18" charset="0"/>
              </a:rPr>
              <a:t>:</a:t>
            </a:r>
            <a:r>
              <a:rPr lang="en-US" sz="2400" b="1" dirty="0">
                <a:solidFill>
                  <a:schemeClr val="accent2"/>
                </a:solidFill>
                <a:latin typeface="Times New Roman" panose="02020603050405020304" pitchFamily="18" charset="0"/>
                <a:cs typeface="Times New Roman" panose="02020603050405020304" pitchFamily="18" charset="0"/>
              </a:rPr>
              <a:t>  </a:t>
            </a:r>
            <a:r>
              <a:rPr lang="en-US" sz="2400" b="1" dirty="0">
                <a:solidFill>
                  <a:srgbClr val="FFFF00"/>
                </a:solidFill>
                <a:latin typeface="Times New Roman" panose="02020603050405020304" pitchFamily="18" charset="0"/>
                <a:cs typeface="Times New Roman" panose="02020603050405020304" pitchFamily="18" charset="0"/>
              </a:rPr>
              <a:t>Q =Eggs</a:t>
            </a:r>
            <a:endParaRPr lang="en-US" sz="2400" dirty="0">
              <a:solidFill>
                <a:srgbClr val="FFFF00"/>
              </a:solidFill>
              <a:latin typeface="Times New Roman" panose="02020603050405020304" pitchFamily="18" charset="0"/>
              <a:cs typeface="Times New Roman" panose="02020603050405020304" pitchFamily="18" charset="0"/>
            </a:endParaRPr>
          </a:p>
          <a:p>
            <a:pPr algn="ctr">
              <a:lnSpc>
                <a:spcPct val="90000"/>
              </a:lnSpc>
              <a:buFontTx/>
              <a:buNone/>
            </a:pPr>
            <a:r>
              <a:rPr lang="en-US" sz="2400" b="1" i="1" dirty="0">
                <a:latin typeface="Times New Roman" panose="02020603050405020304" pitchFamily="18" charset="0"/>
                <a:cs typeface="Times New Roman" panose="02020603050405020304" pitchFamily="18" charset="0"/>
              </a:rPr>
              <a:t>Q = a + b P</a:t>
            </a:r>
            <a:r>
              <a:rPr lang="en-US" sz="2400" b="1" i="1" baseline="-25000" dirty="0">
                <a:latin typeface="Times New Roman" panose="02020603050405020304" pitchFamily="18" charset="0"/>
                <a:cs typeface="Times New Roman" panose="02020603050405020304" pitchFamily="18" charset="0"/>
              </a:rPr>
              <a:t>d</a:t>
            </a:r>
            <a:r>
              <a:rPr lang="en-US" sz="2400" b="1" i="1" dirty="0">
                <a:latin typeface="Times New Roman" panose="02020603050405020304" pitchFamily="18" charset="0"/>
                <a:cs typeface="Times New Roman" panose="02020603050405020304" pitchFamily="18" charset="0"/>
              </a:rPr>
              <a:t> + c P</a:t>
            </a:r>
            <a:r>
              <a:rPr lang="en-US" sz="2400" b="1" i="1" baseline="-25000" dirty="0">
                <a:latin typeface="Times New Roman" panose="02020603050405020304" pitchFamily="18" charset="0"/>
                <a:cs typeface="Times New Roman" panose="02020603050405020304" pitchFamily="18" charset="0"/>
              </a:rPr>
              <a:t>g</a:t>
            </a:r>
            <a:r>
              <a:rPr lang="en-US" sz="2400" b="1" i="1" dirty="0">
                <a:latin typeface="Times New Roman" panose="02020603050405020304" pitchFamily="18" charset="0"/>
                <a:cs typeface="Times New Roman" panose="02020603050405020304" pitchFamily="18" charset="0"/>
              </a:rPr>
              <a:t> </a:t>
            </a:r>
          </a:p>
          <a:p>
            <a:pPr algn="just">
              <a:lnSpc>
                <a:spcPct val="90000"/>
              </a:lnSpc>
              <a:buFontTx/>
              <a:buNone/>
            </a:pPr>
            <a:r>
              <a:rPr lang="en-US" sz="2400" dirty="0">
                <a:latin typeface="Times New Roman" panose="02020603050405020304" pitchFamily="18" charset="0"/>
                <a:cs typeface="Times New Roman" panose="02020603050405020304" pitchFamily="18" charset="0"/>
              </a:rPr>
              <a:t>where P</a:t>
            </a:r>
            <a:r>
              <a:rPr lang="en-US" sz="2400" baseline="-25000" dirty="0">
                <a:latin typeface="Times New Roman" panose="02020603050405020304" pitchFamily="18" charset="0"/>
                <a:cs typeface="Times New Roman" panose="02020603050405020304" pitchFamily="18" charset="0"/>
              </a:rPr>
              <a:t>d</a:t>
            </a:r>
            <a:r>
              <a:rPr lang="en-US" sz="2400" dirty="0">
                <a:latin typeface="Times New Roman" panose="02020603050405020304" pitchFamily="18" charset="0"/>
                <a:cs typeface="Times New Roman" panose="02020603050405020304" pitchFamily="18" charset="0"/>
              </a:rPr>
              <a:t> is for a dozen</a:t>
            </a:r>
          </a:p>
          <a:p>
            <a:pPr algn="just">
              <a:lnSpc>
                <a:spcPct val="90000"/>
              </a:lnSpc>
              <a:buFontTx/>
              <a:buNone/>
            </a:pPr>
            <a:r>
              <a:rPr lang="en-US" sz="2400" dirty="0">
                <a:latin typeface="Times New Roman" panose="02020603050405020304" pitchFamily="18" charset="0"/>
                <a:cs typeface="Times New Roman" panose="02020603050405020304" pitchFamily="18" charset="0"/>
              </a:rPr>
              <a:t>and P</a:t>
            </a:r>
            <a:r>
              <a:rPr lang="en-US" sz="2400" baseline="-25000" dirty="0">
                <a:latin typeface="Times New Roman" panose="02020603050405020304" pitchFamily="18" charset="0"/>
                <a:cs typeface="Times New Roman" panose="02020603050405020304" pitchFamily="18" charset="0"/>
              </a:rPr>
              <a:t>g</a:t>
            </a:r>
            <a:r>
              <a:rPr lang="en-US" sz="2400" dirty="0">
                <a:latin typeface="Times New Roman" panose="02020603050405020304" pitchFamily="18" charset="0"/>
                <a:cs typeface="Times New Roman" panose="02020603050405020304" pitchFamily="18" charset="0"/>
              </a:rPr>
              <a:t> is for a gross.</a:t>
            </a:r>
          </a:p>
          <a:p>
            <a:pPr algn="just">
              <a:lnSpc>
                <a:spcPct val="90000"/>
              </a:lnSpc>
            </a:pPr>
            <a:r>
              <a:rPr lang="en-US" sz="2800" b="1" dirty="0">
                <a:latin typeface="Times New Roman" panose="02020603050405020304" pitchFamily="18" charset="0"/>
                <a:cs typeface="Times New Roman" panose="02020603050405020304" pitchFamily="18" charset="0"/>
              </a:rPr>
              <a:t>Symptoms</a:t>
            </a:r>
            <a:r>
              <a:rPr lang="en-US" sz="2400" dirty="0">
                <a:latin typeface="Times New Roman" panose="02020603050405020304" pitchFamily="18" charset="0"/>
                <a:cs typeface="Times New Roman" panose="02020603050405020304" pitchFamily="18" charset="0"/>
              </a:rPr>
              <a:t>: Coefficients are UNBIASED, </a:t>
            </a:r>
            <a:r>
              <a:rPr lang="en-US" sz="2400" b="1" dirty="0">
                <a:solidFill>
                  <a:srgbClr val="FFFF00"/>
                </a:solidFill>
                <a:latin typeface="Times New Roman" panose="02020603050405020304" pitchFamily="18" charset="0"/>
                <a:cs typeface="Times New Roman" panose="02020603050405020304" pitchFamily="18" charset="0"/>
              </a:rPr>
              <a:t>large standard errors and therefore, t-values are small</a:t>
            </a:r>
            <a:r>
              <a:rPr lang="en-US" sz="2400" dirty="0">
                <a:latin typeface="Times New Roman" panose="02020603050405020304" pitchFamily="18" charset="0"/>
                <a:cs typeface="Times New Roman" panose="02020603050405020304" pitchFamily="18" charset="0"/>
              </a:rPr>
              <a:t>, and </a:t>
            </a:r>
            <a:r>
              <a:rPr lang="en-US" sz="2400" b="1" dirty="0">
                <a:solidFill>
                  <a:srgbClr val="FFFF00"/>
                </a:solidFill>
                <a:latin typeface="Times New Roman" panose="02020603050405020304" pitchFamily="18" charset="0"/>
                <a:cs typeface="Times New Roman" panose="02020603050405020304" pitchFamily="18" charset="0"/>
              </a:rPr>
              <a:t>R</a:t>
            </a:r>
            <a:r>
              <a:rPr lang="en-US" sz="2400" b="1" baseline="30000" dirty="0">
                <a:solidFill>
                  <a:srgbClr val="FFFF00"/>
                </a:solidFill>
                <a:latin typeface="Times New Roman" panose="02020603050405020304" pitchFamily="18" charset="0"/>
                <a:cs typeface="Times New Roman" panose="02020603050405020304" pitchFamily="18" charset="0"/>
              </a:rPr>
              <a:t>2</a:t>
            </a:r>
            <a:r>
              <a:rPr lang="en-US" sz="2400" b="1" dirty="0">
                <a:solidFill>
                  <a:srgbClr val="FFFF00"/>
                </a:solidFill>
                <a:latin typeface="Times New Roman" panose="02020603050405020304" pitchFamily="18" charset="0"/>
                <a:cs typeface="Times New Roman" panose="02020603050405020304" pitchFamily="18" charset="0"/>
              </a:rPr>
              <a:t> is high</a:t>
            </a:r>
            <a:r>
              <a:rPr lang="en-US" sz="2400" dirty="0">
                <a:latin typeface="Times New Roman" panose="02020603050405020304" pitchFamily="18" charset="0"/>
                <a:cs typeface="Times New Roman" panose="02020603050405020304" pitchFamily="18" charset="0"/>
              </a:rPr>
              <a:t>. </a:t>
            </a:r>
          </a:p>
          <a:p>
            <a:pPr>
              <a:lnSpc>
                <a:spcPct val="90000"/>
              </a:lnSpc>
            </a:pPr>
            <a:r>
              <a:rPr lang="en-US" sz="2800" b="1" dirty="0">
                <a:latin typeface="Times New Roman" panose="02020603050405020304" pitchFamily="18" charset="0"/>
                <a:cs typeface="Times New Roman" panose="02020603050405020304" pitchFamily="18" charset="0"/>
              </a:rPr>
              <a:t>Solutions</a:t>
            </a:r>
            <a:r>
              <a:rPr lang="en-US" sz="2800" dirty="0">
                <a:latin typeface="Times New Roman" panose="02020603050405020304" pitchFamily="18" charset="0"/>
                <a:cs typeface="Times New Roman" panose="02020603050405020304" pitchFamily="18" charset="0"/>
              </a:rPr>
              <a:t>:  </a:t>
            </a:r>
          </a:p>
          <a:p>
            <a:pPr lvl="1">
              <a:lnSpc>
                <a:spcPct val="90000"/>
              </a:lnSpc>
              <a:buClr>
                <a:srgbClr val="FF6600"/>
              </a:buClr>
            </a:pPr>
            <a:r>
              <a:rPr lang="en-US" sz="2400" dirty="0">
                <a:latin typeface="Times New Roman" panose="02020603050405020304" pitchFamily="18" charset="0"/>
                <a:cs typeface="Times New Roman" panose="02020603050405020304" pitchFamily="18" charset="0"/>
              </a:rPr>
              <a:t>Drop a variable.</a:t>
            </a:r>
          </a:p>
          <a:p>
            <a:pPr lvl="1">
              <a:lnSpc>
                <a:spcPct val="90000"/>
              </a:lnSpc>
              <a:buClr>
                <a:srgbClr val="FF6600"/>
              </a:buClr>
            </a:pPr>
            <a:r>
              <a:rPr lang="en-US" sz="2400" dirty="0">
                <a:latin typeface="Times New Roman" panose="02020603050405020304" pitchFamily="18" charset="0"/>
                <a:cs typeface="Times New Roman" panose="02020603050405020304" pitchFamily="18" charset="0"/>
              </a:rPr>
              <a:t>Do nothing if forecasting</a:t>
            </a:r>
            <a:endParaRPr lang="en-US" sz="2000" dirty="0">
              <a:latin typeface="Times New Roman" panose="02020603050405020304" pitchFamily="18" charset="0"/>
              <a:cs typeface="Times New Roman" panose="02020603050405020304" pitchFamily="18" charset="0"/>
            </a:endParaRPr>
          </a:p>
          <a:p>
            <a:endParaRPr lang="en-SA"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B3463F43-0537-194E-A238-EA286FAA4A9B}"/>
              </a:ext>
            </a:extLst>
          </p:cNvPr>
          <p:cNvSpPr>
            <a:spLocks noGrp="1"/>
          </p:cNvSpPr>
          <p:nvPr>
            <p:ph type="sldNum" sz="quarter" idx="12"/>
          </p:nvPr>
        </p:nvSpPr>
        <p:spPr/>
        <p:txBody>
          <a:bodyPr/>
          <a:lstStyle/>
          <a:p>
            <a:fld id="{D7F570D5-C302-4020-AA58-8F0D30B28CB5}" type="slidenum">
              <a:rPr lang="en-US" altLang="da-DK" smtClean="0"/>
              <a:pPr/>
              <a:t>43</a:t>
            </a:fld>
            <a:endParaRPr lang="en-US" altLang="da-DK"/>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23E34276-B9BA-F63D-CA2B-A4F9115FF100}"/>
                  </a:ext>
                </a:extLst>
              </p14:cNvPr>
              <p14:cNvContentPartPr/>
              <p14:nvPr/>
            </p14:nvContentPartPr>
            <p14:xfrm>
              <a:off x="1338726" y="952492"/>
              <a:ext cx="2063880" cy="33480"/>
            </p14:xfrm>
          </p:contentPart>
        </mc:Choice>
        <mc:Fallback xmlns="">
          <p:pic>
            <p:nvPicPr>
              <p:cNvPr id="5" name="Ink 4">
                <a:extLst>
                  <a:ext uri="{FF2B5EF4-FFF2-40B4-BE49-F238E27FC236}">
                    <a16:creationId xmlns:a16="http://schemas.microsoft.com/office/drawing/2014/main" id="{23E34276-B9BA-F63D-CA2B-A4F9115FF100}"/>
                  </a:ext>
                </a:extLst>
              </p:cNvPr>
              <p:cNvPicPr/>
              <p:nvPr/>
            </p:nvPicPr>
            <p:blipFill>
              <a:blip r:embed="rId3"/>
              <a:stretch>
                <a:fillRect/>
              </a:stretch>
            </p:blipFill>
            <p:spPr>
              <a:xfrm>
                <a:off x="1321086" y="934852"/>
                <a:ext cx="209952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851D8473-8A99-B461-BEAD-8137104AD140}"/>
                  </a:ext>
                </a:extLst>
              </p14:cNvPr>
              <p14:cNvContentPartPr/>
              <p14:nvPr/>
            </p14:nvContentPartPr>
            <p14:xfrm>
              <a:off x="4611126" y="2229772"/>
              <a:ext cx="160200" cy="5760"/>
            </p14:xfrm>
          </p:contentPart>
        </mc:Choice>
        <mc:Fallback xmlns="">
          <p:pic>
            <p:nvPicPr>
              <p:cNvPr id="6" name="Ink 5">
                <a:extLst>
                  <a:ext uri="{FF2B5EF4-FFF2-40B4-BE49-F238E27FC236}">
                    <a16:creationId xmlns:a16="http://schemas.microsoft.com/office/drawing/2014/main" id="{851D8473-8A99-B461-BEAD-8137104AD140}"/>
                  </a:ext>
                </a:extLst>
              </p:cNvPr>
              <p:cNvPicPr/>
              <p:nvPr/>
            </p:nvPicPr>
            <p:blipFill>
              <a:blip r:embed="rId5"/>
              <a:stretch>
                <a:fillRect/>
              </a:stretch>
            </p:blipFill>
            <p:spPr>
              <a:xfrm>
                <a:off x="4593486" y="2211772"/>
                <a:ext cx="19584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70ACA1AC-9040-E1F4-BC3C-230914A6D178}"/>
                  </a:ext>
                </a:extLst>
              </p14:cNvPr>
              <p14:cNvContentPartPr/>
              <p14:nvPr/>
            </p14:nvContentPartPr>
            <p14:xfrm>
              <a:off x="5296566" y="2283412"/>
              <a:ext cx="417600" cy="360"/>
            </p14:xfrm>
          </p:contentPart>
        </mc:Choice>
        <mc:Fallback xmlns="">
          <p:pic>
            <p:nvPicPr>
              <p:cNvPr id="7" name="Ink 6">
                <a:extLst>
                  <a:ext uri="{FF2B5EF4-FFF2-40B4-BE49-F238E27FC236}">
                    <a16:creationId xmlns:a16="http://schemas.microsoft.com/office/drawing/2014/main" id="{70ACA1AC-9040-E1F4-BC3C-230914A6D178}"/>
                  </a:ext>
                </a:extLst>
              </p:cNvPr>
              <p:cNvPicPr/>
              <p:nvPr/>
            </p:nvPicPr>
            <p:blipFill>
              <a:blip r:embed="rId7"/>
              <a:stretch>
                <a:fillRect/>
              </a:stretch>
            </p:blipFill>
            <p:spPr>
              <a:xfrm>
                <a:off x="5278566" y="2265772"/>
                <a:ext cx="4532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F29EDF65-03E1-6263-0D25-703EC21EE99B}"/>
                  </a:ext>
                </a:extLst>
              </p14:cNvPr>
              <p14:cNvContentPartPr/>
              <p14:nvPr/>
            </p14:nvContentPartPr>
            <p14:xfrm>
              <a:off x="1966206" y="3887572"/>
              <a:ext cx="1472040" cy="50040"/>
            </p14:xfrm>
          </p:contentPart>
        </mc:Choice>
        <mc:Fallback xmlns="">
          <p:pic>
            <p:nvPicPr>
              <p:cNvPr id="8" name="Ink 7">
                <a:extLst>
                  <a:ext uri="{FF2B5EF4-FFF2-40B4-BE49-F238E27FC236}">
                    <a16:creationId xmlns:a16="http://schemas.microsoft.com/office/drawing/2014/main" id="{F29EDF65-03E1-6263-0D25-703EC21EE99B}"/>
                  </a:ext>
                </a:extLst>
              </p:cNvPr>
              <p:cNvPicPr/>
              <p:nvPr/>
            </p:nvPicPr>
            <p:blipFill>
              <a:blip r:embed="rId9"/>
              <a:stretch>
                <a:fillRect/>
              </a:stretch>
            </p:blipFill>
            <p:spPr>
              <a:xfrm>
                <a:off x="1948206" y="3869932"/>
                <a:ext cx="15076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0700C349-690F-BB3A-DCA1-9FC87012CE27}"/>
                  </a:ext>
                </a:extLst>
              </p14:cNvPr>
              <p14:cNvContentPartPr/>
              <p14:nvPr/>
            </p14:nvContentPartPr>
            <p14:xfrm>
              <a:off x="5711286" y="3976852"/>
              <a:ext cx="1645920" cy="76320"/>
            </p14:xfrm>
          </p:contentPart>
        </mc:Choice>
        <mc:Fallback xmlns="">
          <p:pic>
            <p:nvPicPr>
              <p:cNvPr id="9" name="Ink 8">
                <a:extLst>
                  <a:ext uri="{FF2B5EF4-FFF2-40B4-BE49-F238E27FC236}">
                    <a16:creationId xmlns:a16="http://schemas.microsoft.com/office/drawing/2014/main" id="{0700C349-690F-BB3A-DCA1-9FC87012CE27}"/>
                  </a:ext>
                </a:extLst>
              </p:cNvPr>
              <p:cNvPicPr/>
              <p:nvPr/>
            </p:nvPicPr>
            <p:blipFill>
              <a:blip r:embed="rId11"/>
              <a:stretch>
                <a:fillRect/>
              </a:stretch>
            </p:blipFill>
            <p:spPr>
              <a:xfrm>
                <a:off x="5693646" y="3959212"/>
                <a:ext cx="16815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k 9">
                <a:extLst>
                  <a:ext uri="{FF2B5EF4-FFF2-40B4-BE49-F238E27FC236}">
                    <a16:creationId xmlns:a16="http://schemas.microsoft.com/office/drawing/2014/main" id="{F1FB57BE-B048-AC3C-049C-546653CE7A28}"/>
                  </a:ext>
                </a:extLst>
              </p14:cNvPr>
              <p14:cNvContentPartPr/>
              <p14:nvPr/>
            </p14:nvContentPartPr>
            <p14:xfrm>
              <a:off x="2017686" y="4252252"/>
              <a:ext cx="578520" cy="23400"/>
            </p14:xfrm>
          </p:contentPart>
        </mc:Choice>
        <mc:Fallback xmlns="">
          <p:pic>
            <p:nvPicPr>
              <p:cNvPr id="10" name="Ink 9">
                <a:extLst>
                  <a:ext uri="{FF2B5EF4-FFF2-40B4-BE49-F238E27FC236}">
                    <a16:creationId xmlns:a16="http://schemas.microsoft.com/office/drawing/2014/main" id="{F1FB57BE-B048-AC3C-049C-546653CE7A28}"/>
                  </a:ext>
                </a:extLst>
              </p:cNvPr>
              <p:cNvPicPr/>
              <p:nvPr/>
            </p:nvPicPr>
            <p:blipFill>
              <a:blip r:embed="rId13"/>
              <a:stretch>
                <a:fillRect/>
              </a:stretch>
            </p:blipFill>
            <p:spPr>
              <a:xfrm>
                <a:off x="1999686" y="4234612"/>
                <a:ext cx="61416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8B7869A2-E8B0-BB57-D4A8-ED1B39A1A3A1}"/>
                  </a:ext>
                </a:extLst>
              </p14:cNvPr>
              <p14:cNvContentPartPr/>
              <p14:nvPr/>
            </p14:nvContentPartPr>
            <p14:xfrm>
              <a:off x="2217126" y="5745532"/>
              <a:ext cx="1797840" cy="50040"/>
            </p14:xfrm>
          </p:contentPart>
        </mc:Choice>
        <mc:Fallback xmlns="">
          <p:pic>
            <p:nvPicPr>
              <p:cNvPr id="11" name="Ink 10">
                <a:extLst>
                  <a:ext uri="{FF2B5EF4-FFF2-40B4-BE49-F238E27FC236}">
                    <a16:creationId xmlns:a16="http://schemas.microsoft.com/office/drawing/2014/main" id="{8B7869A2-E8B0-BB57-D4A8-ED1B39A1A3A1}"/>
                  </a:ext>
                </a:extLst>
              </p:cNvPr>
              <p:cNvPicPr/>
              <p:nvPr/>
            </p:nvPicPr>
            <p:blipFill>
              <a:blip r:embed="rId15"/>
              <a:stretch>
                <a:fillRect/>
              </a:stretch>
            </p:blipFill>
            <p:spPr>
              <a:xfrm>
                <a:off x="2199486" y="5727892"/>
                <a:ext cx="1833480" cy="85680"/>
              </a:xfrm>
              <a:prstGeom prst="rect">
                <a:avLst/>
              </a:prstGeom>
            </p:spPr>
          </p:pic>
        </mc:Fallback>
      </mc:AlternateContent>
    </p:spTree>
    <p:extLst>
      <p:ext uri="{BB962C8B-B14F-4D97-AF65-F5344CB8AC3E}">
        <p14:creationId xmlns:p14="http://schemas.microsoft.com/office/powerpoint/2010/main" val="11392088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A9CE5-00E6-E44B-8054-16E2A649089A}"/>
              </a:ext>
            </a:extLst>
          </p:cNvPr>
          <p:cNvSpPr>
            <a:spLocks noGrp="1"/>
          </p:cNvSpPr>
          <p:nvPr>
            <p:ph type="title"/>
          </p:nvPr>
        </p:nvSpPr>
        <p:spPr>
          <a:xfrm>
            <a:off x="457200" y="225424"/>
            <a:ext cx="7056437" cy="768351"/>
          </a:xfrm>
        </p:spPr>
        <p:txBody>
          <a:bodyPr/>
          <a:lstStyle/>
          <a:p>
            <a:r>
              <a:rPr lang="en-US" sz="4400" b="1" dirty="0">
                <a:latin typeface="Times New Roman" panose="02020603050405020304" pitchFamily="18" charset="0"/>
                <a:cs typeface="Times New Roman" panose="02020603050405020304" pitchFamily="18" charset="0"/>
              </a:rPr>
              <a:t>Heteroscedasticity</a:t>
            </a:r>
            <a:endParaRPr lang="en-SA"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9A078A0-15F5-E246-90AC-279C867F3DC5}"/>
              </a:ext>
            </a:extLst>
          </p:cNvPr>
          <p:cNvSpPr>
            <a:spLocks noGrp="1"/>
          </p:cNvSpPr>
          <p:nvPr>
            <p:ph idx="1"/>
          </p:nvPr>
        </p:nvSpPr>
        <p:spPr>
          <a:xfrm>
            <a:off x="304800" y="1219199"/>
            <a:ext cx="8229600" cy="5343525"/>
          </a:xfrm>
        </p:spPr>
        <p:txBody>
          <a:bodyPr/>
          <a:lstStyle/>
          <a:p>
            <a:pPr>
              <a:lnSpc>
                <a:spcPct val="90000"/>
              </a:lnSpc>
            </a:pPr>
            <a:r>
              <a:rPr lang="en-US" sz="2400" dirty="0">
                <a:solidFill>
                  <a:srgbClr val="FFFF00"/>
                </a:solidFill>
                <a:latin typeface="Times New Roman" panose="02020603050405020304" pitchFamily="18" charset="0"/>
              </a:rPr>
              <a:t>It is</a:t>
            </a:r>
            <a:r>
              <a:rPr lang="ar-SA" sz="2400" dirty="0">
                <a:solidFill>
                  <a:srgbClr val="FFFF00"/>
                </a:solidFill>
                <a:latin typeface="Times New Roman" panose="02020603050405020304" pitchFamily="18" charset="0"/>
              </a:rPr>
              <a:t> </a:t>
            </a:r>
            <a:r>
              <a:rPr lang="en-US" sz="2400" dirty="0">
                <a:solidFill>
                  <a:srgbClr val="FFFF00"/>
                </a:solidFill>
                <a:latin typeface="Times New Roman" panose="02020603050405020304" pitchFamily="18" charset="0"/>
              </a:rPr>
              <a:t>that the </a:t>
            </a:r>
            <a:r>
              <a:rPr lang="en-US" sz="2400" b="1" dirty="0">
                <a:solidFill>
                  <a:srgbClr val="FFFF00"/>
                </a:solidFill>
                <a:latin typeface="Times New Roman" panose="02020603050405020304" pitchFamily="18" charset="0"/>
              </a:rPr>
              <a:t>variance of error term is not independent of the X variable</a:t>
            </a:r>
            <a:r>
              <a:rPr lang="en-US" sz="2400" dirty="0">
                <a:solidFill>
                  <a:srgbClr val="FFFF00"/>
                </a:solidFill>
                <a:latin typeface="Times New Roman" panose="02020603050405020304" pitchFamily="18" charset="0"/>
              </a:rPr>
              <a:t>, i. e. error term may </a:t>
            </a:r>
            <a:r>
              <a:rPr lang="en-US" sz="2400" b="1" dirty="0">
                <a:solidFill>
                  <a:srgbClr val="FFFF00"/>
                </a:solidFill>
                <a:latin typeface="Times New Roman" panose="02020603050405020304" pitchFamily="18" charset="0"/>
              </a:rPr>
              <a:t>rise or fall</a:t>
            </a:r>
            <a:r>
              <a:rPr lang="en-US" sz="2400" dirty="0">
                <a:solidFill>
                  <a:srgbClr val="FFFF00"/>
                </a:solidFill>
                <a:latin typeface="Times New Roman" panose="02020603050405020304" pitchFamily="18" charset="0"/>
              </a:rPr>
              <a:t> with the size of an independent variable. </a:t>
            </a:r>
          </a:p>
          <a:p>
            <a:pPr>
              <a:lnSpc>
                <a:spcPct val="90000"/>
              </a:lnSpc>
            </a:pPr>
            <a:r>
              <a:rPr lang="en-US" sz="2400" b="1" dirty="0">
                <a:latin typeface="Times New Roman" panose="02020603050405020304" pitchFamily="18" charset="0"/>
              </a:rPr>
              <a:t>Common for cross-sectional data.</a:t>
            </a:r>
            <a:endParaRPr lang="en-US" sz="2400" dirty="0">
              <a:solidFill>
                <a:srgbClr val="FFFF00"/>
              </a:solidFill>
              <a:latin typeface="Times New Roman" panose="02020603050405020304" pitchFamily="18" charset="0"/>
            </a:endParaRPr>
          </a:p>
          <a:p>
            <a:pPr>
              <a:lnSpc>
                <a:spcPct val="90000"/>
              </a:lnSpc>
            </a:pPr>
            <a:r>
              <a:rPr lang="en-US" sz="2400" b="1" dirty="0">
                <a:solidFill>
                  <a:srgbClr val="FFFF00"/>
                </a:solidFill>
                <a:latin typeface="Times New Roman" panose="02020603050405020304" pitchFamily="18" charset="0"/>
              </a:rPr>
              <a:t>This result in biased SE and incorrect statistical tests. </a:t>
            </a:r>
          </a:p>
          <a:p>
            <a:pPr>
              <a:lnSpc>
                <a:spcPct val="90000"/>
              </a:lnSpc>
            </a:pPr>
            <a:r>
              <a:rPr lang="en-US" sz="2400" b="1" u="sng" dirty="0">
                <a:latin typeface="Times New Roman" panose="02020603050405020304" pitchFamily="18" charset="0"/>
              </a:rPr>
              <a:t>Symptoms</a:t>
            </a:r>
            <a:r>
              <a:rPr lang="en-US" sz="2400" b="1" dirty="0"/>
              <a:t>:</a:t>
            </a:r>
          </a:p>
          <a:p>
            <a:pPr lvl="1">
              <a:lnSpc>
                <a:spcPct val="90000"/>
              </a:lnSpc>
              <a:buClr>
                <a:srgbClr val="FF6600"/>
              </a:buClr>
            </a:pPr>
            <a:r>
              <a:rPr lang="en-US" sz="2400" dirty="0">
                <a:latin typeface="Times New Roman" panose="02020603050405020304" pitchFamily="18" charset="0"/>
                <a:cs typeface="Times New Roman" panose="02020603050405020304" pitchFamily="18" charset="0"/>
              </a:rPr>
              <a:t>different variances for different sub-samples</a:t>
            </a:r>
          </a:p>
          <a:p>
            <a:pPr lvl="1">
              <a:lnSpc>
                <a:spcPct val="90000"/>
              </a:lnSpc>
              <a:buClr>
                <a:srgbClr val="FF6600"/>
              </a:buClr>
            </a:pPr>
            <a:r>
              <a:rPr lang="en-US" sz="2400" dirty="0">
                <a:latin typeface="Times New Roman" panose="02020603050405020304" pitchFamily="18" charset="0"/>
                <a:cs typeface="Times New Roman" panose="02020603050405020304" pitchFamily="18" charset="0"/>
              </a:rPr>
              <a:t>scatter of error terms shows increasing or decreasing dispersion</a:t>
            </a:r>
          </a:p>
          <a:p>
            <a:pPr>
              <a:lnSpc>
                <a:spcPct val="90000"/>
              </a:lnSpc>
            </a:pPr>
            <a:r>
              <a:rPr lang="en-US" sz="2400" b="1" u="sng" dirty="0">
                <a:latin typeface="Times New Roman" panose="02020603050405020304" pitchFamily="18" charset="0"/>
                <a:cs typeface="Times New Roman" panose="02020603050405020304" pitchFamily="18" charset="0"/>
              </a:rPr>
              <a:t>Solution</a:t>
            </a:r>
            <a:r>
              <a:rPr lang="en-US" sz="2400" b="1" dirty="0">
                <a:latin typeface="Times New Roman" panose="02020603050405020304" pitchFamily="18" charset="0"/>
                <a:cs typeface="Times New Roman" panose="02020603050405020304" pitchFamily="18" charset="0"/>
              </a:rPr>
              <a:t>:</a:t>
            </a:r>
          </a:p>
          <a:p>
            <a:pPr lvl="1">
              <a:lnSpc>
                <a:spcPct val="90000"/>
              </a:lnSpc>
              <a:buClr>
                <a:srgbClr val="FF6600"/>
              </a:buClr>
            </a:pPr>
            <a:r>
              <a:rPr lang="en-US" sz="2400" dirty="0">
                <a:latin typeface="Times New Roman" panose="02020603050405020304" pitchFamily="18" charset="0"/>
                <a:cs typeface="Times New Roman" panose="02020603050405020304" pitchFamily="18" charset="0"/>
              </a:rPr>
              <a:t>Transform data, </a:t>
            </a:r>
            <a:r>
              <a:rPr lang="en-US" sz="2400" i="1" dirty="0">
                <a:latin typeface="Times New Roman" panose="02020603050405020304" pitchFamily="18" charset="0"/>
                <a:cs typeface="Times New Roman" panose="02020603050405020304" pitchFamily="18" charset="0"/>
              </a:rPr>
              <a:t>e.g.</a:t>
            </a:r>
            <a:r>
              <a:rPr lang="en-US" sz="2400" dirty="0">
                <a:latin typeface="Times New Roman" panose="02020603050405020304" pitchFamily="18" charset="0"/>
                <a:cs typeface="Times New Roman" panose="02020603050405020304" pitchFamily="18" charset="0"/>
              </a:rPr>
              <a:t>, logs</a:t>
            </a:r>
          </a:p>
          <a:p>
            <a:pPr lvl="1">
              <a:lnSpc>
                <a:spcPct val="90000"/>
              </a:lnSpc>
              <a:buClr>
                <a:srgbClr val="FF6600"/>
              </a:buClr>
            </a:pPr>
            <a:r>
              <a:rPr lang="en-US" sz="2400" dirty="0">
                <a:latin typeface="Times New Roman" panose="02020603050405020304" pitchFamily="18" charset="0"/>
                <a:cs typeface="Times New Roman" panose="02020603050405020304" pitchFamily="18" charset="0"/>
              </a:rPr>
              <a:t>Take averages of each sub-sample:  weighted least squares.</a:t>
            </a:r>
          </a:p>
          <a:p>
            <a:endParaRPr lang="en-SA" sz="2400" dirty="0">
              <a:latin typeface="Times New Roman" panose="02020603050405020304" pitchFamily="18" charset="0"/>
            </a:endParaRPr>
          </a:p>
        </p:txBody>
      </p:sp>
      <p:sp>
        <p:nvSpPr>
          <p:cNvPr id="4" name="Slide Number Placeholder 3">
            <a:extLst>
              <a:ext uri="{FF2B5EF4-FFF2-40B4-BE49-F238E27FC236}">
                <a16:creationId xmlns:a16="http://schemas.microsoft.com/office/drawing/2014/main" id="{6E1F0BEA-1738-3A44-AFA4-BDF09766BB61}"/>
              </a:ext>
            </a:extLst>
          </p:cNvPr>
          <p:cNvSpPr>
            <a:spLocks noGrp="1"/>
          </p:cNvSpPr>
          <p:nvPr>
            <p:ph type="sldNum" sz="quarter" idx="12"/>
          </p:nvPr>
        </p:nvSpPr>
        <p:spPr/>
        <p:txBody>
          <a:bodyPr/>
          <a:lstStyle/>
          <a:p>
            <a:fld id="{D7F570D5-C302-4020-AA58-8F0D30B28CB5}" type="slidenum">
              <a:rPr lang="en-US" altLang="da-DK" smtClean="0"/>
              <a:pPr/>
              <a:t>44</a:t>
            </a:fld>
            <a:endParaRPr lang="en-US" altLang="da-DK"/>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1B1CD4CB-C2A1-B899-380C-B551B766D871}"/>
                  </a:ext>
                </a:extLst>
              </p14:cNvPr>
              <p14:cNvContentPartPr/>
              <p14:nvPr/>
            </p14:nvContentPartPr>
            <p14:xfrm>
              <a:off x="3011646" y="3197812"/>
              <a:ext cx="643680" cy="10800"/>
            </p14:xfrm>
          </p:contentPart>
        </mc:Choice>
        <mc:Fallback xmlns="">
          <p:pic>
            <p:nvPicPr>
              <p:cNvPr id="5" name="Ink 4">
                <a:extLst>
                  <a:ext uri="{FF2B5EF4-FFF2-40B4-BE49-F238E27FC236}">
                    <a16:creationId xmlns:a16="http://schemas.microsoft.com/office/drawing/2014/main" id="{1B1CD4CB-C2A1-B899-380C-B551B766D871}"/>
                  </a:ext>
                </a:extLst>
              </p:cNvPr>
              <p:cNvPicPr/>
              <p:nvPr/>
            </p:nvPicPr>
            <p:blipFill>
              <a:blip r:embed="rId3"/>
              <a:stretch>
                <a:fillRect/>
              </a:stretch>
            </p:blipFill>
            <p:spPr>
              <a:xfrm>
                <a:off x="2993646" y="3180172"/>
                <a:ext cx="67932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A02F16E4-47F3-39AC-39F7-A8B966B5BCAD}"/>
                  </a:ext>
                </a:extLst>
              </p14:cNvPr>
              <p14:cNvContentPartPr/>
              <p14:nvPr/>
            </p14:nvContentPartPr>
            <p14:xfrm>
              <a:off x="4778166" y="3184132"/>
              <a:ext cx="1828440" cy="27720"/>
            </p14:xfrm>
          </p:contentPart>
        </mc:Choice>
        <mc:Fallback xmlns="">
          <p:pic>
            <p:nvPicPr>
              <p:cNvPr id="6" name="Ink 5">
                <a:extLst>
                  <a:ext uri="{FF2B5EF4-FFF2-40B4-BE49-F238E27FC236}">
                    <a16:creationId xmlns:a16="http://schemas.microsoft.com/office/drawing/2014/main" id="{A02F16E4-47F3-39AC-39F7-A8B966B5BCAD}"/>
                  </a:ext>
                </a:extLst>
              </p:cNvPr>
              <p:cNvPicPr/>
              <p:nvPr/>
            </p:nvPicPr>
            <p:blipFill>
              <a:blip r:embed="rId5"/>
              <a:stretch>
                <a:fillRect/>
              </a:stretch>
            </p:blipFill>
            <p:spPr>
              <a:xfrm>
                <a:off x="4760526" y="3166492"/>
                <a:ext cx="186408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72917D35-3692-31C3-D0EA-8CAF62034E97}"/>
                  </a:ext>
                </a:extLst>
              </p14:cNvPr>
              <p14:cNvContentPartPr/>
              <p14:nvPr/>
            </p14:nvContentPartPr>
            <p14:xfrm>
              <a:off x="2513046" y="4113652"/>
              <a:ext cx="100800" cy="360"/>
            </p14:xfrm>
          </p:contentPart>
        </mc:Choice>
        <mc:Fallback xmlns="">
          <p:pic>
            <p:nvPicPr>
              <p:cNvPr id="7" name="Ink 6">
                <a:extLst>
                  <a:ext uri="{FF2B5EF4-FFF2-40B4-BE49-F238E27FC236}">
                    <a16:creationId xmlns:a16="http://schemas.microsoft.com/office/drawing/2014/main" id="{72917D35-3692-31C3-D0EA-8CAF62034E97}"/>
                  </a:ext>
                </a:extLst>
              </p:cNvPr>
              <p:cNvPicPr/>
              <p:nvPr/>
            </p:nvPicPr>
            <p:blipFill>
              <a:blip r:embed="rId7"/>
              <a:stretch>
                <a:fillRect/>
              </a:stretch>
            </p:blipFill>
            <p:spPr>
              <a:xfrm>
                <a:off x="2495046" y="4096012"/>
                <a:ext cx="1364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A8C94D2C-BEB7-D0AB-E21A-18F3B21A3FFF}"/>
                  </a:ext>
                </a:extLst>
              </p14:cNvPr>
              <p14:cNvContentPartPr/>
              <p14:nvPr/>
            </p14:nvContentPartPr>
            <p14:xfrm>
              <a:off x="5242206" y="4143532"/>
              <a:ext cx="1158840" cy="32760"/>
            </p14:xfrm>
          </p:contentPart>
        </mc:Choice>
        <mc:Fallback xmlns="">
          <p:pic>
            <p:nvPicPr>
              <p:cNvPr id="8" name="Ink 7">
                <a:extLst>
                  <a:ext uri="{FF2B5EF4-FFF2-40B4-BE49-F238E27FC236}">
                    <a16:creationId xmlns:a16="http://schemas.microsoft.com/office/drawing/2014/main" id="{A8C94D2C-BEB7-D0AB-E21A-18F3B21A3FFF}"/>
                  </a:ext>
                </a:extLst>
              </p:cNvPr>
              <p:cNvPicPr/>
              <p:nvPr/>
            </p:nvPicPr>
            <p:blipFill>
              <a:blip r:embed="rId9"/>
              <a:stretch>
                <a:fillRect/>
              </a:stretch>
            </p:blipFill>
            <p:spPr>
              <a:xfrm>
                <a:off x="5224206" y="4125532"/>
                <a:ext cx="119448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BA950F77-A7C1-D53F-ABE4-6A05B1E66CFD}"/>
                  </a:ext>
                </a:extLst>
              </p14:cNvPr>
              <p14:cNvContentPartPr/>
              <p14:nvPr/>
            </p14:nvContentPartPr>
            <p14:xfrm>
              <a:off x="5069046" y="4578412"/>
              <a:ext cx="1745280" cy="32040"/>
            </p14:xfrm>
          </p:contentPart>
        </mc:Choice>
        <mc:Fallback xmlns="">
          <p:pic>
            <p:nvPicPr>
              <p:cNvPr id="9" name="Ink 8">
                <a:extLst>
                  <a:ext uri="{FF2B5EF4-FFF2-40B4-BE49-F238E27FC236}">
                    <a16:creationId xmlns:a16="http://schemas.microsoft.com/office/drawing/2014/main" id="{BA950F77-A7C1-D53F-ABE4-6A05B1E66CFD}"/>
                  </a:ext>
                </a:extLst>
              </p:cNvPr>
              <p:cNvPicPr/>
              <p:nvPr/>
            </p:nvPicPr>
            <p:blipFill>
              <a:blip r:embed="rId11"/>
              <a:stretch>
                <a:fillRect/>
              </a:stretch>
            </p:blipFill>
            <p:spPr>
              <a:xfrm>
                <a:off x="5051406" y="4560772"/>
                <a:ext cx="178092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k 9">
                <a:extLst>
                  <a:ext uri="{FF2B5EF4-FFF2-40B4-BE49-F238E27FC236}">
                    <a16:creationId xmlns:a16="http://schemas.microsoft.com/office/drawing/2014/main" id="{7B24446E-079A-5675-AF41-6F0EAB8E2810}"/>
                  </a:ext>
                </a:extLst>
              </p14:cNvPr>
              <p14:cNvContentPartPr/>
              <p14:nvPr/>
            </p14:nvContentPartPr>
            <p14:xfrm>
              <a:off x="1867566" y="4903132"/>
              <a:ext cx="471960" cy="360"/>
            </p14:xfrm>
          </p:contentPart>
        </mc:Choice>
        <mc:Fallback xmlns="">
          <p:pic>
            <p:nvPicPr>
              <p:cNvPr id="10" name="Ink 9">
                <a:extLst>
                  <a:ext uri="{FF2B5EF4-FFF2-40B4-BE49-F238E27FC236}">
                    <a16:creationId xmlns:a16="http://schemas.microsoft.com/office/drawing/2014/main" id="{7B24446E-079A-5675-AF41-6F0EAB8E2810}"/>
                  </a:ext>
                </a:extLst>
              </p:cNvPr>
              <p:cNvPicPr/>
              <p:nvPr/>
            </p:nvPicPr>
            <p:blipFill>
              <a:blip r:embed="rId13"/>
              <a:stretch>
                <a:fillRect/>
              </a:stretch>
            </p:blipFill>
            <p:spPr>
              <a:xfrm>
                <a:off x="1849926" y="4885492"/>
                <a:ext cx="5076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D515CFB2-C428-1D74-AF1D-72BE422BB820}"/>
                  </a:ext>
                </a:extLst>
              </p14:cNvPr>
              <p14:cNvContentPartPr/>
              <p14:nvPr/>
            </p14:nvContentPartPr>
            <p14:xfrm>
              <a:off x="5820366" y="6274372"/>
              <a:ext cx="1956240" cy="33120"/>
            </p14:xfrm>
          </p:contentPart>
        </mc:Choice>
        <mc:Fallback xmlns="">
          <p:pic>
            <p:nvPicPr>
              <p:cNvPr id="11" name="Ink 10">
                <a:extLst>
                  <a:ext uri="{FF2B5EF4-FFF2-40B4-BE49-F238E27FC236}">
                    <a16:creationId xmlns:a16="http://schemas.microsoft.com/office/drawing/2014/main" id="{D515CFB2-C428-1D74-AF1D-72BE422BB820}"/>
                  </a:ext>
                </a:extLst>
              </p:cNvPr>
              <p:cNvPicPr/>
              <p:nvPr/>
            </p:nvPicPr>
            <p:blipFill>
              <a:blip r:embed="rId15"/>
              <a:stretch>
                <a:fillRect/>
              </a:stretch>
            </p:blipFill>
            <p:spPr>
              <a:xfrm>
                <a:off x="5802366" y="6256372"/>
                <a:ext cx="1991880" cy="68760"/>
              </a:xfrm>
              <a:prstGeom prst="rect">
                <a:avLst/>
              </a:prstGeom>
            </p:spPr>
          </p:pic>
        </mc:Fallback>
      </mc:AlternateContent>
    </p:spTree>
    <p:extLst>
      <p:ext uri="{BB962C8B-B14F-4D97-AF65-F5344CB8AC3E}">
        <p14:creationId xmlns:p14="http://schemas.microsoft.com/office/powerpoint/2010/main" val="23476825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08696-B9F5-0A49-863F-1084D3F842DE}"/>
              </a:ext>
            </a:extLst>
          </p:cNvPr>
          <p:cNvSpPr>
            <a:spLocks noGrp="1"/>
          </p:cNvSpPr>
          <p:nvPr>
            <p:ph type="title"/>
          </p:nvPr>
        </p:nvSpPr>
        <p:spPr>
          <a:xfrm>
            <a:off x="484188" y="452439"/>
            <a:ext cx="7056437" cy="919162"/>
          </a:xfrm>
        </p:spPr>
        <p:txBody>
          <a:bodyPr/>
          <a:lstStyle/>
          <a:p>
            <a:r>
              <a:rPr lang="en-SA" b="1" dirty="0">
                <a:latin typeface="Times New Roman" panose="02020603050405020304" pitchFamily="18" charset="0"/>
                <a:cs typeface="Times New Roman" panose="02020603050405020304" pitchFamily="18" charset="0"/>
              </a:rPr>
              <a:t>The Error term rises with X</a:t>
            </a:r>
          </a:p>
        </p:txBody>
      </p:sp>
      <p:sp>
        <p:nvSpPr>
          <p:cNvPr id="4" name="Slide Number Placeholder 3">
            <a:extLst>
              <a:ext uri="{FF2B5EF4-FFF2-40B4-BE49-F238E27FC236}">
                <a16:creationId xmlns:a16="http://schemas.microsoft.com/office/drawing/2014/main" id="{10AD16DF-C27A-4C48-B6FD-493FFF11137A}"/>
              </a:ext>
            </a:extLst>
          </p:cNvPr>
          <p:cNvSpPr>
            <a:spLocks noGrp="1"/>
          </p:cNvSpPr>
          <p:nvPr>
            <p:ph type="sldNum" sz="quarter" idx="12"/>
          </p:nvPr>
        </p:nvSpPr>
        <p:spPr/>
        <p:txBody>
          <a:bodyPr/>
          <a:lstStyle/>
          <a:p>
            <a:fld id="{D7F570D5-C302-4020-AA58-8F0D30B28CB5}" type="slidenum">
              <a:rPr lang="en-US" altLang="da-DK" smtClean="0"/>
              <a:pPr/>
              <a:t>45</a:t>
            </a:fld>
            <a:endParaRPr lang="en-US" altLang="da-DK"/>
          </a:p>
        </p:txBody>
      </p:sp>
      <p:pic>
        <p:nvPicPr>
          <p:cNvPr id="5" name="Picture 4">
            <a:extLst>
              <a:ext uri="{FF2B5EF4-FFF2-40B4-BE49-F238E27FC236}">
                <a16:creationId xmlns:a16="http://schemas.microsoft.com/office/drawing/2014/main" id="{2BBB4768-1738-584A-B86D-57ADD43A4176}"/>
              </a:ext>
            </a:extLst>
          </p:cNvPr>
          <p:cNvPicPr>
            <a:picLocks noChangeAspect="1"/>
          </p:cNvPicPr>
          <p:nvPr/>
        </p:nvPicPr>
        <p:blipFill>
          <a:blip r:embed="rId2"/>
          <a:stretch>
            <a:fillRect/>
          </a:stretch>
        </p:blipFill>
        <p:spPr>
          <a:xfrm>
            <a:off x="506311" y="1752600"/>
            <a:ext cx="7555624" cy="4500562"/>
          </a:xfrm>
          <a:prstGeom prst="rect">
            <a:avLst/>
          </a:prstGeom>
        </p:spPr>
      </p:pic>
      <p:grpSp>
        <p:nvGrpSpPr>
          <p:cNvPr id="7" name="Group 6">
            <a:extLst>
              <a:ext uri="{FF2B5EF4-FFF2-40B4-BE49-F238E27FC236}">
                <a16:creationId xmlns:a16="http://schemas.microsoft.com/office/drawing/2014/main" id="{615A876C-4BE8-5704-2626-87E84FC1F937}"/>
              </a:ext>
            </a:extLst>
          </p:cNvPr>
          <p:cNvGrpSpPr/>
          <p:nvPr/>
        </p:nvGrpSpPr>
        <p:grpSpPr>
          <a:xfrm>
            <a:off x="2699526" y="5408572"/>
            <a:ext cx="3751920" cy="243720"/>
            <a:chOff x="2699526" y="5408572"/>
            <a:chExt cx="3751920" cy="243720"/>
          </a:xfrm>
        </p:grpSpPr>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C361AFC2-F706-1923-C2E8-F504C81AA82D}"/>
                    </a:ext>
                  </a:extLst>
                </p14:cNvPr>
                <p14:cNvContentPartPr/>
                <p14:nvPr/>
              </p14:nvContentPartPr>
              <p14:xfrm>
                <a:off x="2699526" y="5528092"/>
                <a:ext cx="3681000" cy="64440"/>
              </p14:xfrm>
            </p:contentPart>
          </mc:Choice>
          <mc:Fallback xmlns="">
            <p:pic>
              <p:nvPicPr>
                <p:cNvPr id="3" name="Ink 2">
                  <a:extLst>
                    <a:ext uri="{FF2B5EF4-FFF2-40B4-BE49-F238E27FC236}">
                      <a16:creationId xmlns:a16="http://schemas.microsoft.com/office/drawing/2014/main" id="{C361AFC2-F706-1923-C2E8-F504C81AA82D}"/>
                    </a:ext>
                  </a:extLst>
                </p:cNvPr>
                <p:cNvPicPr/>
                <p:nvPr/>
              </p:nvPicPr>
              <p:blipFill>
                <a:blip r:embed="rId4"/>
                <a:stretch>
                  <a:fillRect/>
                </a:stretch>
              </p:blipFill>
              <p:spPr>
                <a:xfrm>
                  <a:off x="2681886" y="5510092"/>
                  <a:ext cx="37166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0845D4B2-0956-4AED-16A7-2D513F856113}"/>
                    </a:ext>
                  </a:extLst>
                </p14:cNvPr>
                <p14:cNvContentPartPr/>
                <p14:nvPr/>
              </p14:nvContentPartPr>
              <p14:xfrm>
                <a:off x="6203766" y="5408572"/>
                <a:ext cx="247680" cy="243720"/>
              </p14:xfrm>
            </p:contentPart>
          </mc:Choice>
          <mc:Fallback xmlns="">
            <p:pic>
              <p:nvPicPr>
                <p:cNvPr id="6" name="Ink 5">
                  <a:extLst>
                    <a:ext uri="{FF2B5EF4-FFF2-40B4-BE49-F238E27FC236}">
                      <a16:creationId xmlns:a16="http://schemas.microsoft.com/office/drawing/2014/main" id="{0845D4B2-0956-4AED-16A7-2D513F856113}"/>
                    </a:ext>
                  </a:extLst>
                </p:cNvPr>
                <p:cNvPicPr/>
                <p:nvPr/>
              </p:nvPicPr>
              <p:blipFill>
                <a:blip r:embed="rId6"/>
                <a:stretch>
                  <a:fillRect/>
                </a:stretch>
              </p:blipFill>
              <p:spPr>
                <a:xfrm>
                  <a:off x="6186126" y="5390572"/>
                  <a:ext cx="283320" cy="279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
            <p14:nvContentPartPr>
              <p14:cNvPr id="21" name="Ink 20">
                <a:extLst>
                  <a:ext uri="{FF2B5EF4-FFF2-40B4-BE49-F238E27FC236}">
                    <a16:creationId xmlns:a16="http://schemas.microsoft.com/office/drawing/2014/main" id="{FE3E590D-955D-21A4-E18D-74F1861EA10A}"/>
                  </a:ext>
                </a:extLst>
              </p14:cNvPr>
              <p14:cNvContentPartPr/>
              <p14:nvPr/>
            </p14:nvContentPartPr>
            <p14:xfrm>
              <a:off x="1392366" y="1963012"/>
              <a:ext cx="3302640" cy="2450880"/>
            </p14:xfrm>
          </p:contentPart>
        </mc:Choice>
        <mc:Fallback xmlns="">
          <p:pic>
            <p:nvPicPr>
              <p:cNvPr id="21" name="Ink 20">
                <a:extLst>
                  <a:ext uri="{FF2B5EF4-FFF2-40B4-BE49-F238E27FC236}">
                    <a16:creationId xmlns:a16="http://schemas.microsoft.com/office/drawing/2014/main" id="{FE3E590D-955D-21A4-E18D-74F1861EA10A}"/>
                  </a:ext>
                </a:extLst>
              </p:cNvPr>
              <p:cNvPicPr/>
              <p:nvPr/>
            </p:nvPicPr>
            <p:blipFill>
              <a:blip r:embed="rId8"/>
              <a:stretch>
                <a:fillRect/>
              </a:stretch>
            </p:blipFill>
            <p:spPr>
              <a:xfrm>
                <a:off x="1374726" y="1945372"/>
                <a:ext cx="3338280" cy="2486520"/>
              </a:xfrm>
              <a:prstGeom prst="rect">
                <a:avLst/>
              </a:prstGeom>
            </p:spPr>
          </p:pic>
        </mc:Fallback>
      </mc:AlternateContent>
      <p:grpSp>
        <p:nvGrpSpPr>
          <p:cNvPr id="24" name="Group 23">
            <a:extLst>
              <a:ext uri="{FF2B5EF4-FFF2-40B4-BE49-F238E27FC236}">
                <a16:creationId xmlns:a16="http://schemas.microsoft.com/office/drawing/2014/main" id="{BF2B9F18-E198-6E4B-8616-C031C98CDA08}"/>
              </a:ext>
            </a:extLst>
          </p:cNvPr>
          <p:cNvGrpSpPr/>
          <p:nvPr/>
        </p:nvGrpSpPr>
        <p:grpSpPr>
          <a:xfrm>
            <a:off x="1960806" y="1909372"/>
            <a:ext cx="4505760" cy="2829240"/>
            <a:chOff x="1960806" y="1909372"/>
            <a:chExt cx="4505760" cy="2829240"/>
          </a:xfrm>
        </p:grpSpPr>
        <mc:AlternateContent xmlns:mc="http://schemas.openxmlformats.org/markup-compatibility/2006" xmlns:p14="http://schemas.microsoft.com/office/powerpoint/2010/main">
          <mc:Choice Requires="p14">
            <p:contentPart p14:bwMode="auto" r:id="rId9">
              <p14:nvContentPartPr>
                <p14:cNvPr id="14" name="Ink 13">
                  <a:extLst>
                    <a:ext uri="{FF2B5EF4-FFF2-40B4-BE49-F238E27FC236}">
                      <a16:creationId xmlns:a16="http://schemas.microsoft.com/office/drawing/2014/main" id="{5C659053-E79A-C922-C552-F6A1408052F0}"/>
                    </a:ext>
                  </a:extLst>
                </p14:cNvPr>
                <p14:cNvContentPartPr/>
                <p14:nvPr/>
              </p14:nvContentPartPr>
              <p14:xfrm>
                <a:off x="4601046" y="2539732"/>
                <a:ext cx="108000" cy="379080"/>
              </p14:xfrm>
            </p:contentPart>
          </mc:Choice>
          <mc:Fallback xmlns="">
            <p:pic>
              <p:nvPicPr>
                <p:cNvPr id="14" name="Ink 13">
                  <a:extLst>
                    <a:ext uri="{FF2B5EF4-FFF2-40B4-BE49-F238E27FC236}">
                      <a16:creationId xmlns:a16="http://schemas.microsoft.com/office/drawing/2014/main" id="{5C659053-E79A-C922-C552-F6A1408052F0}"/>
                    </a:ext>
                  </a:extLst>
                </p:cNvPr>
                <p:cNvPicPr/>
                <p:nvPr/>
              </p:nvPicPr>
              <p:blipFill>
                <a:blip r:embed="rId10"/>
                <a:stretch>
                  <a:fillRect/>
                </a:stretch>
              </p:blipFill>
              <p:spPr>
                <a:xfrm>
                  <a:off x="4583046" y="2521732"/>
                  <a:ext cx="143640" cy="4147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5" name="Ink 14">
                  <a:extLst>
                    <a:ext uri="{FF2B5EF4-FFF2-40B4-BE49-F238E27FC236}">
                      <a16:creationId xmlns:a16="http://schemas.microsoft.com/office/drawing/2014/main" id="{41FEA4F1-293E-F9AD-3D60-B917C170C327}"/>
                    </a:ext>
                  </a:extLst>
                </p14:cNvPr>
                <p14:cNvContentPartPr/>
                <p14:nvPr/>
              </p14:nvContentPartPr>
              <p14:xfrm>
                <a:off x="4782126" y="2282692"/>
                <a:ext cx="47880" cy="418680"/>
              </p14:xfrm>
            </p:contentPart>
          </mc:Choice>
          <mc:Fallback xmlns="">
            <p:pic>
              <p:nvPicPr>
                <p:cNvPr id="15" name="Ink 14">
                  <a:extLst>
                    <a:ext uri="{FF2B5EF4-FFF2-40B4-BE49-F238E27FC236}">
                      <a16:creationId xmlns:a16="http://schemas.microsoft.com/office/drawing/2014/main" id="{41FEA4F1-293E-F9AD-3D60-B917C170C327}"/>
                    </a:ext>
                  </a:extLst>
                </p:cNvPr>
                <p:cNvPicPr/>
                <p:nvPr/>
              </p:nvPicPr>
              <p:blipFill>
                <a:blip r:embed="rId12"/>
                <a:stretch>
                  <a:fillRect/>
                </a:stretch>
              </p:blipFill>
              <p:spPr>
                <a:xfrm>
                  <a:off x="4764126" y="2265052"/>
                  <a:ext cx="83520" cy="4543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7" name="Ink 16">
                  <a:extLst>
                    <a:ext uri="{FF2B5EF4-FFF2-40B4-BE49-F238E27FC236}">
                      <a16:creationId xmlns:a16="http://schemas.microsoft.com/office/drawing/2014/main" id="{394520EF-9718-051F-E4FA-54F6356A04E4}"/>
                    </a:ext>
                  </a:extLst>
                </p14:cNvPr>
                <p14:cNvContentPartPr/>
                <p14:nvPr/>
              </p14:nvContentPartPr>
              <p14:xfrm>
                <a:off x="5090646" y="1909372"/>
                <a:ext cx="207360" cy="612720"/>
              </p14:xfrm>
            </p:contentPart>
          </mc:Choice>
          <mc:Fallback xmlns="">
            <p:pic>
              <p:nvPicPr>
                <p:cNvPr id="17" name="Ink 16">
                  <a:extLst>
                    <a:ext uri="{FF2B5EF4-FFF2-40B4-BE49-F238E27FC236}">
                      <a16:creationId xmlns:a16="http://schemas.microsoft.com/office/drawing/2014/main" id="{394520EF-9718-051F-E4FA-54F6356A04E4}"/>
                    </a:ext>
                  </a:extLst>
                </p:cNvPr>
                <p:cNvPicPr/>
                <p:nvPr/>
              </p:nvPicPr>
              <p:blipFill>
                <a:blip r:embed="rId14"/>
                <a:stretch>
                  <a:fillRect/>
                </a:stretch>
              </p:blipFill>
              <p:spPr>
                <a:xfrm>
                  <a:off x="5072646" y="1891372"/>
                  <a:ext cx="243000" cy="6483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 name="Ink 7">
                  <a:extLst>
                    <a:ext uri="{FF2B5EF4-FFF2-40B4-BE49-F238E27FC236}">
                      <a16:creationId xmlns:a16="http://schemas.microsoft.com/office/drawing/2014/main" id="{B48CF5D2-8CA7-C1A6-1C03-3BF93274D560}"/>
                    </a:ext>
                  </a:extLst>
                </p14:cNvPr>
                <p14:cNvContentPartPr/>
                <p14:nvPr/>
              </p14:nvContentPartPr>
              <p14:xfrm>
                <a:off x="2015886" y="4230292"/>
                <a:ext cx="360" cy="137160"/>
              </p14:xfrm>
            </p:contentPart>
          </mc:Choice>
          <mc:Fallback xmlns="">
            <p:pic>
              <p:nvPicPr>
                <p:cNvPr id="8" name="Ink 7">
                  <a:extLst>
                    <a:ext uri="{FF2B5EF4-FFF2-40B4-BE49-F238E27FC236}">
                      <a16:creationId xmlns:a16="http://schemas.microsoft.com/office/drawing/2014/main" id="{B48CF5D2-8CA7-C1A6-1C03-3BF93274D560}"/>
                    </a:ext>
                  </a:extLst>
                </p:cNvPr>
                <p:cNvPicPr/>
                <p:nvPr/>
              </p:nvPicPr>
              <p:blipFill>
                <a:blip r:embed="rId16"/>
                <a:stretch>
                  <a:fillRect/>
                </a:stretch>
              </p:blipFill>
              <p:spPr>
                <a:xfrm>
                  <a:off x="1998246" y="4212652"/>
                  <a:ext cx="3600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9" name="Ink 8">
                  <a:extLst>
                    <a:ext uri="{FF2B5EF4-FFF2-40B4-BE49-F238E27FC236}">
                      <a16:creationId xmlns:a16="http://schemas.microsoft.com/office/drawing/2014/main" id="{776201CE-ACC1-DF57-033E-9F5A4873AEEC}"/>
                    </a:ext>
                  </a:extLst>
                </p14:cNvPr>
                <p14:cNvContentPartPr/>
                <p14:nvPr/>
              </p14:nvContentPartPr>
              <p14:xfrm>
                <a:off x="2841726" y="3586252"/>
                <a:ext cx="21600" cy="294120"/>
              </p14:xfrm>
            </p:contentPart>
          </mc:Choice>
          <mc:Fallback xmlns="">
            <p:pic>
              <p:nvPicPr>
                <p:cNvPr id="9" name="Ink 8">
                  <a:extLst>
                    <a:ext uri="{FF2B5EF4-FFF2-40B4-BE49-F238E27FC236}">
                      <a16:creationId xmlns:a16="http://schemas.microsoft.com/office/drawing/2014/main" id="{776201CE-ACC1-DF57-033E-9F5A4873AEEC}"/>
                    </a:ext>
                  </a:extLst>
                </p:cNvPr>
                <p:cNvPicPr/>
                <p:nvPr/>
              </p:nvPicPr>
              <p:blipFill>
                <a:blip r:embed="rId18"/>
                <a:stretch>
                  <a:fillRect/>
                </a:stretch>
              </p:blipFill>
              <p:spPr>
                <a:xfrm>
                  <a:off x="2824086" y="3568252"/>
                  <a:ext cx="57240" cy="3297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 name="Ink 9">
                  <a:extLst>
                    <a:ext uri="{FF2B5EF4-FFF2-40B4-BE49-F238E27FC236}">
                      <a16:creationId xmlns:a16="http://schemas.microsoft.com/office/drawing/2014/main" id="{C21CFDC9-114C-881F-58D4-50490E1A89CA}"/>
                    </a:ext>
                  </a:extLst>
                </p14:cNvPr>
                <p14:cNvContentPartPr/>
                <p14:nvPr/>
              </p14:nvContentPartPr>
              <p14:xfrm>
                <a:off x="3289926" y="3229132"/>
                <a:ext cx="56880" cy="490320"/>
              </p14:xfrm>
            </p:contentPart>
          </mc:Choice>
          <mc:Fallback xmlns="">
            <p:pic>
              <p:nvPicPr>
                <p:cNvPr id="10" name="Ink 9">
                  <a:extLst>
                    <a:ext uri="{FF2B5EF4-FFF2-40B4-BE49-F238E27FC236}">
                      <a16:creationId xmlns:a16="http://schemas.microsoft.com/office/drawing/2014/main" id="{C21CFDC9-114C-881F-58D4-50490E1A89CA}"/>
                    </a:ext>
                  </a:extLst>
                </p:cNvPr>
                <p:cNvPicPr/>
                <p:nvPr/>
              </p:nvPicPr>
              <p:blipFill>
                <a:blip r:embed="rId20"/>
                <a:stretch>
                  <a:fillRect/>
                </a:stretch>
              </p:blipFill>
              <p:spPr>
                <a:xfrm>
                  <a:off x="3271926" y="3211492"/>
                  <a:ext cx="92520" cy="5259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2" name="Ink 11">
                  <a:extLst>
                    <a:ext uri="{FF2B5EF4-FFF2-40B4-BE49-F238E27FC236}">
                      <a16:creationId xmlns:a16="http://schemas.microsoft.com/office/drawing/2014/main" id="{F95E6B42-2292-5A42-0043-3B141273D037}"/>
                    </a:ext>
                  </a:extLst>
                </p14:cNvPr>
                <p14:cNvContentPartPr/>
                <p14:nvPr/>
              </p14:nvContentPartPr>
              <p14:xfrm>
                <a:off x="3767286" y="2951212"/>
                <a:ext cx="40680" cy="439200"/>
              </p14:xfrm>
            </p:contentPart>
          </mc:Choice>
          <mc:Fallback xmlns="">
            <p:pic>
              <p:nvPicPr>
                <p:cNvPr id="12" name="Ink 11">
                  <a:extLst>
                    <a:ext uri="{FF2B5EF4-FFF2-40B4-BE49-F238E27FC236}">
                      <a16:creationId xmlns:a16="http://schemas.microsoft.com/office/drawing/2014/main" id="{F95E6B42-2292-5A42-0043-3B141273D037}"/>
                    </a:ext>
                  </a:extLst>
                </p:cNvPr>
                <p:cNvPicPr/>
                <p:nvPr/>
              </p:nvPicPr>
              <p:blipFill>
                <a:blip r:embed="rId22"/>
                <a:stretch>
                  <a:fillRect/>
                </a:stretch>
              </p:blipFill>
              <p:spPr>
                <a:xfrm>
                  <a:off x="3749646" y="2933572"/>
                  <a:ext cx="76320" cy="4748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3" name="Ink 22">
                  <a:extLst>
                    <a:ext uri="{FF2B5EF4-FFF2-40B4-BE49-F238E27FC236}">
                      <a16:creationId xmlns:a16="http://schemas.microsoft.com/office/drawing/2014/main" id="{9F98B683-11E4-EEE7-87AE-41CC88D8467F}"/>
                    </a:ext>
                  </a:extLst>
                </p14:cNvPr>
                <p14:cNvContentPartPr/>
                <p14:nvPr/>
              </p14:nvContentPartPr>
              <p14:xfrm>
                <a:off x="1960806" y="3294652"/>
                <a:ext cx="4505760" cy="1443960"/>
              </p14:xfrm>
            </p:contentPart>
          </mc:Choice>
          <mc:Fallback xmlns="">
            <p:pic>
              <p:nvPicPr>
                <p:cNvPr id="23" name="Ink 22">
                  <a:extLst>
                    <a:ext uri="{FF2B5EF4-FFF2-40B4-BE49-F238E27FC236}">
                      <a16:creationId xmlns:a16="http://schemas.microsoft.com/office/drawing/2014/main" id="{9F98B683-11E4-EEE7-87AE-41CC88D8467F}"/>
                    </a:ext>
                  </a:extLst>
                </p:cNvPr>
                <p:cNvPicPr/>
                <p:nvPr/>
              </p:nvPicPr>
              <p:blipFill>
                <a:blip r:embed="rId24"/>
                <a:stretch>
                  <a:fillRect/>
                </a:stretch>
              </p:blipFill>
              <p:spPr>
                <a:xfrm>
                  <a:off x="1942806" y="3277012"/>
                  <a:ext cx="4541400" cy="1479600"/>
                </a:xfrm>
                <a:prstGeom prst="rect">
                  <a:avLst/>
                </a:prstGeom>
              </p:spPr>
            </p:pic>
          </mc:Fallback>
        </mc:AlternateContent>
      </p:grpSp>
    </p:spTree>
    <p:extLst>
      <p:ext uri="{BB962C8B-B14F-4D97-AF65-F5344CB8AC3E}">
        <p14:creationId xmlns:p14="http://schemas.microsoft.com/office/powerpoint/2010/main" val="19714179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D787-927F-9844-988C-A82BF66F0885}"/>
              </a:ext>
            </a:extLst>
          </p:cNvPr>
          <p:cNvSpPr>
            <a:spLocks noGrp="1"/>
          </p:cNvSpPr>
          <p:nvPr>
            <p:ph type="title"/>
          </p:nvPr>
        </p:nvSpPr>
        <p:spPr/>
        <p:txBody>
          <a:bodyPr/>
          <a:lstStyle/>
          <a:p>
            <a:r>
              <a:rPr lang="en-SA" b="1" dirty="0">
                <a:latin typeface="Times New Roman" panose="02020603050405020304" pitchFamily="18" charset="0"/>
                <a:cs typeface="Times New Roman" panose="02020603050405020304" pitchFamily="18" charset="0"/>
              </a:rPr>
              <a:t>The Error term falls with X</a:t>
            </a:r>
            <a:endParaRPr lang="en-SA" dirty="0"/>
          </a:p>
        </p:txBody>
      </p:sp>
      <p:sp>
        <p:nvSpPr>
          <p:cNvPr id="4" name="Slide Number Placeholder 3">
            <a:extLst>
              <a:ext uri="{FF2B5EF4-FFF2-40B4-BE49-F238E27FC236}">
                <a16:creationId xmlns:a16="http://schemas.microsoft.com/office/drawing/2014/main" id="{C20A28AE-0DA7-F245-9B06-B338675D5103}"/>
              </a:ext>
            </a:extLst>
          </p:cNvPr>
          <p:cNvSpPr>
            <a:spLocks noGrp="1"/>
          </p:cNvSpPr>
          <p:nvPr>
            <p:ph type="sldNum" sz="quarter" idx="12"/>
          </p:nvPr>
        </p:nvSpPr>
        <p:spPr/>
        <p:txBody>
          <a:bodyPr/>
          <a:lstStyle/>
          <a:p>
            <a:fld id="{D7F570D5-C302-4020-AA58-8F0D30B28CB5}" type="slidenum">
              <a:rPr lang="en-US" altLang="da-DK" smtClean="0"/>
              <a:pPr/>
              <a:t>46</a:t>
            </a:fld>
            <a:endParaRPr lang="en-US" altLang="da-DK"/>
          </a:p>
        </p:txBody>
      </p:sp>
      <p:pic>
        <p:nvPicPr>
          <p:cNvPr id="5" name="Picture 4">
            <a:extLst>
              <a:ext uri="{FF2B5EF4-FFF2-40B4-BE49-F238E27FC236}">
                <a16:creationId xmlns:a16="http://schemas.microsoft.com/office/drawing/2014/main" id="{F942DE60-6AF4-1E48-A2D5-EF1A88E675D0}"/>
              </a:ext>
            </a:extLst>
          </p:cNvPr>
          <p:cNvPicPr>
            <a:picLocks noChangeAspect="1"/>
          </p:cNvPicPr>
          <p:nvPr/>
        </p:nvPicPr>
        <p:blipFill>
          <a:blip r:embed="rId2"/>
          <a:stretch>
            <a:fillRect/>
          </a:stretch>
        </p:blipFill>
        <p:spPr>
          <a:xfrm>
            <a:off x="661248" y="2122434"/>
            <a:ext cx="7721162" cy="4263463"/>
          </a:xfrm>
          <a:prstGeom prst="rect">
            <a:avLst/>
          </a:prstGeom>
        </p:spPr>
      </p:pic>
      <p:grpSp>
        <p:nvGrpSpPr>
          <p:cNvPr id="7" name="Group 6">
            <a:extLst>
              <a:ext uri="{FF2B5EF4-FFF2-40B4-BE49-F238E27FC236}">
                <a16:creationId xmlns:a16="http://schemas.microsoft.com/office/drawing/2014/main" id="{A1CD2DED-0B7D-02AE-B4B3-3E050EB48DB3}"/>
              </a:ext>
            </a:extLst>
          </p:cNvPr>
          <p:cNvGrpSpPr/>
          <p:nvPr/>
        </p:nvGrpSpPr>
        <p:grpSpPr>
          <a:xfrm>
            <a:off x="1795926" y="2773732"/>
            <a:ext cx="4646880" cy="2391120"/>
            <a:chOff x="1795926" y="2773732"/>
            <a:chExt cx="4646880" cy="2391120"/>
          </a:xfrm>
        </p:grpSpPr>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5D50015D-F690-3F7F-20A3-DEAC96C3F694}"/>
                    </a:ext>
                  </a:extLst>
                </p14:cNvPr>
                <p14:cNvContentPartPr/>
                <p14:nvPr/>
              </p14:nvContentPartPr>
              <p14:xfrm>
                <a:off x="1795926" y="2773732"/>
                <a:ext cx="3835440" cy="645120"/>
              </p14:xfrm>
            </p:contentPart>
          </mc:Choice>
          <mc:Fallback xmlns="">
            <p:pic>
              <p:nvPicPr>
                <p:cNvPr id="3" name="Ink 2">
                  <a:extLst>
                    <a:ext uri="{FF2B5EF4-FFF2-40B4-BE49-F238E27FC236}">
                      <a16:creationId xmlns:a16="http://schemas.microsoft.com/office/drawing/2014/main" id="{5D50015D-F690-3F7F-20A3-DEAC96C3F694}"/>
                    </a:ext>
                  </a:extLst>
                </p:cNvPr>
                <p:cNvPicPr/>
                <p:nvPr/>
              </p:nvPicPr>
              <p:blipFill>
                <a:blip r:embed="rId4"/>
                <a:stretch>
                  <a:fillRect/>
                </a:stretch>
              </p:blipFill>
              <p:spPr>
                <a:xfrm>
                  <a:off x="1778286" y="2756092"/>
                  <a:ext cx="3871080" cy="6807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CBF7D29D-55B2-C64B-7F45-FCB6FB482B2B}"/>
                    </a:ext>
                  </a:extLst>
                </p14:cNvPr>
                <p14:cNvContentPartPr/>
                <p14:nvPr/>
              </p14:nvContentPartPr>
              <p14:xfrm>
                <a:off x="3760086" y="2813692"/>
                <a:ext cx="2682720" cy="2351160"/>
              </p14:xfrm>
            </p:contentPart>
          </mc:Choice>
          <mc:Fallback xmlns="">
            <p:pic>
              <p:nvPicPr>
                <p:cNvPr id="6" name="Ink 5">
                  <a:extLst>
                    <a:ext uri="{FF2B5EF4-FFF2-40B4-BE49-F238E27FC236}">
                      <a16:creationId xmlns:a16="http://schemas.microsoft.com/office/drawing/2014/main" id="{CBF7D29D-55B2-C64B-7F45-FCB6FB482B2B}"/>
                    </a:ext>
                  </a:extLst>
                </p:cNvPr>
                <p:cNvPicPr/>
                <p:nvPr/>
              </p:nvPicPr>
              <p:blipFill>
                <a:blip r:embed="rId6"/>
                <a:stretch>
                  <a:fillRect/>
                </a:stretch>
              </p:blipFill>
              <p:spPr>
                <a:xfrm>
                  <a:off x="3742446" y="2796052"/>
                  <a:ext cx="2718360" cy="2386800"/>
                </a:xfrm>
                <a:prstGeom prst="rect">
                  <a:avLst/>
                </a:prstGeom>
              </p:spPr>
            </p:pic>
          </mc:Fallback>
        </mc:AlternateContent>
      </p:grpSp>
    </p:spTree>
    <p:extLst>
      <p:ext uri="{BB962C8B-B14F-4D97-AF65-F5344CB8AC3E}">
        <p14:creationId xmlns:p14="http://schemas.microsoft.com/office/powerpoint/2010/main" val="40776767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D8FB1-4BC5-AC43-811E-DFF4EBC197AA}"/>
              </a:ext>
            </a:extLst>
          </p:cNvPr>
          <p:cNvSpPr>
            <a:spLocks noGrp="1"/>
          </p:cNvSpPr>
          <p:nvPr>
            <p:ph type="title"/>
          </p:nvPr>
        </p:nvSpPr>
        <p:spPr>
          <a:xfrm>
            <a:off x="484188" y="128229"/>
            <a:ext cx="7056437" cy="695325"/>
          </a:xfrm>
        </p:spPr>
        <p:txBody>
          <a:bodyPr/>
          <a:lstStyle/>
          <a:p>
            <a:r>
              <a:rPr lang="en-US" sz="3200" b="1" dirty="0">
                <a:solidFill>
                  <a:schemeClr val="tx1"/>
                </a:solidFill>
                <a:latin typeface="Times New Roman" panose="02020603050405020304" pitchFamily="18" charset="0"/>
                <a:cs typeface="Times New Roman" panose="02020603050405020304" pitchFamily="18" charset="0"/>
              </a:rPr>
              <a:t>Autocorrelation or Serial Correlation</a:t>
            </a:r>
            <a:endParaRPr lang="en-SA" sz="320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133940A-F14A-3F4F-9308-7F9A35A16F56}"/>
              </a:ext>
            </a:extLst>
          </p:cNvPr>
          <p:cNvSpPr>
            <a:spLocks noGrp="1"/>
          </p:cNvSpPr>
          <p:nvPr>
            <p:ph idx="1"/>
          </p:nvPr>
        </p:nvSpPr>
        <p:spPr>
          <a:xfrm>
            <a:off x="304800" y="1063625"/>
            <a:ext cx="8305800" cy="5337175"/>
          </a:xfrm>
        </p:spPr>
        <p:txBody>
          <a:bodyPr/>
          <a:lstStyle/>
          <a:p>
            <a:pPr algn="just"/>
            <a:r>
              <a:rPr lang="en-US" sz="2400" b="1" dirty="0">
                <a:latin typeface="Times New Roman" panose="02020603050405020304" pitchFamily="18" charset="0"/>
                <a:cs typeface="Times New Roman" panose="02020603050405020304" pitchFamily="18" charset="0"/>
              </a:rPr>
              <a:t>Common for </a:t>
            </a:r>
            <a:r>
              <a:rPr lang="en-US" sz="2400" b="1" dirty="0">
                <a:solidFill>
                  <a:srgbClr val="FFFF00"/>
                </a:solidFill>
                <a:latin typeface="Times New Roman" panose="02020603050405020304" pitchFamily="18" charset="0"/>
                <a:cs typeface="Times New Roman" panose="02020603050405020304" pitchFamily="18" charset="0"/>
              </a:rPr>
              <a:t>time-series</a:t>
            </a:r>
            <a:r>
              <a:rPr lang="en-US" sz="2400" b="1" dirty="0">
                <a:latin typeface="Times New Roman" panose="02020603050405020304" pitchFamily="18" charset="0"/>
                <a:cs typeface="Times New Roman" panose="02020603050405020304" pitchFamily="18" charset="0"/>
              </a:rPr>
              <a:t> data.</a:t>
            </a:r>
          </a:p>
          <a:p>
            <a:pPr algn="just"/>
            <a:r>
              <a:rPr lang="en-US" sz="2400" b="1" dirty="0">
                <a:solidFill>
                  <a:srgbClr val="FFFF00"/>
                </a:solidFill>
                <a:latin typeface="Times New Roman" panose="02020603050405020304" pitchFamily="18" charset="0"/>
                <a:cs typeface="Times New Roman" panose="02020603050405020304" pitchFamily="18" charset="0"/>
              </a:rPr>
              <a:t>Positive autocorrelation: the error term is positively correlated with itself.</a:t>
            </a:r>
          </a:p>
          <a:p>
            <a:pPr algn="just"/>
            <a:r>
              <a:rPr lang="en-US" sz="2400" b="1" dirty="0">
                <a:latin typeface="Times New Roman" panose="02020603050405020304" pitchFamily="18" charset="0"/>
                <a:cs typeface="Times New Roman" panose="02020603050405020304" pitchFamily="18" charset="0"/>
              </a:rPr>
              <a:t>Negative autocorrelation: the error term is negatively correlated with itself. This is </a:t>
            </a:r>
            <a:r>
              <a:rPr lang="en-US" sz="2400" b="1" i="1" dirty="0">
                <a:solidFill>
                  <a:srgbClr val="FFFF00"/>
                </a:solidFill>
                <a:latin typeface="Times New Roman" panose="02020603050405020304" pitchFamily="18" charset="0"/>
                <a:cs typeface="Times New Roman" panose="02020603050405020304" pitchFamily="18" charset="0"/>
              </a:rPr>
              <a:t>less common </a:t>
            </a:r>
            <a:r>
              <a:rPr lang="en-US" sz="2400" b="1" dirty="0">
                <a:latin typeface="Times New Roman" panose="02020603050405020304" pitchFamily="18" charset="0"/>
                <a:cs typeface="Times New Roman" panose="02020603050405020304" pitchFamily="18" charset="0"/>
              </a:rPr>
              <a:t>than positive autocorrelation.</a:t>
            </a:r>
          </a:p>
          <a:p>
            <a:pPr algn="just"/>
            <a:r>
              <a:rPr lang="en-US" sz="2400" b="1" dirty="0">
                <a:solidFill>
                  <a:srgbClr val="FFFF00"/>
                </a:solidFill>
                <a:latin typeface="Times New Roman" panose="02020603050405020304" pitchFamily="18" charset="0"/>
                <a:cs typeface="Times New Roman" panose="02020603050405020304" pitchFamily="18" charset="0"/>
              </a:rPr>
              <a:t>Check for this problem using the </a:t>
            </a:r>
            <a:r>
              <a:rPr lang="en-US" sz="2400" b="1" i="1" dirty="0">
                <a:solidFill>
                  <a:srgbClr val="FFFF00"/>
                </a:solidFill>
                <a:latin typeface="Times New Roman" panose="02020603050405020304" pitchFamily="18" charset="0"/>
                <a:cs typeface="Times New Roman" panose="02020603050405020304" pitchFamily="18" charset="0"/>
              </a:rPr>
              <a:t>Durbin-Watson statistic</a:t>
            </a:r>
            <a:r>
              <a:rPr lang="en-US" sz="2400" b="1" dirty="0">
                <a:solidFill>
                  <a:srgbClr val="FFFF00"/>
                </a:solidFill>
                <a:latin typeface="Times New Roman" panose="02020603050405020304" pitchFamily="18" charset="0"/>
                <a:cs typeface="Times New Roman" panose="02020603050405020304" pitchFamily="18" charset="0"/>
              </a:rPr>
              <a:t>.</a:t>
            </a:r>
          </a:p>
          <a:p>
            <a:pPr>
              <a:lnSpc>
                <a:spcPct val="90000"/>
              </a:lnSpc>
            </a:pPr>
            <a:r>
              <a:rPr lang="en-US" sz="2400" dirty="0">
                <a:latin typeface="Times New Roman" panose="02020603050405020304" pitchFamily="18" charset="0"/>
                <a:cs typeface="Times New Roman" panose="02020603050405020304" pitchFamily="18" charset="0"/>
              </a:rPr>
              <a:t>Results in </a:t>
            </a:r>
            <a:r>
              <a:rPr lang="en-US" sz="2400" b="1" dirty="0">
                <a:solidFill>
                  <a:srgbClr val="FFFF00"/>
                </a:solidFill>
                <a:latin typeface="Times New Roman" panose="02020603050405020304" pitchFamily="18" charset="0"/>
                <a:cs typeface="Times New Roman" panose="02020603050405020304" pitchFamily="18" charset="0"/>
              </a:rPr>
              <a:t>SE biased downward</a:t>
            </a:r>
            <a:r>
              <a:rPr lang="en-US" sz="2400" dirty="0">
                <a:solidFill>
                  <a:srgbClr val="FFFF00"/>
                </a:solidFill>
                <a:latin typeface="Times New Roman" panose="02020603050405020304" pitchFamily="18" charset="0"/>
                <a:cs typeface="Times New Roman" panose="02020603050405020304" pitchFamily="18" charset="0"/>
              </a:rPr>
              <a:t>, </a:t>
            </a:r>
            <a:r>
              <a:rPr lang="en-US" sz="2400" b="1" dirty="0">
                <a:solidFill>
                  <a:srgbClr val="FFFF00"/>
                </a:solidFill>
                <a:latin typeface="Times New Roman" panose="02020603050405020304" pitchFamily="18" charset="0"/>
                <a:cs typeface="Times New Roman" panose="02020603050405020304" pitchFamily="18" charset="0"/>
              </a:rPr>
              <a:t>t values are exaggerated</a:t>
            </a:r>
            <a:r>
              <a:rPr lang="en-US" sz="2400" dirty="0">
                <a:latin typeface="Times New Roman" panose="02020603050405020304" pitchFamily="18" charset="0"/>
                <a:cs typeface="Times New Roman" panose="02020603050405020304" pitchFamily="18" charset="0"/>
              </a:rPr>
              <a:t>. Significance tests will be unreliable. </a:t>
            </a:r>
          </a:p>
          <a:p>
            <a:pPr>
              <a:lnSpc>
                <a:spcPct val="90000"/>
              </a:lnSpc>
            </a:pPr>
            <a:r>
              <a:rPr lang="en-US" sz="2400" b="1" dirty="0">
                <a:solidFill>
                  <a:srgbClr val="FFFF00"/>
                </a:solidFill>
                <a:latin typeface="Times New Roman" panose="02020603050405020304" pitchFamily="18" charset="0"/>
                <a:cs typeface="Times New Roman" panose="02020603050405020304" pitchFamily="18" charset="0"/>
              </a:rPr>
              <a:t>Solution</a:t>
            </a:r>
            <a:r>
              <a:rPr lang="en-US" sz="2400" dirty="0">
                <a:latin typeface="Times New Roman" panose="02020603050405020304" pitchFamily="18" charset="0"/>
                <a:cs typeface="Times New Roman" panose="02020603050405020304" pitchFamily="18" charset="0"/>
              </a:rPr>
              <a:t>: include time as an additional explanatory variable; or include an important missing variable; re-estimate the regression in nonlinear form; or take first differences of data:  </a:t>
            </a:r>
            <a:r>
              <a:rPr lang="en-US" sz="2400" dirty="0">
                <a:solidFill>
                  <a:srgbClr val="FFFF00"/>
                </a:solidFill>
                <a:latin typeface="Symbol" panose="05050102010706020507" pitchFamily="18" charset="2"/>
              </a:rPr>
              <a:t> </a:t>
            </a:r>
            <a:r>
              <a:rPr lang="en-US" sz="2400" dirty="0">
                <a:solidFill>
                  <a:srgbClr val="FFFF00"/>
                </a:solidFill>
                <a:latin typeface="Times New Roman" panose="02020603050405020304" pitchFamily="18" charset="0"/>
                <a:cs typeface="Times New Roman" panose="02020603050405020304" pitchFamily="18" charset="0"/>
              </a:rPr>
              <a:t>Q = a + b•</a:t>
            </a:r>
            <a:r>
              <a:rPr lang="en-US" sz="2400" dirty="0">
                <a:solidFill>
                  <a:srgbClr val="FFFF00"/>
                </a:solidFill>
                <a:latin typeface="Symbol" panose="05050102010706020507" pitchFamily="18" charset="2"/>
              </a:rPr>
              <a:t>  </a:t>
            </a:r>
            <a:r>
              <a:rPr lang="en-US" sz="2400" dirty="0">
                <a:solidFill>
                  <a:srgbClr val="FFFF00"/>
                </a:solidFill>
                <a:latin typeface="Times New Roman" panose="02020603050405020304" pitchFamily="18" charset="0"/>
                <a:cs typeface="Times New Roman" panose="02020603050405020304" pitchFamily="18" charset="0"/>
              </a:rPr>
              <a:t>P</a:t>
            </a:r>
            <a:endParaRPr lang="en-US" sz="2400" b="1" dirty="0">
              <a:solidFill>
                <a:srgbClr val="FFFF00"/>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26698C05-6862-EF4C-9FEA-094F79404076}"/>
              </a:ext>
            </a:extLst>
          </p:cNvPr>
          <p:cNvSpPr>
            <a:spLocks noGrp="1"/>
          </p:cNvSpPr>
          <p:nvPr>
            <p:ph type="sldNum" sz="quarter" idx="12"/>
          </p:nvPr>
        </p:nvSpPr>
        <p:spPr/>
        <p:txBody>
          <a:bodyPr/>
          <a:lstStyle/>
          <a:p>
            <a:fld id="{D7F570D5-C302-4020-AA58-8F0D30B28CB5}" type="slidenum">
              <a:rPr lang="en-US" altLang="da-DK" smtClean="0"/>
              <a:pPr/>
              <a:t>47</a:t>
            </a:fld>
            <a:endParaRPr lang="en-US" altLang="da-DK"/>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0F20AF47-44EA-168E-6431-3B336A5F4571}"/>
                  </a:ext>
                </a:extLst>
              </p14:cNvPr>
              <p14:cNvContentPartPr/>
              <p14:nvPr/>
            </p14:nvContentPartPr>
            <p14:xfrm>
              <a:off x="4158606" y="691132"/>
              <a:ext cx="1852920" cy="65520"/>
            </p14:xfrm>
          </p:contentPart>
        </mc:Choice>
        <mc:Fallback xmlns="">
          <p:pic>
            <p:nvPicPr>
              <p:cNvPr id="5" name="Ink 4">
                <a:extLst>
                  <a:ext uri="{FF2B5EF4-FFF2-40B4-BE49-F238E27FC236}">
                    <a16:creationId xmlns:a16="http://schemas.microsoft.com/office/drawing/2014/main" id="{0F20AF47-44EA-168E-6431-3B336A5F4571}"/>
                  </a:ext>
                </a:extLst>
              </p:cNvPr>
              <p:cNvPicPr/>
              <p:nvPr/>
            </p:nvPicPr>
            <p:blipFill>
              <a:blip r:embed="rId3"/>
              <a:stretch>
                <a:fillRect/>
              </a:stretch>
            </p:blipFill>
            <p:spPr>
              <a:xfrm>
                <a:off x="4140606" y="673132"/>
                <a:ext cx="18885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0713F7AE-6368-EAB2-6ADD-9A11FD969550}"/>
                  </a:ext>
                </a:extLst>
              </p14:cNvPr>
              <p14:cNvContentPartPr/>
              <p14:nvPr/>
            </p14:nvContentPartPr>
            <p14:xfrm>
              <a:off x="1155846" y="2030332"/>
              <a:ext cx="2149560" cy="25920"/>
            </p14:xfrm>
          </p:contentPart>
        </mc:Choice>
        <mc:Fallback xmlns="">
          <p:pic>
            <p:nvPicPr>
              <p:cNvPr id="6" name="Ink 5">
                <a:extLst>
                  <a:ext uri="{FF2B5EF4-FFF2-40B4-BE49-F238E27FC236}">
                    <a16:creationId xmlns:a16="http://schemas.microsoft.com/office/drawing/2014/main" id="{0713F7AE-6368-EAB2-6ADD-9A11FD969550}"/>
                  </a:ext>
                </a:extLst>
              </p:cNvPr>
              <p:cNvPicPr/>
              <p:nvPr/>
            </p:nvPicPr>
            <p:blipFill>
              <a:blip r:embed="rId5"/>
              <a:stretch>
                <a:fillRect/>
              </a:stretch>
            </p:blipFill>
            <p:spPr>
              <a:xfrm>
                <a:off x="1137846" y="2012332"/>
                <a:ext cx="218520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C9FAD997-E8A9-098C-284B-BB372C2D5028}"/>
                  </a:ext>
                </a:extLst>
              </p14:cNvPr>
              <p14:cNvContentPartPr/>
              <p14:nvPr/>
            </p14:nvContentPartPr>
            <p14:xfrm>
              <a:off x="1361046" y="2865892"/>
              <a:ext cx="1459080" cy="36000"/>
            </p14:xfrm>
          </p:contentPart>
        </mc:Choice>
        <mc:Fallback xmlns="">
          <p:pic>
            <p:nvPicPr>
              <p:cNvPr id="7" name="Ink 6">
                <a:extLst>
                  <a:ext uri="{FF2B5EF4-FFF2-40B4-BE49-F238E27FC236}">
                    <a16:creationId xmlns:a16="http://schemas.microsoft.com/office/drawing/2014/main" id="{C9FAD997-E8A9-098C-284B-BB372C2D5028}"/>
                  </a:ext>
                </a:extLst>
              </p:cNvPr>
              <p:cNvPicPr/>
              <p:nvPr/>
            </p:nvPicPr>
            <p:blipFill>
              <a:blip r:embed="rId7"/>
              <a:stretch>
                <a:fillRect/>
              </a:stretch>
            </p:blipFill>
            <p:spPr>
              <a:xfrm>
                <a:off x="1343046" y="2847892"/>
                <a:ext cx="149472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E13FEA52-FE9B-7F52-6E0D-85DB667E7223}"/>
                  </a:ext>
                </a:extLst>
              </p14:cNvPr>
              <p14:cNvContentPartPr/>
              <p14:nvPr/>
            </p14:nvContentPartPr>
            <p14:xfrm>
              <a:off x="5574486" y="4078372"/>
              <a:ext cx="2104920" cy="52560"/>
            </p14:xfrm>
          </p:contentPart>
        </mc:Choice>
        <mc:Fallback xmlns="">
          <p:pic>
            <p:nvPicPr>
              <p:cNvPr id="8" name="Ink 7">
                <a:extLst>
                  <a:ext uri="{FF2B5EF4-FFF2-40B4-BE49-F238E27FC236}">
                    <a16:creationId xmlns:a16="http://schemas.microsoft.com/office/drawing/2014/main" id="{E13FEA52-FE9B-7F52-6E0D-85DB667E7223}"/>
                  </a:ext>
                </a:extLst>
              </p:cNvPr>
              <p:cNvPicPr/>
              <p:nvPr/>
            </p:nvPicPr>
            <p:blipFill>
              <a:blip r:embed="rId9"/>
              <a:stretch>
                <a:fillRect/>
              </a:stretch>
            </p:blipFill>
            <p:spPr>
              <a:xfrm>
                <a:off x="5556486" y="4060732"/>
                <a:ext cx="21405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D25771ED-5E3A-8897-D074-63AF8913C2BB}"/>
                  </a:ext>
                </a:extLst>
              </p14:cNvPr>
              <p14:cNvContentPartPr/>
              <p14:nvPr/>
            </p14:nvContentPartPr>
            <p14:xfrm>
              <a:off x="5102886" y="4506772"/>
              <a:ext cx="2189160" cy="90360"/>
            </p14:xfrm>
          </p:contentPart>
        </mc:Choice>
        <mc:Fallback xmlns="">
          <p:pic>
            <p:nvPicPr>
              <p:cNvPr id="9" name="Ink 8">
                <a:extLst>
                  <a:ext uri="{FF2B5EF4-FFF2-40B4-BE49-F238E27FC236}">
                    <a16:creationId xmlns:a16="http://schemas.microsoft.com/office/drawing/2014/main" id="{D25771ED-5E3A-8897-D074-63AF8913C2BB}"/>
                  </a:ext>
                </a:extLst>
              </p:cNvPr>
              <p:cNvPicPr/>
              <p:nvPr/>
            </p:nvPicPr>
            <p:blipFill>
              <a:blip r:embed="rId11"/>
              <a:stretch>
                <a:fillRect/>
              </a:stretch>
            </p:blipFill>
            <p:spPr>
              <a:xfrm>
                <a:off x="5085246" y="4488772"/>
                <a:ext cx="22248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k 9">
                <a:extLst>
                  <a:ext uri="{FF2B5EF4-FFF2-40B4-BE49-F238E27FC236}">
                    <a16:creationId xmlns:a16="http://schemas.microsoft.com/office/drawing/2014/main" id="{B3BB1F04-8BBE-D707-B296-53FB6FC061BF}"/>
                  </a:ext>
                </a:extLst>
              </p14:cNvPr>
              <p14:cNvContentPartPr/>
              <p14:nvPr/>
            </p14:nvContentPartPr>
            <p14:xfrm>
              <a:off x="3773406" y="4494172"/>
              <a:ext cx="232200" cy="33480"/>
            </p14:xfrm>
          </p:contentPart>
        </mc:Choice>
        <mc:Fallback xmlns="">
          <p:pic>
            <p:nvPicPr>
              <p:cNvPr id="10" name="Ink 9">
                <a:extLst>
                  <a:ext uri="{FF2B5EF4-FFF2-40B4-BE49-F238E27FC236}">
                    <a16:creationId xmlns:a16="http://schemas.microsoft.com/office/drawing/2014/main" id="{B3BB1F04-8BBE-D707-B296-53FB6FC061BF}"/>
                  </a:ext>
                </a:extLst>
              </p:cNvPr>
              <p:cNvPicPr/>
              <p:nvPr/>
            </p:nvPicPr>
            <p:blipFill>
              <a:blip r:embed="rId13"/>
              <a:stretch>
                <a:fillRect/>
              </a:stretch>
            </p:blipFill>
            <p:spPr>
              <a:xfrm>
                <a:off x="3755766" y="4476172"/>
                <a:ext cx="26784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64E7E858-09C4-1577-D2BA-BCC3D319F7F3}"/>
                  </a:ext>
                </a:extLst>
              </p14:cNvPr>
              <p14:cNvContentPartPr/>
              <p14:nvPr/>
            </p14:nvContentPartPr>
            <p14:xfrm>
              <a:off x="3117486" y="5251493"/>
              <a:ext cx="3745080" cy="78120"/>
            </p14:xfrm>
          </p:contentPart>
        </mc:Choice>
        <mc:Fallback xmlns="">
          <p:pic>
            <p:nvPicPr>
              <p:cNvPr id="11" name="Ink 10">
                <a:extLst>
                  <a:ext uri="{FF2B5EF4-FFF2-40B4-BE49-F238E27FC236}">
                    <a16:creationId xmlns:a16="http://schemas.microsoft.com/office/drawing/2014/main" id="{64E7E858-09C4-1577-D2BA-BCC3D319F7F3}"/>
                  </a:ext>
                </a:extLst>
              </p:cNvPr>
              <p:cNvPicPr/>
              <p:nvPr/>
            </p:nvPicPr>
            <p:blipFill>
              <a:blip r:embed="rId15"/>
              <a:stretch>
                <a:fillRect/>
              </a:stretch>
            </p:blipFill>
            <p:spPr>
              <a:xfrm>
                <a:off x="3099846" y="5233853"/>
                <a:ext cx="37807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EE1096C2-B58A-E16E-C88A-56E94C95E062}"/>
                  </a:ext>
                </a:extLst>
              </p14:cNvPr>
              <p14:cNvContentPartPr/>
              <p14:nvPr/>
            </p14:nvContentPartPr>
            <p14:xfrm>
              <a:off x="2355006" y="5635613"/>
              <a:ext cx="2601000" cy="37800"/>
            </p14:xfrm>
          </p:contentPart>
        </mc:Choice>
        <mc:Fallback xmlns="">
          <p:pic>
            <p:nvPicPr>
              <p:cNvPr id="12" name="Ink 11">
                <a:extLst>
                  <a:ext uri="{FF2B5EF4-FFF2-40B4-BE49-F238E27FC236}">
                    <a16:creationId xmlns:a16="http://schemas.microsoft.com/office/drawing/2014/main" id="{EE1096C2-B58A-E16E-C88A-56E94C95E062}"/>
                  </a:ext>
                </a:extLst>
              </p:cNvPr>
              <p:cNvPicPr/>
              <p:nvPr/>
            </p:nvPicPr>
            <p:blipFill>
              <a:blip r:embed="rId17"/>
              <a:stretch>
                <a:fillRect/>
              </a:stretch>
            </p:blipFill>
            <p:spPr>
              <a:xfrm>
                <a:off x="2337006" y="5617973"/>
                <a:ext cx="263664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B52E1421-B7F0-5A07-3529-D2A84A073F33}"/>
                  </a:ext>
                </a:extLst>
              </p14:cNvPr>
              <p14:cNvContentPartPr/>
              <p14:nvPr/>
            </p14:nvContentPartPr>
            <p14:xfrm>
              <a:off x="2782326" y="5932253"/>
              <a:ext cx="987120" cy="12960"/>
            </p14:xfrm>
          </p:contentPart>
        </mc:Choice>
        <mc:Fallback xmlns="">
          <p:pic>
            <p:nvPicPr>
              <p:cNvPr id="13" name="Ink 12">
                <a:extLst>
                  <a:ext uri="{FF2B5EF4-FFF2-40B4-BE49-F238E27FC236}">
                    <a16:creationId xmlns:a16="http://schemas.microsoft.com/office/drawing/2014/main" id="{B52E1421-B7F0-5A07-3529-D2A84A073F33}"/>
                  </a:ext>
                </a:extLst>
              </p:cNvPr>
              <p:cNvPicPr/>
              <p:nvPr/>
            </p:nvPicPr>
            <p:blipFill>
              <a:blip r:embed="rId19"/>
              <a:stretch>
                <a:fillRect/>
              </a:stretch>
            </p:blipFill>
            <p:spPr>
              <a:xfrm>
                <a:off x="2764326" y="5914613"/>
                <a:ext cx="102276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8471936E-173F-7613-39E5-24ADE8D96AC2}"/>
                  </a:ext>
                </a:extLst>
              </p14:cNvPr>
              <p14:cNvContentPartPr/>
              <p14:nvPr/>
            </p14:nvContentPartPr>
            <p14:xfrm>
              <a:off x="5652246" y="6032333"/>
              <a:ext cx="1641600" cy="54360"/>
            </p14:xfrm>
          </p:contentPart>
        </mc:Choice>
        <mc:Fallback xmlns="">
          <p:pic>
            <p:nvPicPr>
              <p:cNvPr id="14" name="Ink 13">
                <a:extLst>
                  <a:ext uri="{FF2B5EF4-FFF2-40B4-BE49-F238E27FC236}">
                    <a16:creationId xmlns:a16="http://schemas.microsoft.com/office/drawing/2014/main" id="{8471936E-173F-7613-39E5-24ADE8D96AC2}"/>
                  </a:ext>
                </a:extLst>
              </p:cNvPr>
              <p:cNvPicPr/>
              <p:nvPr/>
            </p:nvPicPr>
            <p:blipFill>
              <a:blip r:embed="rId21"/>
              <a:stretch>
                <a:fillRect/>
              </a:stretch>
            </p:blipFill>
            <p:spPr>
              <a:xfrm>
                <a:off x="5634246" y="6014333"/>
                <a:ext cx="1677240" cy="90000"/>
              </a:xfrm>
              <a:prstGeom prst="rect">
                <a:avLst/>
              </a:prstGeom>
            </p:spPr>
          </p:pic>
        </mc:Fallback>
      </mc:AlternateContent>
    </p:spTree>
    <p:extLst>
      <p:ext uri="{BB962C8B-B14F-4D97-AF65-F5344CB8AC3E}">
        <p14:creationId xmlns:p14="http://schemas.microsoft.com/office/powerpoint/2010/main" val="29213033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C6315-57EA-024C-B48F-7C3BC9797CF1}"/>
              </a:ext>
            </a:extLst>
          </p:cNvPr>
          <p:cNvSpPr>
            <a:spLocks noGrp="1"/>
          </p:cNvSpPr>
          <p:nvPr>
            <p:ph type="title"/>
          </p:nvPr>
        </p:nvSpPr>
        <p:spPr>
          <a:xfrm>
            <a:off x="228600" y="152401"/>
            <a:ext cx="7312025" cy="1447800"/>
          </a:xfrm>
        </p:spPr>
        <p:txBody>
          <a:bodyPr/>
          <a:lstStyle/>
          <a:p>
            <a:r>
              <a:rPr lang="en-US" sz="2800" b="1" i="1" dirty="0">
                <a:solidFill>
                  <a:srgbClr val="FFFF00"/>
                </a:solidFill>
                <a:latin typeface="Times New Roman" panose="02020603050405020304" pitchFamily="18" charset="0"/>
                <a:cs typeface="Times New Roman" panose="02020603050405020304" pitchFamily="18" charset="0"/>
              </a:rPr>
              <a:t>Positive Autocorrelation </a:t>
            </a:r>
            <a:r>
              <a:rPr lang="en-US" sz="2800" b="1" dirty="0">
                <a:latin typeface="Times New Roman" panose="02020603050405020304" pitchFamily="18" charset="0"/>
                <a:cs typeface="Times New Roman" panose="02020603050405020304" pitchFamily="18" charset="0"/>
              </a:rPr>
              <a:t>is present if the       DW &lt; 2, and the test is inconclusive, and we cannot rule it out if </a:t>
            </a:r>
            <a:r>
              <a:rPr lang="en-US" sz="2800" b="1" i="1" dirty="0">
                <a:solidFill>
                  <a:srgbClr val="FFFF00"/>
                </a:solidFill>
                <a:latin typeface="Times New Roman" panose="02020603050405020304" pitchFamily="18" charset="0"/>
                <a:cs typeface="Times New Roman" panose="02020603050405020304" pitchFamily="18" charset="0"/>
              </a:rPr>
              <a:t>d</a:t>
            </a:r>
            <a:r>
              <a:rPr lang="en-US" sz="2800" b="1" i="1" baseline="-25000" dirty="0">
                <a:solidFill>
                  <a:srgbClr val="FFFF00"/>
                </a:solidFill>
                <a:latin typeface="Times New Roman" panose="02020603050405020304" pitchFamily="18" charset="0"/>
                <a:cs typeface="Times New Roman" panose="02020603050405020304" pitchFamily="18" charset="0"/>
              </a:rPr>
              <a:t>l</a:t>
            </a:r>
            <a:r>
              <a:rPr lang="en-US" sz="2800" b="1" i="1" dirty="0">
                <a:solidFill>
                  <a:srgbClr val="FFFF00"/>
                </a:solidFill>
                <a:latin typeface="Times New Roman" panose="02020603050405020304" pitchFamily="18" charset="0"/>
                <a:cs typeface="Times New Roman" panose="02020603050405020304" pitchFamily="18" charset="0"/>
              </a:rPr>
              <a:t> &lt; calculated d &lt; d</a:t>
            </a:r>
            <a:r>
              <a:rPr lang="en-US" sz="2800" b="1" i="1" baseline="-25000" dirty="0">
                <a:solidFill>
                  <a:srgbClr val="FFFF00"/>
                </a:solidFill>
                <a:latin typeface="Times New Roman" panose="02020603050405020304" pitchFamily="18" charset="0"/>
                <a:cs typeface="Times New Roman" panose="02020603050405020304" pitchFamily="18" charset="0"/>
              </a:rPr>
              <a:t>u</a:t>
            </a:r>
            <a:br>
              <a:rPr lang="en-US" sz="2800" b="1" i="1" baseline="-25000" dirty="0">
                <a:latin typeface="Times New Roman" panose="02020603050405020304" pitchFamily="18" charset="0"/>
                <a:cs typeface="Times New Roman" panose="02020603050405020304" pitchFamily="18" charset="0"/>
              </a:rPr>
            </a:br>
            <a:endParaRPr lang="en-SA" sz="28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00801A46-E08B-F147-A626-72C2816DC89E}"/>
              </a:ext>
            </a:extLst>
          </p:cNvPr>
          <p:cNvSpPr>
            <a:spLocks noGrp="1"/>
          </p:cNvSpPr>
          <p:nvPr>
            <p:ph type="sldNum" sz="quarter" idx="12"/>
          </p:nvPr>
        </p:nvSpPr>
        <p:spPr/>
        <p:txBody>
          <a:bodyPr/>
          <a:lstStyle/>
          <a:p>
            <a:fld id="{D7F570D5-C302-4020-AA58-8F0D30B28CB5}" type="slidenum">
              <a:rPr lang="en-US" altLang="da-DK" smtClean="0"/>
              <a:pPr/>
              <a:t>48</a:t>
            </a:fld>
            <a:endParaRPr lang="en-US" altLang="da-DK"/>
          </a:p>
        </p:txBody>
      </p:sp>
      <p:pic>
        <p:nvPicPr>
          <p:cNvPr id="5" name="Picture 4">
            <a:extLst>
              <a:ext uri="{FF2B5EF4-FFF2-40B4-BE49-F238E27FC236}">
                <a16:creationId xmlns:a16="http://schemas.microsoft.com/office/drawing/2014/main" id="{1EB03B02-5969-5840-A3C2-BFB76714A560}"/>
              </a:ext>
            </a:extLst>
          </p:cNvPr>
          <p:cNvPicPr>
            <a:picLocks noChangeAspect="1"/>
          </p:cNvPicPr>
          <p:nvPr/>
        </p:nvPicPr>
        <p:blipFill>
          <a:blip r:embed="rId2"/>
          <a:stretch>
            <a:fillRect/>
          </a:stretch>
        </p:blipFill>
        <p:spPr>
          <a:xfrm>
            <a:off x="609600" y="1981200"/>
            <a:ext cx="7591097" cy="4422227"/>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80381BC6-69C6-4811-9D64-C5FF0F8D0E71}"/>
                  </a:ext>
                </a:extLst>
              </p14:cNvPr>
              <p14:cNvContentPartPr/>
              <p14:nvPr/>
            </p14:nvContentPartPr>
            <p14:xfrm>
              <a:off x="5332926" y="3084052"/>
              <a:ext cx="101520" cy="2038680"/>
            </p14:xfrm>
          </p:contentPart>
        </mc:Choice>
        <mc:Fallback xmlns="">
          <p:pic>
            <p:nvPicPr>
              <p:cNvPr id="3" name="Ink 2">
                <a:extLst>
                  <a:ext uri="{FF2B5EF4-FFF2-40B4-BE49-F238E27FC236}">
                    <a16:creationId xmlns:a16="http://schemas.microsoft.com/office/drawing/2014/main" id="{80381BC6-69C6-4811-9D64-C5FF0F8D0E71}"/>
                  </a:ext>
                </a:extLst>
              </p:cNvPr>
              <p:cNvPicPr/>
              <p:nvPr/>
            </p:nvPicPr>
            <p:blipFill>
              <a:blip r:embed="rId4"/>
              <a:stretch>
                <a:fillRect/>
              </a:stretch>
            </p:blipFill>
            <p:spPr>
              <a:xfrm>
                <a:off x="5314926" y="3066412"/>
                <a:ext cx="137160" cy="20743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167AF9AF-EF14-8E01-6206-219A69D15ADD}"/>
                  </a:ext>
                </a:extLst>
              </p14:cNvPr>
              <p14:cNvContentPartPr/>
              <p14:nvPr/>
            </p14:nvContentPartPr>
            <p14:xfrm>
              <a:off x="2016606" y="3201052"/>
              <a:ext cx="167400" cy="2723400"/>
            </p14:xfrm>
          </p:contentPart>
        </mc:Choice>
        <mc:Fallback xmlns="">
          <p:pic>
            <p:nvPicPr>
              <p:cNvPr id="6" name="Ink 5">
                <a:extLst>
                  <a:ext uri="{FF2B5EF4-FFF2-40B4-BE49-F238E27FC236}">
                    <a16:creationId xmlns:a16="http://schemas.microsoft.com/office/drawing/2014/main" id="{167AF9AF-EF14-8E01-6206-219A69D15ADD}"/>
                  </a:ext>
                </a:extLst>
              </p:cNvPr>
              <p:cNvPicPr/>
              <p:nvPr/>
            </p:nvPicPr>
            <p:blipFill>
              <a:blip r:embed="rId6"/>
              <a:stretch>
                <a:fillRect/>
              </a:stretch>
            </p:blipFill>
            <p:spPr>
              <a:xfrm>
                <a:off x="1998606" y="3183052"/>
                <a:ext cx="203040" cy="27590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D9D4DA04-B4EC-C968-CA8B-5A1BD4D002CD}"/>
                  </a:ext>
                </a:extLst>
              </p14:cNvPr>
              <p14:cNvContentPartPr/>
              <p14:nvPr/>
            </p14:nvContentPartPr>
            <p14:xfrm>
              <a:off x="338646" y="1093612"/>
              <a:ext cx="416880" cy="5760"/>
            </p14:xfrm>
          </p:contentPart>
        </mc:Choice>
        <mc:Fallback xmlns="">
          <p:pic>
            <p:nvPicPr>
              <p:cNvPr id="7" name="Ink 6">
                <a:extLst>
                  <a:ext uri="{FF2B5EF4-FFF2-40B4-BE49-F238E27FC236}">
                    <a16:creationId xmlns:a16="http://schemas.microsoft.com/office/drawing/2014/main" id="{D9D4DA04-B4EC-C968-CA8B-5A1BD4D002CD}"/>
                  </a:ext>
                </a:extLst>
              </p:cNvPr>
              <p:cNvPicPr/>
              <p:nvPr/>
            </p:nvPicPr>
            <p:blipFill>
              <a:blip r:embed="rId8"/>
              <a:stretch>
                <a:fillRect/>
              </a:stretch>
            </p:blipFill>
            <p:spPr>
              <a:xfrm>
                <a:off x="320646" y="1075972"/>
                <a:ext cx="45252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8B6A2B09-045C-C305-1489-85336CE1C28C}"/>
                  </a:ext>
                </a:extLst>
              </p14:cNvPr>
              <p14:cNvContentPartPr/>
              <p14:nvPr/>
            </p14:nvContentPartPr>
            <p14:xfrm>
              <a:off x="3046926" y="1055092"/>
              <a:ext cx="1790280" cy="10800"/>
            </p14:xfrm>
          </p:contentPart>
        </mc:Choice>
        <mc:Fallback xmlns="">
          <p:pic>
            <p:nvPicPr>
              <p:cNvPr id="8" name="Ink 7">
                <a:extLst>
                  <a:ext uri="{FF2B5EF4-FFF2-40B4-BE49-F238E27FC236}">
                    <a16:creationId xmlns:a16="http://schemas.microsoft.com/office/drawing/2014/main" id="{8B6A2B09-045C-C305-1489-85336CE1C28C}"/>
                  </a:ext>
                </a:extLst>
              </p:cNvPr>
              <p:cNvPicPr/>
              <p:nvPr/>
            </p:nvPicPr>
            <p:blipFill>
              <a:blip r:embed="rId10"/>
              <a:stretch>
                <a:fillRect/>
              </a:stretch>
            </p:blipFill>
            <p:spPr>
              <a:xfrm>
                <a:off x="3028926" y="1037092"/>
                <a:ext cx="182592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a:extLst>
                  <a:ext uri="{FF2B5EF4-FFF2-40B4-BE49-F238E27FC236}">
                    <a16:creationId xmlns:a16="http://schemas.microsoft.com/office/drawing/2014/main" id="{8E0C701A-0636-C018-7AEA-F528D624562F}"/>
                  </a:ext>
                </a:extLst>
              </p14:cNvPr>
              <p14:cNvContentPartPr/>
              <p14:nvPr/>
            </p14:nvContentPartPr>
            <p14:xfrm>
              <a:off x="4412406" y="1478812"/>
              <a:ext cx="1207080" cy="18000"/>
            </p14:xfrm>
          </p:contentPart>
        </mc:Choice>
        <mc:Fallback xmlns="">
          <p:pic>
            <p:nvPicPr>
              <p:cNvPr id="9" name="Ink 8">
                <a:extLst>
                  <a:ext uri="{FF2B5EF4-FFF2-40B4-BE49-F238E27FC236}">
                    <a16:creationId xmlns:a16="http://schemas.microsoft.com/office/drawing/2014/main" id="{8E0C701A-0636-C018-7AEA-F528D624562F}"/>
                  </a:ext>
                </a:extLst>
              </p:cNvPr>
              <p:cNvPicPr/>
              <p:nvPr/>
            </p:nvPicPr>
            <p:blipFill>
              <a:blip r:embed="rId12"/>
              <a:stretch>
                <a:fillRect/>
              </a:stretch>
            </p:blipFill>
            <p:spPr>
              <a:xfrm>
                <a:off x="4394766" y="1461172"/>
                <a:ext cx="124272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Ink 9">
                <a:extLst>
                  <a:ext uri="{FF2B5EF4-FFF2-40B4-BE49-F238E27FC236}">
                    <a16:creationId xmlns:a16="http://schemas.microsoft.com/office/drawing/2014/main" id="{AB3AD969-1CDC-CB48-7B9A-5647F7C647EC}"/>
                  </a:ext>
                </a:extLst>
              </p14:cNvPr>
              <p14:cNvContentPartPr/>
              <p14:nvPr/>
            </p14:nvContentPartPr>
            <p14:xfrm>
              <a:off x="3418446" y="1522732"/>
              <a:ext cx="300240" cy="16200"/>
            </p14:xfrm>
          </p:contentPart>
        </mc:Choice>
        <mc:Fallback xmlns="">
          <p:pic>
            <p:nvPicPr>
              <p:cNvPr id="10" name="Ink 9">
                <a:extLst>
                  <a:ext uri="{FF2B5EF4-FFF2-40B4-BE49-F238E27FC236}">
                    <a16:creationId xmlns:a16="http://schemas.microsoft.com/office/drawing/2014/main" id="{AB3AD969-1CDC-CB48-7B9A-5647F7C647EC}"/>
                  </a:ext>
                </a:extLst>
              </p:cNvPr>
              <p:cNvPicPr/>
              <p:nvPr/>
            </p:nvPicPr>
            <p:blipFill>
              <a:blip r:embed="rId14"/>
              <a:stretch>
                <a:fillRect/>
              </a:stretch>
            </p:blipFill>
            <p:spPr>
              <a:xfrm>
                <a:off x="3400806" y="1505092"/>
                <a:ext cx="33588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Ink 10">
                <a:extLst>
                  <a:ext uri="{FF2B5EF4-FFF2-40B4-BE49-F238E27FC236}">
                    <a16:creationId xmlns:a16="http://schemas.microsoft.com/office/drawing/2014/main" id="{B9615C63-5719-D961-F7DB-47732AA7561F}"/>
                  </a:ext>
                </a:extLst>
              </p14:cNvPr>
              <p14:cNvContentPartPr/>
              <p14:nvPr/>
            </p14:nvContentPartPr>
            <p14:xfrm>
              <a:off x="6186126" y="1572412"/>
              <a:ext cx="338400" cy="10440"/>
            </p14:xfrm>
          </p:contentPart>
        </mc:Choice>
        <mc:Fallback xmlns="">
          <p:pic>
            <p:nvPicPr>
              <p:cNvPr id="11" name="Ink 10">
                <a:extLst>
                  <a:ext uri="{FF2B5EF4-FFF2-40B4-BE49-F238E27FC236}">
                    <a16:creationId xmlns:a16="http://schemas.microsoft.com/office/drawing/2014/main" id="{B9615C63-5719-D961-F7DB-47732AA7561F}"/>
                  </a:ext>
                </a:extLst>
              </p:cNvPr>
              <p:cNvPicPr/>
              <p:nvPr/>
            </p:nvPicPr>
            <p:blipFill>
              <a:blip r:embed="rId16"/>
              <a:stretch>
                <a:fillRect/>
              </a:stretch>
            </p:blipFill>
            <p:spPr>
              <a:xfrm>
                <a:off x="6168126" y="1554772"/>
                <a:ext cx="37404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Ink 11">
                <a:extLst>
                  <a:ext uri="{FF2B5EF4-FFF2-40B4-BE49-F238E27FC236}">
                    <a16:creationId xmlns:a16="http://schemas.microsoft.com/office/drawing/2014/main" id="{85D4851C-1382-AE2D-024D-29E80DBB0540}"/>
                  </a:ext>
                </a:extLst>
              </p14:cNvPr>
              <p14:cNvContentPartPr/>
              <p14:nvPr/>
            </p14:nvContentPartPr>
            <p14:xfrm>
              <a:off x="781446" y="538852"/>
              <a:ext cx="5620680" cy="555840"/>
            </p14:xfrm>
          </p:contentPart>
        </mc:Choice>
        <mc:Fallback xmlns="">
          <p:pic>
            <p:nvPicPr>
              <p:cNvPr id="12" name="Ink 11">
                <a:extLst>
                  <a:ext uri="{FF2B5EF4-FFF2-40B4-BE49-F238E27FC236}">
                    <a16:creationId xmlns:a16="http://schemas.microsoft.com/office/drawing/2014/main" id="{85D4851C-1382-AE2D-024D-29E80DBB0540}"/>
                  </a:ext>
                </a:extLst>
              </p:cNvPr>
              <p:cNvPicPr/>
              <p:nvPr/>
            </p:nvPicPr>
            <p:blipFill>
              <a:blip r:embed="rId18"/>
              <a:stretch>
                <a:fillRect/>
              </a:stretch>
            </p:blipFill>
            <p:spPr>
              <a:xfrm>
                <a:off x="763446" y="521212"/>
                <a:ext cx="5656320" cy="591480"/>
              </a:xfrm>
              <a:prstGeom prst="rect">
                <a:avLst/>
              </a:prstGeom>
            </p:spPr>
          </p:pic>
        </mc:Fallback>
      </mc:AlternateContent>
    </p:spTree>
    <p:extLst>
      <p:ext uri="{BB962C8B-B14F-4D97-AF65-F5344CB8AC3E}">
        <p14:creationId xmlns:p14="http://schemas.microsoft.com/office/powerpoint/2010/main" val="38216439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50F34-8E07-EC44-B089-53665FBA2719}"/>
              </a:ext>
            </a:extLst>
          </p:cNvPr>
          <p:cNvSpPr>
            <a:spLocks noGrp="1"/>
          </p:cNvSpPr>
          <p:nvPr>
            <p:ph type="title"/>
          </p:nvPr>
        </p:nvSpPr>
        <p:spPr>
          <a:xfrm>
            <a:off x="482601" y="295275"/>
            <a:ext cx="7056437" cy="1147762"/>
          </a:xfrm>
        </p:spPr>
        <p:txBody>
          <a:bodyPr/>
          <a:lstStyle/>
          <a:p>
            <a:r>
              <a:rPr lang="en-US" sz="3200" b="1" i="1" dirty="0">
                <a:solidFill>
                  <a:srgbClr val="FFFF00"/>
                </a:solidFill>
                <a:latin typeface="Times New Roman" panose="02020603050405020304" pitchFamily="18" charset="0"/>
                <a:cs typeface="Times New Roman" panose="02020603050405020304" pitchFamily="18" charset="0"/>
              </a:rPr>
              <a:t>Negative Autocorrelation </a:t>
            </a:r>
            <a:r>
              <a:rPr lang="en-US" sz="3200" b="1" dirty="0">
                <a:latin typeface="Times New Roman" panose="02020603050405020304" pitchFamily="18" charset="0"/>
                <a:cs typeface="Times New Roman" panose="02020603050405020304" pitchFamily="18" charset="0"/>
              </a:rPr>
              <a:t>is Rare and the DW statistic would be around 4.</a:t>
            </a:r>
            <a:br>
              <a:rPr lang="en-US" sz="3200" b="1" dirty="0">
                <a:latin typeface="Times New Roman" panose="02020603050405020304" pitchFamily="18" charset="0"/>
                <a:cs typeface="Times New Roman" panose="02020603050405020304" pitchFamily="18" charset="0"/>
              </a:rPr>
            </a:br>
            <a:endParaRPr lang="en-SA" sz="32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3633CD3A-9998-9A49-9DBC-B869BFEFB6B6}"/>
              </a:ext>
            </a:extLst>
          </p:cNvPr>
          <p:cNvSpPr>
            <a:spLocks noGrp="1"/>
          </p:cNvSpPr>
          <p:nvPr>
            <p:ph type="sldNum" sz="quarter" idx="12"/>
          </p:nvPr>
        </p:nvSpPr>
        <p:spPr/>
        <p:txBody>
          <a:bodyPr/>
          <a:lstStyle/>
          <a:p>
            <a:fld id="{D7F570D5-C302-4020-AA58-8F0D30B28CB5}" type="slidenum">
              <a:rPr lang="en-US" altLang="da-DK" smtClean="0"/>
              <a:pPr/>
              <a:t>49</a:t>
            </a:fld>
            <a:endParaRPr lang="en-US" altLang="da-DK"/>
          </a:p>
        </p:txBody>
      </p:sp>
      <p:pic>
        <p:nvPicPr>
          <p:cNvPr id="5" name="Picture 4">
            <a:extLst>
              <a:ext uri="{FF2B5EF4-FFF2-40B4-BE49-F238E27FC236}">
                <a16:creationId xmlns:a16="http://schemas.microsoft.com/office/drawing/2014/main" id="{BB4AAC63-F2B9-4F41-963A-1C0CB54B1E34}"/>
              </a:ext>
            </a:extLst>
          </p:cNvPr>
          <p:cNvPicPr>
            <a:picLocks noChangeAspect="1"/>
          </p:cNvPicPr>
          <p:nvPr/>
        </p:nvPicPr>
        <p:blipFill>
          <a:blip r:embed="rId2"/>
          <a:stretch>
            <a:fillRect/>
          </a:stretch>
        </p:blipFill>
        <p:spPr>
          <a:xfrm>
            <a:off x="482601" y="1676400"/>
            <a:ext cx="7851228" cy="4386755"/>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739848C6-63C9-F223-1915-12A3BBC485C4}"/>
                  </a:ext>
                </a:extLst>
              </p14:cNvPr>
              <p14:cNvContentPartPr/>
              <p14:nvPr/>
            </p14:nvContentPartPr>
            <p14:xfrm>
              <a:off x="5501766" y="795892"/>
              <a:ext cx="720720" cy="17280"/>
            </p14:xfrm>
          </p:contentPart>
        </mc:Choice>
        <mc:Fallback xmlns="">
          <p:pic>
            <p:nvPicPr>
              <p:cNvPr id="3" name="Ink 2">
                <a:extLst>
                  <a:ext uri="{FF2B5EF4-FFF2-40B4-BE49-F238E27FC236}">
                    <a16:creationId xmlns:a16="http://schemas.microsoft.com/office/drawing/2014/main" id="{739848C6-63C9-F223-1915-12A3BBC485C4}"/>
                  </a:ext>
                </a:extLst>
              </p:cNvPr>
              <p:cNvPicPr/>
              <p:nvPr/>
            </p:nvPicPr>
            <p:blipFill>
              <a:blip r:embed="rId4"/>
              <a:stretch>
                <a:fillRect/>
              </a:stretch>
            </p:blipFill>
            <p:spPr>
              <a:xfrm>
                <a:off x="5483766" y="778252"/>
                <a:ext cx="756360" cy="52920"/>
              </a:xfrm>
              <a:prstGeom prst="rect">
                <a:avLst/>
              </a:prstGeom>
            </p:spPr>
          </p:pic>
        </mc:Fallback>
      </mc:AlternateContent>
      <p:grpSp>
        <p:nvGrpSpPr>
          <p:cNvPr id="8" name="Group 7">
            <a:extLst>
              <a:ext uri="{FF2B5EF4-FFF2-40B4-BE49-F238E27FC236}">
                <a16:creationId xmlns:a16="http://schemas.microsoft.com/office/drawing/2014/main" id="{55D95095-A9C9-B783-8E2D-AB61BA8C9C5D}"/>
              </a:ext>
            </a:extLst>
          </p:cNvPr>
          <p:cNvGrpSpPr/>
          <p:nvPr/>
        </p:nvGrpSpPr>
        <p:grpSpPr>
          <a:xfrm>
            <a:off x="6492846" y="1352812"/>
            <a:ext cx="359640" cy="88920"/>
            <a:chOff x="6492846" y="1352812"/>
            <a:chExt cx="359640" cy="88920"/>
          </a:xfrm>
        </p:grpSpPr>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62B6A10A-0B8A-6C0B-F2DB-35E77DFBE814}"/>
                    </a:ext>
                  </a:extLst>
                </p14:cNvPr>
                <p14:cNvContentPartPr/>
                <p14:nvPr/>
              </p14:nvContentPartPr>
              <p14:xfrm>
                <a:off x="6492846" y="1352812"/>
                <a:ext cx="284040" cy="24120"/>
              </p14:xfrm>
            </p:contentPart>
          </mc:Choice>
          <mc:Fallback xmlns="">
            <p:pic>
              <p:nvPicPr>
                <p:cNvPr id="6" name="Ink 5">
                  <a:extLst>
                    <a:ext uri="{FF2B5EF4-FFF2-40B4-BE49-F238E27FC236}">
                      <a16:creationId xmlns:a16="http://schemas.microsoft.com/office/drawing/2014/main" id="{62B6A10A-0B8A-6C0B-F2DB-35E77DFBE814}"/>
                    </a:ext>
                  </a:extLst>
                </p:cNvPr>
                <p:cNvPicPr/>
                <p:nvPr/>
              </p:nvPicPr>
              <p:blipFill>
                <a:blip r:embed="rId6"/>
                <a:stretch>
                  <a:fillRect/>
                </a:stretch>
              </p:blipFill>
              <p:spPr>
                <a:xfrm>
                  <a:off x="6475206" y="1335172"/>
                  <a:ext cx="31968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6C908B9D-1987-FA83-8DC4-DC800FEAC5DA}"/>
                    </a:ext>
                  </a:extLst>
                </p14:cNvPr>
                <p14:cNvContentPartPr/>
                <p14:nvPr/>
              </p14:nvContentPartPr>
              <p14:xfrm>
                <a:off x="6581406" y="1441372"/>
                <a:ext cx="271080" cy="360"/>
              </p14:xfrm>
            </p:contentPart>
          </mc:Choice>
          <mc:Fallback xmlns="">
            <p:pic>
              <p:nvPicPr>
                <p:cNvPr id="7" name="Ink 6">
                  <a:extLst>
                    <a:ext uri="{FF2B5EF4-FFF2-40B4-BE49-F238E27FC236}">
                      <a16:creationId xmlns:a16="http://schemas.microsoft.com/office/drawing/2014/main" id="{6C908B9D-1987-FA83-8DC4-DC800FEAC5DA}"/>
                    </a:ext>
                  </a:extLst>
                </p:cNvPr>
                <p:cNvPicPr/>
                <p:nvPr/>
              </p:nvPicPr>
              <p:blipFill>
                <a:blip r:embed="rId8"/>
                <a:stretch>
                  <a:fillRect/>
                </a:stretch>
              </p:blipFill>
              <p:spPr>
                <a:xfrm>
                  <a:off x="6563406" y="1423732"/>
                  <a:ext cx="30672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CAA1C0FF-FDD8-95F4-0BBF-2695B196346B}"/>
                  </a:ext>
                </a:extLst>
              </p14:cNvPr>
              <p14:cNvContentPartPr/>
              <p14:nvPr/>
            </p14:nvContentPartPr>
            <p14:xfrm>
              <a:off x="2943966" y="2305012"/>
              <a:ext cx="2068920" cy="48240"/>
            </p14:xfrm>
          </p:contentPart>
        </mc:Choice>
        <mc:Fallback xmlns="">
          <p:pic>
            <p:nvPicPr>
              <p:cNvPr id="9" name="Ink 8">
                <a:extLst>
                  <a:ext uri="{FF2B5EF4-FFF2-40B4-BE49-F238E27FC236}">
                    <a16:creationId xmlns:a16="http://schemas.microsoft.com/office/drawing/2014/main" id="{CAA1C0FF-FDD8-95F4-0BBF-2695B196346B}"/>
                  </a:ext>
                </a:extLst>
              </p:cNvPr>
              <p:cNvPicPr/>
              <p:nvPr/>
            </p:nvPicPr>
            <p:blipFill>
              <a:blip r:embed="rId10"/>
              <a:stretch>
                <a:fillRect/>
              </a:stretch>
            </p:blipFill>
            <p:spPr>
              <a:xfrm>
                <a:off x="2925966" y="2287012"/>
                <a:ext cx="2104560" cy="83880"/>
              </a:xfrm>
              <a:prstGeom prst="rect">
                <a:avLst/>
              </a:prstGeom>
            </p:spPr>
          </p:pic>
        </mc:Fallback>
      </mc:AlternateContent>
    </p:spTree>
    <p:extLst>
      <p:ext uri="{BB962C8B-B14F-4D97-AF65-F5344CB8AC3E}">
        <p14:creationId xmlns:p14="http://schemas.microsoft.com/office/powerpoint/2010/main" val="2543334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188" y="452439"/>
            <a:ext cx="7056437" cy="768350"/>
          </a:xfrm>
        </p:spPr>
        <p:txBody>
          <a:bodyPr/>
          <a:lstStyle/>
          <a:p>
            <a:r>
              <a:rPr lang="en-US" b="1" dirty="0"/>
              <a:t>Introduction</a:t>
            </a:r>
          </a:p>
        </p:txBody>
      </p:sp>
      <p:sp>
        <p:nvSpPr>
          <p:cNvPr id="3" name="Content Placeholder 2"/>
          <p:cNvSpPr>
            <a:spLocks noGrp="1"/>
          </p:cNvSpPr>
          <p:nvPr>
            <p:ph idx="1"/>
          </p:nvPr>
        </p:nvSpPr>
        <p:spPr>
          <a:xfrm>
            <a:off x="484188" y="1600200"/>
            <a:ext cx="7974012" cy="4648200"/>
          </a:xfrm>
        </p:spPr>
        <p:txBody>
          <a:bodyPr/>
          <a:lstStyle/>
          <a:p>
            <a:pPr algn="just"/>
            <a:r>
              <a:rPr lang="en-US" sz="2800" dirty="0">
                <a:latin typeface="Times New Roman" panose="02020603050405020304" pitchFamily="18" charset="0"/>
                <a:cs typeface="Times New Roman" panose="02020603050405020304" pitchFamily="18" charset="0"/>
              </a:rPr>
              <a:t>How does P&amp;G succeed in businesses where others routinely fail? Quite simply, P&amp;G is marketing juggernaut </a:t>
            </a:r>
            <a:r>
              <a:rPr lang="ar-SA" sz="2800" dirty="0">
                <a:latin typeface="Times New Roman" panose="02020603050405020304" pitchFamily="18" charset="0"/>
                <a:cs typeface="Times New Roman" panose="02020603050405020304" pitchFamily="18" charset="0"/>
              </a:rPr>
              <a:t>طاغوت</a:t>
            </a:r>
            <a:r>
              <a:rPr lang="en-US" sz="2800" dirty="0">
                <a:latin typeface="Times New Roman" panose="02020603050405020304" pitchFamily="18" charset="0"/>
                <a:cs typeface="Times New Roman" panose="02020603050405020304" pitchFamily="18" charset="0"/>
              </a:rPr>
              <a:t>. </a:t>
            </a:r>
          </a:p>
          <a:p>
            <a:pPr algn="just"/>
            <a:r>
              <a:rPr lang="en-US" sz="2800" dirty="0">
                <a:latin typeface="Times New Roman" panose="02020603050405020304" pitchFamily="18" charset="0"/>
                <a:cs typeface="Times New Roman" panose="02020603050405020304" pitchFamily="18" charset="0"/>
              </a:rPr>
              <a:t>Although P&amp;G's vigilant cost cutting is legendary, its marketing expertise is without peer. Nobody does a better job at finding out what consumers want. </a:t>
            </a:r>
          </a:p>
          <a:p>
            <a:pPr algn="just"/>
            <a:r>
              <a:rPr lang="en-US" sz="2800" dirty="0">
                <a:latin typeface="Times New Roman" panose="02020603050405020304" pitchFamily="18" charset="0"/>
                <a:cs typeface="Times New Roman" panose="02020603050405020304" pitchFamily="18" charset="0"/>
              </a:rPr>
              <a:t>At P&amp;G, demand estimation is the lynchpin of its enormously successful 'getting close to the customer' operating philosophy.</a:t>
            </a:r>
          </a:p>
        </p:txBody>
      </p:sp>
      <p:sp>
        <p:nvSpPr>
          <p:cNvPr id="6" name="Slide Number Placeholder 5">
            <a:extLst>
              <a:ext uri="{FF2B5EF4-FFF2-40B4-BE49-F238E27FC236}">
                <a16:creationId xmlns:a16="http://schemas.microsoft.com/office/drawing/2014/main" id="{43D85D91-26EA-3441-95EB-0420E6E530DD}"/>
              </a:ext>
            </a:extLst>
          </p:cNvPr>
          <p:cNvSpPr>
            <a:spLocks noGrp="1"/>
          </p:cNvSpPr>
          <p:nvPr>
            <p:ph type="sldNum" sz="quarter" idx="12"/>
          </p:nvPr>
        </p:nvSpPr>
        <p:spPr/>
        <p:txBody>
          <a:bodyPr/>
          <a:lstStyle/>
          <a:p>
            <a:fld id="{D7F570D5-C302-4020-AA58-8F0D30B28CB5}" type="slidenum">
              <a:rPr lang="en-US" altLang="da-DK" smtClean="0"/>
              <a:pPr/>
              <a:t>5</a:t>
            </a:fld>
            <a:endParaRPr lang="en-US" altLang="da-DK"/>
          </a:p>
        </p:txBody>
      </p:sp>
    </p:spTree>
    <p:extLst>
      <p:ext uri="{BB962C8B-B14F-4D97-AF65-F5344CB8AC3E}">
        <p14:creationId xmlns:p14="http://schemas.microsoft.com/office/powerpoint/2010/main" val="2476452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9D582-0E21-5441-B46E-1C22B1453B7E}"/>
              </a:ext>
            </a:extLst>
          </p:cNvPr>
          <p:cNvSpPr>
            <a:spLocks noGrp="1"/>
          </p:cNvSpPr>
          <p:nvPr>
            <p:ph type="title"/>
          </p:nvPr>
        </p:nvSpPr>
        <p:spPr>
          <a:xfrm>
            <a:off x="457200" y="107951"/>
            <a:ext cx="7056437" cy="1376361"/>
          </a:xfrm>
        </p:spPr>
        <p:txBody>
          <a:bodyPr/>
          <a:lstStyle/>
          <a:p>
            <a:r>
              <a:rPr lang="en-US" b="1" dirty="0">
                <a:latin typeface="Times New Roman" panose="02020603050405020304" pitchFamily="18" charset="0"/>
                <a:cs typeface="Times New Roman" panose="02020603050405020304" pitchFamily="18" charset="0"/>
              </a:rPr>
              <a:t>Durbin-Watson Statistic:</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Test for Autocorrelation</a:t>
            </a:r>
            <a:br>
              <a:rPr lang="en-US" b="1" dirty="0">
                <a:latin typeface="Times New Roman" panose="02020603050405020304" pitchFamily="18" charset="0"/>
                <a:cs typeface="Times New Roman" panose="02020603050405020304" pitchFamily="18" charset="0"/>
              </a:rPr>
            </a:br>
            <a:endParaRPr lang="en-SA"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CA16657-98FA-6F46-BAE4-0990961DC9B7}"/>
              </a:ext>
            </a:extLst>
          </p:cNvPr>
          <p:cNvSpPr>
            <a:spLocks noGrp="1"/>
          </p:cNvSpPr>
          <p:nvPr>
            <p:ph idx="1"/>
          </p:nvPr>
        </p:nvSpPr>
        <p:spPr>
          <a:xfrm>
            <a:off x="609600" y="1905000"/>
            <a:ext cx="7785100" cy="4495800"/>
          </a:xfrm>
        </p:spPr>
        <p:txBody>
          <a:bodyPr/>
          <a:lstStyle/>
          <a:p>
            <a:pPr marL="0" indent="0">
              <a:buNone/>
            </a:pPr>
            <a:endParaRPr lang="en-SA" dirty="0"/>
          </a:p>
          <a:p>
            <a:pPr marL="0" indent="0">
              <a:buNone/>
            </a:pPr>
            <a:endParaRPr lang="en-SA" dirty="0"/>
          </a:p>
          <a:p>
            <a:pPr marL="0" indent="0">
              <a:buNone/>
            </a:pPr>
            <a:endParaRPr lang="en-SA" dirty="0"/>
          </a:p>
          <a:p>
            <a:pPr marL="0" indent="0">
              <a:buNone/>
            </a:pPr>
            <a:endParaRPr lang="en-SA" dirty="0"/>
          </a:p>
          <a:p>
            <a:pPr marL="0" indent="0">
              <a:buNone/>
            </a:pPr>
            <a:endParaRPr lang="en-SA" dirty="0"/>
          </a:p>
          <a:p>
            <a:pPr>
              <a:spcBef>
                <a:spcPct val="50000"/>
              </a:spcBef>
            </a:pPr>
            <a:r>
              <a:rPr lang="en-US" b="1" dirty="0">
                <a:solidFill>
                  <a:srgbClr val="FFFF00"/>
                </a:solidFill>
                <a:latin typeface="Times New Roman" panose="02020603050405020304" pitchFamily="18" charset="0"/>
                <a:cs typeface="Times New Roman" panose="02020603050405020304" pitchFamily="18" charset="0"/>
              </a:rPr>
              <a:t>The value of d ranges between 0 &amp; 4.</a:t>
            </a:r>
          </a:p>
          <a:p>
            <a:pPr>
              <a:spcBef>
                <a:spcPct val="50000"/>
              </a:spcBef>
            </a:pPr>
            <a:r>
              <a:rPr lang="en-US" b="1" dirty="0">
                <a:latin typeface="Times New Roman" panose="02020603050405020304" pitchFamily="18" charset="0"/>
                <a:cs typeface="Times New Roman" panose="02020603050405020304" pitchFamily="18" charset="0"/>
              </a:rPr>
              <a:t>If d = 2, autocorrelation is absent. </a:t>
            </a:r>
          </a:p>
          <a:p>
            <a:pPr>
              <a:spcBef>
                <a:spcPct val="50000"/>
              </a:spcBef>
            </a:pPr>
            <a:r>
              <a:rPr lang="en-US" b="1" dirty="0">
                <a:latin typeface="Times New Roman" panose="02020603050405020304" pitchFamily="18" charset="0"/>
                <a:cs typeface="Times New Roman" panose="02020603050405020304" pitchFamily="18" charset="0"/>
              </a:rPr>
              <a:t>If</a:t>
            </a:r>
            <a:r>
              <a:rPr lang="en-US" b="1" i="1" dirty="0">
                <a:solidFill>
                  <a:srgbClr val="FFFF00"/>
                </a:solidFill>
                <a:latin typeface="Times New Roman" panose="02020603050405020304" pitchFamily="18" charset="0"/>
                <a:cs typeface="Times New Roman" panose="02020603050405020304" pitchFamily="18" charset="0"/>
              </a:rPr>
              <a:t> d</a:t>
            </a:r>
            <a:r>
              <a:rPr lang="en-US" b="1" i="1" baseline="-25000" dirty="0">
                <a:solidFill>
                  <a:srgbClr val="FFFF00"/>
                </a:solidFill>
                <a:latin typeface="Times New Roman" panose="02020603050405020304" pitchFamily="18" charset="0"/>
                <a:cs typeface="Times New Roman" panose="02020603050405020304" pitchFamily="18" charset="0"/>
              </a:rPr>
              <a:t>l</a:t>
            </a:r>
            <a:r>
              <a:rPr lang="en-US" b="1" i="1" dirty="0">
                <a:solidFill>
                  <a:srgbClr val="FFFF00"/>
                </a:solidFill>
                <a:latin typeface="Times New Roman" panose="02020603050405020304" pitchFamily="18" charset="0"/>
                <a:cs typeface="Times New Roman" panose="02020603050405020304" pitchFamily="18" charset="0"/>
              </a:rPr>
              <a:t> &lt; calculated d &lt; </a:t>
            </a:r>
            <a:r>
              <a:rPr lang="en-US" b="1" i="1">
                <a:solidFill>
                  <a:srgbClr val="FFFF00"/>
                </a:solidFill>
                <a:latin typeface="Times New Roman" panose="02020603050405020304" pitchFamily="18" charset="0"/>
                <a:cs typeface="Times New Roman" panose="02020603050405020304" pitchFamily="18" charset="0"/>
              </a:rPr>
              <a:t>d</a:t>
            </a:r>
            <a:r>
              <a:rPr lang="en-US" b="1" i="1" baseline="-25000">
                <a:solidFill>
                  <a:srgbClr val="FFFF00"/>
                </a:solidFill>
                <a:latin typeface="Times New Roman" panose="02020603050405020304" pitchFamily="18" charset="0"/>
                <a:cs typeface="Times New Roman" panose="02020603050405020304" pitchFamily="18" charset="0"/>
              </a:rPr>
              <a:t>u </a:t>
            </a:r>
            <a:r>
              <a:rPr lang="en-US" b="1">
                <a:latin typeface="Times New Roman" panose="02020603050405020304" pitchFamily="18" charset="0"/>
                <a:cs typeface="Times New Roman" panose="02020603050405020304" pitchFamily="18" charset="0"/>
              </a:rPr>
              <a:t>, the </a:t>
            </a:r>
            <a:r>
              <a:rPr lang="en-US" b="1" dirty="0">
                <a:latin typeface="Times New Roman" panose="02020603050405020304" pitchFamily="18" charset="0"/>
                <a:cs typeface="Times New Roman" panose="02020603050405020304" pitchFamily="18" charset="0"/>
              </a:rPr>
              <a:t>test is inconclusive, and we cannot rule out the existence of autocorrelation.</a:t>
            </a:r>
          </a:p>
          <a:p>
            <a:endParaRPr lang="en-SA" dirty="0"/>
          </a:p>
        </p:txBody>
      </p:sp>
      <p:sp>
        <p:nvSpPr>
          <p:cNvPr id="4" name="Slide Number Placeholder 3">
            <a:extLst>
              <a:ext uri="{FF2B5EF4-FFF2-40B4-BE49-F238E27FC236}">
                <a16:creationId xmlns:a16="http://schemas.microsoft.com/office/drawing/2014/main" id="{BC0BCA61-F716-2E49-B3CD-44F1BC70082C}"/>
              </a:ext>
            </a:extLst>
          </p:cNvPr>
          <p:cNvSpPr>
            <a:spLocks noGrp="1"/>
          </p:cNvSpPr>
          <p:nvPr>
            <p:ph type="sldNum" sz="quarter" idx="12"/>
          </p:nvPr>
        </p:nvSpPr>
        <p:spPr/>
        <p:txBody>
          <a:bodyPr/>
          <a:lstStyle/>
          <a:p>
            <a:fld id="{D7F570D5-C302-4020-AA58-8F0D30B28CB5}" type="slidenum">
              <a:rPr lang="en-US" altLang="da-DK" smtClean="0"/>
              <a:pPr/>
              <a:t>50</a:t>
            </a:fld>
            <a:endParaRPr lang="en-US" altLang="da-DK"/>
          </a:p>
        </p:txBody>
      </p:sp>
      <p:pic>
        <p:nvPicPr>
          <p:cNvPr id="5" name="Picture 4">
            <a:extLst>
              <a:ext uri="{FF2B5EF4-FFF2-40B4-BE49-F238E27FC236}">
                <a16:creationId xmlns:a16="http://schemas.microsoft.com/office/drawing/2014/main" id="{EEDADEF3-B49C-FD46-BDC6-BA747D71C92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2114212"/>
            <a:ext cx="2211388" cy="1695788"/>
          </a:xfrm>
          <a:prstGeom prst="rect">
            <a:avLst/>
          </a:prstGeom>
          <a:solidFill>
            <a:schemeClr val="tx1"/>
          </a:solidFill>
          <a:ln>
            <a:noFill/>
          </a:ln>
          <a:effectLst/>
        </p:spPr>
      </p:pic>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90ABF6D2-6C9E-8981-1453-FE9E4FDD96E1}"/>
                  </a:ext>
                </a:extLst>
              </p14:cNvPr>
              <p14:cNvContentPartPr/>
              <p14:nvPr/>
            </p14:nvContentPartPr>
            <p14:xfrm>
              <a:off x="3464886" y="3206452"/>
              <a:ext cx="144000" cy="360"/>
            </p14:xfrm>
          </p:contentPart>
        </mc:Choice>
        <mc:Fallback xmlns="">
          <p:pic>
            <p:nvPicPr>
              <p:cNvPr id="6" name="Ink 5">
                <a:extLst>
                  <a:ext uri="{FF2B5EF4-FFF2-40B4-BE49-F238E27FC236}">
                    <a16:creationId xmlns:a16="http://schemas.microsoft.com/office/drawing/2014/main" id="{90ABF6D2-6C9E-8981-1453-FE9E4FDD96E1}"/>
                  </a:ext>
                </a:extLst>
              </p:cNvPr>
              <p:cNvPicPr/>
              <p:nvPr/>
            </p:nvPicPr>
            <p:blipFill>
              <a:blip r:embed="rId4"/>
              <a:stretch>
                <a:fillRect/>
              </a:stretch>
            </p:blipFill>
            <p:spPr>
              <a:xfrm>
                <a:off x="3447246" y="3188452"/>
                <a:ext cx="1796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FC7C2D32-3FE9-CBAB-F76D-4D3703E97C0C}"/>
                  </a:ext>
                </a:extLst>
              </p14:cNvPr>
              <p14:cNvContentPartPr/>
              <p14:nvPr/>
            </p14:nvContentPartPr>
            <p14:xfrm>
              <a:off x="3483966" y="3293212"/>
              <a:ext cx="58680" cy="10800"/>
            </p14:xfrm>
          </p:contentPart>
        </mc:Choice>
        <mc:Fallback xmlns="">
          <p:pic>
            <p:nvPicPr>
              <p:cNvPr id="7" name="Ink 6">
                <a:extLst>
                  <a:ext uri="{FF2B5EF4-FFF2-40B4-BE49-F238E27FC236}">
                    <a16:creationId xmlns:a16="http://schemas.microsoft.com/office/drawing/2014/main" id="{FC7C2D32-3FE9-CBAB-F76D-4D3703E97C0C}"/>
                  </a:ext>
                </a:extLst>
              </p:cNvPr>
              <p:cNvPicPr/>
              <p:nvPr/>
            </p:nvPicPr>
            <p:blipFill>
              <a:blip r:embed="rId6"/>
              <a:stretch>
                <a:fillRect/>
              </a:stretch>
            </p:blipFill>
            <p:spPr>
              <a:xfrm>
                <a:off x="3466326" y="3275572"/>
                <a:ext cx="94320" cy="46440"/>
              </a:xfrm>
              <a:prstGeom prst="rect">
                <a:avLst/>
              </a:prstGeom>
            </p:spPr>
          </p:pic>
        </mc:Fallback>
      </mc:AlternateContent>
      <p:grpSp>
        <p:nvGrpSpPr>
          <p:cNvPr id="13" name="Group 12">
            <a:extLst>
              <a:ext uri="{FF2B5EF4-FFF2-40B4-BE49-F238E27FC236}">
                <a16:creationId xmlns:a16="http://schemas.microsoft.com/office/drawing/2014/main" id="{0799251C-07FA-78F4-6248-4C6FB4E03899}"/>
              </a:ext>
            </a:extLst>
          </p:cNvPr>
          <p:cNvGrpSpPr/>
          <p:nvPr/>
        </p:nvGrpSpPr>
        <p:grpSpPr>
          <a:xfrm>
            <a:off x="1661286" y="2715772"/>
            <a:ext cx="804960" cy="423360"/>
            <a:chOff x="1661286" y="2715772"/>
            <a:chExt cx="804960" cy="423360"/>
          </a:xfrm>
        </p:grpSpPr>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277E0F3B-9D83-51A5-33B9-F05B318AF469}"/>
                    </a:ext>
                  </a:extLst>
                </p14:cNvPr>
                <p14:cNvContentPartPr/>
                <p14:nvPr/>
              </p14:nvContentPartPr>
              <p14:xfrm>
                <a:off x="1763166" y="2738092"/>
                <a:ext cx="39600" cy="387360"/>
              </p14:xfrm>
            </p:contentPart>
          </mc:Choice>
          <mc:Fallback xmlns="">
            <p:pic>
              <p:nvPicPr>
                <p:cNvPr id="8" name="Ink 7">
                  <a:extLst>
                    <a:ext uri="{FF2B5EF4-FFF2-40B4-BE49-F238E27FC236}">
                      <a16:creationId xmlns:a16="http://schemas.microsoft.com/office/drawing/2014/main" id="{277E0F3B-9D83-51A5-33B9-F05B318AF469}"/>
                    </a:ext>
                  </a:extLst>
                </p:cNvPr>
                <p:cNvPicPr/>
                <p:nvPr/>
              </p:nvPicPr>
              <p:blipFill>
                <a:blip r:embed="rId8"/>
                <a:stretch>
                  <a:fillRect/>
                </a:stretch>
              </p:blipFill>
              <p:spPr>
                <a:xfrm>
                  <a:off x="1745166" y="2720092"/>
                  <a:ext cx="75240" cy="423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8CCC8482-A86B-91A7-0D23-B6CACF9125B6}"/>
                    </a:ext>
                  </a:extLst>
                </p14:cNvPr>
                <p14:cNvContentPartPr/>
                <p14:nvPr/>
              </p14:nvContentPartPr>
              <p14:xfrm>
                <a:off x="1661286" y="2738452"/>
                <a:ext cx="360360" cy="400680"/>
              </p14:xfrm>
            </p:contentPart>
          </mc:Choice>
          <mc:Fallback xmlns="">
            <p:pic>
              <p:nvPicPr>
                <p:cNvPr id="9" name="Ink 8">
                  <a:extLst>
                    <a:ext uri="{FF2B5EF4-FFF2-40B4-BE49-F238E27FC236}">
                      <a16:creationId xmlns:a16="http://schemas.microsoft.com/office/drawing/2014/main" id="{8CCC8482-A86B-91A7-0D23-B6CACF9125B6}"/>
                    </a:ext>
                  </a:extLst>
                </p:cNvPr>
                <p:cNvPicPr/>
                <p:nvPr/>
              </p:nvPicPr>
              <p:blipFill>
                <a:blip r:embed="rId10"/>
                <a:stretch>
                  <a:fillRect/>
                </a:stretch>
              </p:blipFill>
              <p:spPr>
                <a:xfrm>
                  <a:off x="1643286" y="2720812"/>
                  <a:ext cx="396000" cy="436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Ink 10">
                  <a:extLst>
                    <a:ext uri="{FF2B5EF4-FFF2-40B4-BE49-F238E27FC236}">
                      <a16:creationId xmlns:a16="http://schemas.microsoft.com/office/drawing/2014/main" id="{BE95AA0E-5AF6-F418-402A-BDA10AA7F571}"/>
                    </a:ext>
                  </a:extLst>
                </p14:cNvPr>
                <p14:cNvContentPartPr/>
                <p14:nvPr/>
              </p14:nvContentPartPr>
              <p14:xfrm>
                <a:off x="2180406" y="2715772"/>
                <a:ext cx="285840" cy="361440"/>
              </p14:xfrm>
            </p:contentPart>
          </mc:Choice>
          <mc:Fallback xmlns="">
            <p:pic>
              <p:nvPicPr>
                <p:cNvPr id="11" name="Ink 10">
                  <a:extLst>
                    <a:ext uri="{FF2B5EF4-FFF2-40B4-BE49-F238E27FC236}">
                      <a16:creationId xmlns:a16="http://schemas.microsoft.com/office/drawing/2014/main" id="{BE95AA0E-5AF6-F418-402A-BDA10AA7F571}"/>
                    </a:ext>
                  </a:extLst>
                </p:cNvPr>
                <p:cNvPicPr/>
                <p:nvPr/>
              </p:nvPicPr>
              <p:blipFill>
                <a:blip r:embed="rId12"/>
                <a:stretch>
                  <a:fillRect/>
                </a:stretch>
              </p:blipFill>
              <p:spPr>
                <a:xfrm>
                  <a:off x="2162406" y="2697772"/>
                  <a:ext cx="321480" cy="397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
            <p14:nvContentPartPr>
              <p14:cNvPr id="12" name="Ink 11">
                <a:extLst>
                  <a:ext uri="{FF2B5EF4-FFF2-40B4-BE49-F238E27FC236}">
                    <a16:creationId xmlns:a16="http://schemas.microsoft.com/office/drawing/2014/main" id="{8BE04288-DA28-3971-73A9-42FA24A9F7EB}"/>
                  </a:ext>
                </a:extLst>
              </p14:cNvPr>
              <p14:cNvContentPartPr/>
              <p14:nvPr/>
            </p14:nvContentPartPr>
            <p14:xfrm>
              <a:off x="1546806" y="3284932"/>
              <a:ext cx="1019160" cy="133560"/>
            </p14:xfrm>
          </p:contentPart>
        </mc:Choice>
        <mc:Fallback xmlns="">
          <p:pic>
            <p:nvPicPr>
              <p:cNvPr id="12" name="Ink 11">
                <a:extLst>
                  <a:ext uri="{FF2B5EF4-FFF2-40B4-BE49-F238E27FC236}">
                    <a16:creationId xmlns:a16="http://schemas.microsoft.com/office/drawing/2014/main" id="{8BE04288-DA28-3971-73A9-42FA24A9F7EB}"/>
                  </a:ext>
                </a:extLst>
              </p:cNvPr>
              <p:cNvPicPr/>
              <p:nvPr/>
            </p:nvPicPr>
            <p:blipFill>
              <a:blip r:embed="rId14"/>
              <a:stretch>
                <a:fillRect/>
              </a:stretch>
            </p:blipFill>
            <p:spPr>
              <a:xfrm>
                <a:off x="1528806" y="3267292"/>
                <a:ext cx="105480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 name="Ink 13">
                <a:extLst>
                  <a:ext uri="{FF2B5EF4-FFF2-40B4-BE49-F238E27FC236}">
                    <a16:creationId xmlns:a16="http://schemas.microsoft.com/office/drawing/2014/main" id="{6B7CF8C3-001E-0DBD-8AE8-5A0942D4444A}"/>
                  </a:ext>
                </a:extLst>
              </p14:cNvPr>
              <p14:cNvContentPartPr/>
              <p14:nvPr/>
            </p14:nvContentPartPr>
            <p14:xfrm>
              <a:off x="4454886" y="4465012"/>
              <a:ext cx="384120" cy="16200"/>
            </p14:xfrm>
          </p:contentPart>
        </mc:Choice>
        <mc:Fallback xmlns="">
          <p:pic>
            <p:nvPicPr>
              <p:cNvPr id="14" name="Ink 13">
                <a:extLst>
                  <a:ext uri="{FF2B5EF4-FFF2-40B4-BE49-F238E27FC236}">
                    <a16:creationId xmlns:a16="http://schemas.microsoft.com/office/drawing/2014/main" id="{6B7CF8C3-001E-0DBD-8AE8-5A0942D4444A}"/>
                  </a:ext>
                </a:extLst>
              </p:cNvPr>
              <p:cNvPicPr/>
              <p:nvPr/>
            </p:nvPicPr>
            <p:blipFill>
              <a:blip r:embed="rId16"/>
              <a:stretch>
                <a:fillRect/>
              </a:stretch>
            </p:blipFill>
            <p:spPr>
              <a:xfrm>
                <a:off x="4436886" y="4447012"/>
                <a:ext cx="41976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Ink 14">
                <a:extLst>
                  <a:ext uri="{FF2B5EF4-FFF2-40B4-BE49-F238E27FC236}">
                    <a16:creationId xmlns:a16="http://schemas.microsoft.com/office/drawing/2014/main" id="{082D8B7B-68D1-676B-800A-402F992E667F}"/>
                  </a:ext>
                </a:extLst>
              </p14:cNvPr>
              <p14:cNvContentPartPr/>
              <p14:nvPr/>
            </p14:nvContentPartPr>
            <p14:xfrm>
              <a:off x="1332966" y="5401732"/>
              <a:ext cx="178200" cy="5760"/>
            </p14:xfrm>
          </p:contentPart>
        </mc:Choice>
        <mc:Fallback xmlns="">
          <p:pic>
            <p:nvPicPr>
              <p:cNvPr id="15" name="Ink 14">
                <a:extLst>
                  <a:ext uri="{FF2B5EF4-FFF2-40B4-BE49-F238E27FC236}">
                    <a16:creationId xmlns:a16="http://schemas.microsoft.com/office/drawing/2014/main" id="{082D8B7B-68D1-676B-800A-402F992E667F}"/>
                  </a:ext>
                </a:extLst>
              </p:cNvPr>
              <p:cNvPicPr/>
              <p:nvPr/>
            </p:nvPicPr>
            <p:blipFill>
              <a:blip r:embed="rId18"/>
              <a:stretch>
                <a:fillRect/>
              </a:stretch>
            </p:blipFill>
            <p:spPr>
              <a:xfrm>
                <a:off x="1314966" y="5384092"/>
                <a:ext cx="21384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 name="Ink 15">
                <a:extLst>
                  <a:ext uri="{FF2B5EF4-FFF2-40B4-BE49-F238E27FC236}">
                    <a16:creationId xmlns:a16="http://schemas.microsoft.com/office/drawing/2014/main" id="{33C885F9-7BCA-8C12-E142-A3F3E941DC7E}"/>
                  </a:ext>
                </a:extLst>
              </p14:cNvPr>
              <p14:cNvContentPartPr/>
              <p14:nvPr/>
            </p14:nvContentPartPr>
            <p14:xfrm>
              <a:off x="3264006" y="5406052"/>
              <a:ext cx="120960" cy="5760"/>
            </p14:xfrm>
          </p:contentPart>
        </mc:Choice>
        <mc:Fallback xmlns="">
          <p:pic>
            <p:nvPicPr>
              <p:cNvPr id="16" name="Ink 15">
                <a:extLst>
                  <a:ext uri="{FF2B5EF4-FFF2-40B4-BE49-F238E27FC236}">
                    <a16:creationId xmlns:a16="http://schemas.microsoft.com/office/drawing/2014/main" id="{33C885F9-7BCA-8C12-E142-A3F3E941DC7E}"/>
                  </a:ext>
                </a:extLst>
              </p:cNvPr>
              <p:cNvPicPr/>
              <p:nvPr/>
            </p:nvPicPr>
            <p:blipFill>
              <a:blip r:embed="rId20"/>
              <a:stretch>
                <a:fillRect/>
              </a:stretch>
            </p:blipFill>
            <p:spPr>
              <a:xfrm>
                <a:off x="3246006" y="5388412"/>
                <a:ext cx="156600" cy="41400"/>
              </a:xfrm>
              <a:prstGeom prst="rect">
                <a:avLst/>
              </a:prstGeom>
            </p:spPr>
          </p:pic>
        </mc:Fallback>
      </mc:AlternateContent>
      <p:grpSp>
        <p:nvGrpSpPr>
          <p:cNvPr id="19" name="Group 18">
            <a:extLst>
              <a:ext uri="{FF2B5EF4-FFF2-40B4-BE49-F238E27FC236}">
                <a16:creationId xmlns:a16="http://schemas.microsoft.com/office/drawing/2014/main" id="{8041884E-89F2-04F6-42D0-8EE0E7CBD8BF}"/>
              </a:ext>
            </a:extLst>
          </p:cNvPr>
          <p:cNvGrpSpPr/>
          <p:nvPr/>
        </p:nvGrpSpPr>
        <p:grpSpPr>
          <a:xfrm>
            <a:off x="4756206" y="5395252"/>
            <a:ext cx="3494880" cy="79560"/>
            <a:chOff x="4756206" y="5395252"/>
            <a:chExt cx="3494880" cy="79560"/>
          </a:xfrm>
        </p:grpSpPr>
        <mc:AlternateContent xmlns:mc="http://schemas.openxmlformats.org/markup-compatibility/2006" xmlns:p14="http://schemas.microsoft.com/office/powerpoint/2010/main">
          <mc:Choice Requires="p14">
            <p:contentPart p14:bwMode="auto" r:id="rId21">
              <p14:nvContentPartPr>
                <p14:cNvPr id="17" name="Ink 16">
                  <a:extLst>
                    <a:ext uri="{FF2B5EF4-FFF2-40B4-BE49-F238E27FC236}">
                      <a16:creationId xmlns:a16="http://schemas.microsoft.com/office/drawing/2014/main" id="{8A67B030-EF36-AD43-1D36-BFA2DABB02BC}"/>
                    </a:ext>
                  </a:extLst>
                </p14:cNvPr>
                <p14:cNvContentPartPr/>
                <p14:nvPr/>
              </p14:nvContentPartPr>
              <p14:xfrm>
                <a:off x="4756206" y="5395252"/>
                <a:ext cx="859320" cy="13680"/>
              </p14:xfrm>
            </p:contentPart>
          </mc:Choice>
          <mc:Fallback xmlns="">
            <p:pic>
              <p:nvPicPr>
                <p:cNvPr id="17" name="Ink 16">
                  <a:extLst>
                    <a:ext uri="{FF2B5EF4-FFF2-40B4-BE49-F238E27FC236}">
                      <a16:creationId xmlns:a16="http://schemas.microsoft.com/office/drawing/2014/main" id="{8A67B030-EF36-AD43-1D36-BFA2DABB02BC}"/>
                    </a:ext>
                  </a:extLst>
                </p:cNvPr>
                <p:cNvPicPr/>
                <p:nvPr/>
              </p:nvPicPr>
              <p:blipFill>
                <a:blip r:embed="rId22"/>
                <a:stretch>
                  <a:fillRect/>
                </a:stretch>
              </p:blipFill>
              <p:spPr>
                <a:xfrm>
                  <a:off x="4738566" y="5377612"/>
                  <a:ext cx="89496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8" name="Ink 17">
                  <a:extLst>
                    <a:ext uri="{FF2B5EF4-FFF2-40B4-BE49-F238E27FC236}">
                      <a16:creationId xmlns:a16="http://schemas.microsoft.com/office/drawing/2014/main" id="{887A9D53-D1F4-2F37-2C81-A8DCC2ECB808}"/>
                    </a:ext>
                  </a:extLst>
                </p14:cNvPr>
                <p14:cNvContentPartPr/>
                <p14:nvPr/>
              </p14:nvContentPartPr>
              <p14:xfrm>
                <a:off x="6574206" y="5436292"/>
                <a:ext cx="1676880" cy="38520"/>
              </p14:xfrm>
            </p:contentPart>
          </mc:Choice>
          <mc:Fallback xmlns="">
            <p:pic>
              <p:nvPicPr>
                <p:cNvPr id="18" name="Ink 17">
                  <a:extLst>
                    <a:ext uri="{FF2B5EF4-FFF2-40B4-BE49-F238E27FC236}">
                      <a16:creationId xmlns:a16="http://schemas.microsoft.com/office/drawing/2014/main" id="{887A9D53-D1F4-2F37-2C81-A8DCC2ECB808}"/>
                    </a:ext>
                  </a:extLst>
                </p:cNvPr>
                <p:cNvPicPr/>
                <p:nvPr/>
              </p:nvPicPr>
              <p:blipFill>
                <a:blip r:embed="rId24"/>
                <a:stretch>
                  <a:fillRect/>
                </a:stretch>
              </p:blipFill>
              <p:spPr>
                <a:xfrm>
                  <a:off x="6556566" y="5418292"/>
                  <a:ext cx="1712520" cy="74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
            <p14:nvContentPartPr>
              <p14:cNvPr id="20" name="Ink 19">
                <a:extLst>
                  <a:ext uri="{FF2B5EF4-FFF2-40B4-BE49-F238E27FC236}">
                    <a16:creationId xmlns:a16="http://schemas.microsoft.com/office/drawing/2014/main" id="{EBEB3A01-AABE-A30C-1D70-6F194B19DB78}"/>
                  </a:ext>
                </a:extLst>
              </p14:cNvPr>
              <p14:cNvContentPartPr/>
              <p14:nvPr/>
            </p14:nvContentPartPr>
            <p14:xfrm>
              <a:off x="1435206" y="5743372"/>
              <a:ext cx="2949120" cy="103680"/>
            </p14:xfrm>
          </p:contentPart>
        </mc:Choice>
        <mc:Fallback xmlns="">
          <p:pic>
            <p:nvPicPr>
              <p:cNvPr id="20" name="Ink 19">
                <a:extLst>
                  <a:ext uri="{FF2B5EF4-FFF2-40B4-BE49-F238E27FC236}">
                    <a16:creationId xmlns:a16="http://schemas.microsoft.com/office/drawing/2014/main" id="{EBEB3A01-AABE-A30C-1D70-6F194B19DB78}"/>
                  </a:ext>
                </a:extLst>
              </p:cNvPr>
              <p:cNvPicPr/>
              <p:nvPr/>
            </p:nvPicPr>
            <p:blipFill>
              <a:blip r:embed="rId26"/>
              <a:stretch>
                <a:fillRect/>
              </a:stretch>
            </p:blipFill>
            <p:spPr>
              <a:xfrm>
                <a:off x="1417566" y="5725372"/>
                <a:ext cx="2984760" cy="139320"/>
              </a:xfrm>
              <a:prstGeom prst="rect">
                <a:avLst/>
              </a:prstGeom>
            </p:spPr>
          </p:pic>
        </mc:Fallback>
      </mc:AlternateContent>
    </p:spTree>
    <p:extLst>
      <p:ext uri="{BB962C8B-B14F-4D97-AF65-F5344CB8AC3E}">
        <p14:creationId xmlns:p14="http://schemas.microsoft.com/office/powerpoint/2010/main" val="535549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28600" y="290724"/>
            <a:ext cx="7462838" cy="762000"/>
          </a:xfrm>
        </p:spPr>
        <p:txBody>
          <a:bodyPr/>
          <a:lstStyle/>
          <a:p>
            <a:pPr eaLnBrk="1" hangingPunct="1"/>
            <a:r>
              <a:rPr lang="en-US" altLang="da-DK" sz="4000" b="1" dirty="0"/>
              <a:t>Interview Method</a:t>
            </a:r>
          </a:p>
        </p:txBody>
      </p:sp>
      <p:sp>
        <p:nvSpPr>
          <p:cNvPr id="13315" name="Rectangle 3"/>
          <p:cNvSpPr>
            <a:spLocks noGrp="1" noChangeArrowheads="1"/>
          </p:cNvSpPr>
          <p:nvPr>
            <p:ph idx="1"/>
          </p:nvPr>
        </p:nvSpPr>
        <p:spPr>
          <a:xfrm>
            <a:off x="228600" y="1295399"/>
            <a:ext cx="8534400" cy="5267325"/>
          </a:xfrm>
        </p:spPr>
        <p:txBody>
          <a:bodyPr/>
          <a:lstStyle/>
          <a:p>
            <a:pPr algn="just" eaLnBrk="1" hangingPunct="1"/>
            <a:r>
              <a:rPr lang="en-US" altLang="da-DK" sz="2400" b="1" i="1" dirty="0">
                <a:latin typeface="Times New Roman" panose="02020603050405020304" pitchFamily="18" charset="0"/>
                <a:cs typeface="Times New Roman" panose="02020603050405020304" pitchFamily="18" charset="0"/>
              </a:rPr>
              <a:t>Consumer Interviews</a:t>
            </a:r>
          </a:p>
          <a:p>
            <a:pPr lvl="1" algn="just" eaLnBrk="1" hangingPunct="1"/>
            <a:r>
              <a:rPr lang="en-US" altLang="da-DK" sz="2400" dirty="0">
                <a:latin typeface="Times New Roman" panose="02020603050405020304" pitchFamily="18" charset="0"/>
                <a:cs typeface="Times New Roman" panose="02020603050405020304" pitchFamily="18" charset="0"/>
              </a:rPr>
              <a:t>Unfortunately, consumers are often unable or unwilling to provide accurate answers to hypothetical questions.</a:t>
            </a:r>
            <a:endParaRPr lang="ar-SA" altLang="da-DK" sz="2400" dirty="0">
              <a:latin typeface="Times New Roman" panose="02020603050405020304" pitchFamily="18" charset="0"/>
              <a:cs typeface="Times New Roman" panose="02020603050405020304" pitchFamily="18" charset="0"/>
            </a:endParaRPr>
          </a:p>
          <a:p>
            <a:pPr lvl="1" algn="just" eaLnBrk="1" hangingPunct="1"/>
            <a:r>
              <a:rPr lang="en-US" altLang="da-DK" sz="2400" dirty="0">
                <a:latin typeface="Times New Roman" panose="02020603050405020304" pitchFamily="18" charset="0"/>
                <a:cs typeface="Times New Roman" panose="02020603050405020304" pitchFamily="18" charset="0"/>
              </a:rPr>
              <a:t>However, interviews can solicit useful information when market data is scarce.</a:t>
            </a:r>
          </a:p>
          <a:p>
            <a:pPr lvl="1" algn="just" eaLnBrk="1" hangingPunct="1"/>
            <a:r>
              <a:rPr lang="en-US" sz="2400" dirty="0">
                <a:latin typeface="Times New Roman" panose="02020603050405020304" pitchFamily="18" charset="0"/>
                <a:cs typeface="Times New Roman" panose="02020603050405020304" pitchFamily="18" charset="0"/>
              </a:rPr>
              <a:t>For example, an interviewer might ask questions about several </a:t>
            </a:r>
            <a:r>
              <a:rPr lang="en-US" sz="2400" b="1" dirty="0">
                <a:latin typeface="Times New Roman" panose="02020603050405020304" pitchFamily="18" charset="0"/>
                <a:cs typeface="Times New Roman" panose="02020603050405020304" pitchFamily="18" charset="0"/>
              </a:rPr>
              <a:t>competing goods</a:t>
            </a:r>
            <a:r>
              <a:rPr lang="en-US" sz="2400" dirty="0">
                <a:latin typeface="Times New Roman" panose="02020603050405020304" pitchFamily="18" charset="0"/>
                <a:cs typeface="Times New Roman" panose="02020603050405020304" pitchFamily="18" charset="0"/>
              </a:rPr>
              <a:t> and learn that most </a:t>
            </a:r>
            <a:r>
              <a:rPr lang="en-US" sz="2400" b="1" i="1" dirty="0">
                <a:latin typeface="Times New Roman" panose="02020603050405020304" pitchFamily="18" charset="0"/>
                <a:cs typeface="Times New Roman" panose="02020603050405020304" pitchFamily="18" charset="0"/>
              </a:rPr>
              <a:t>customers are unaware</a:t>
            </a:r>
            <a:r>
              <a:rPr lang="en-US" sz="2400" dirty="0">
                <a:latin typeface="Times New Roman" panose="02020603050405020304" pitchFamily="18" charset="0"/>
                <a:cs typeface="Times New Roman" panose="02020603050405020304" pitchFamily="18" charset="0"/>
              </a:rPr>
              <a:t> of existing price differentials. This is an indication </a:t>
            </a:r>
            <a:r>
              <a:rPr lang="en-US" sz="2400" b="1" dirty="0">
                <a:latin typeface="Times New Roman" panose="02020603050405020304" pitchFamily="18" charset="0"/>
                <a:cs typeface="Times New Roman" panose="02020603050405020304" pitchFamily="18" charset="0"/>
              </a:rPr>
              <a:t>that demand may not be highly sensitive to price changes</a:t>
            </a:r>
            <a:r>
              <a:rPr lang="en-US" sz="2400" dirty="0">
                <a:latin typeface="Times New Roman" panose="02020603050405020304" pitchFamily="18" charset="0"/>
                <a:cs typeface="Times New Roman" panose="02020603050405020304" pitchFamily="18" charset="0"/>
              </a:rPr>
              <a:t>, so a producer should not attempt to increase the quantity sold by reducing prices.</a:t>
            </a:r>
            <a:endParaRPr lang="en-US" altLang="da-DK" sz="2400" dirty="0">
              <a:latin typeface="Times New Roman" panose="02020603050405020304" pitchFamily="18" charset="0"/>
              <a:cs typeface="Times New Roman" panose="02020603050405020304" pitchFamily="18" charset="0"/>
            </a:endParaRPr>
          </a:p>
          <a:p>
            <a:pPr lvl="1" algn="just" eaLnBrk="1" hangingPunct="1"/>
            <a:r>
              <a:rPr lang="en-US" altLang="da-DK" sz="2400" dirty="0">
                <a:latin typeface="Times New Roman" panose="02020603050405020304" pitchFamily="18" charset="0"/>
                <a:cs typeface="Times New Roman" panose="02020603050405020304" pitchFamily="18" charset="0"/>
              </a:rPr>
              <a:t>You have to be careful as consumer opinions can differ from behavior.</a:t>
            </a:r>
          </a:p>
        </p:txBody>
      </p:sp>
      <p:sp>
        <p:nvSpPr>
          <p:cNvPr id="3" name="Slide Number Placeholder 2">
            <a:extLst>
              <a:ext uri="{FF2B5EF4-FFF2-40B4-BE49-F238E27FC236}">
                <a16:creationId xmlns:a16="http://schemas.microsoft.com/office/drawing/2014/main" id="{8B1DBCA1-220C-3549-ACCA-17D44592B095}"/>
              </a:ext>
            </a:extLst>
          </p:cNvPr>
          <p:cNvSpPr>
            <a:spLocks noGrp="1"/>
          </p:cNvSpPr>
          <p:nvPr>
            <p:ph type="sldNum" sz="quarter" idx="12"/>
          </p:nvPr>
        </p:nvSpPr>
        <p:spPr/>
        <p:txBody>
          <a:bodyPr/>
          <a:lstStyle/>
          <a:p>
            <a:fld id="{D7F570D5-C302-4020-AA58-8F0D30B28CB5}" type="slidenum">
              <a:rPr lang="en-US" altLang="da-DK" smtClean="0"/>
              <a:pPr/>
              <a:t>6</a:t>
            </a:fld>
            <a:endParaRPr lang="en-US" altLang="da-DK"/>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056437" cy="842962"/>
          </a:xfrm>
        </p:spPr>
        <p:txBody>
          <a:bodyPr/>
          <a:lstStyle/>
          <a:p>
            <a:r>
              <a:rPr lang="en-US" b="1" dirty="0"/>
              <a:t>Experimental Method</a:t>
            </a:r>
          </a:p>
        </p:txBody>
      </p:sp>
      <p:sp>
        <p:nvSpPr>
          <p:cNvPr id="3" name="Content Placeholder 2"/>
          <p:cNvSpPr>
            <a:spLocks noGrp="1"/>
          </p:cNvSpPr>
          <p:nvPr>
            <p:ph idx="1"/>
          </p:nvPr>
        </p:nvSpPr>
        <p:spPr>
          <a:xfrm>
            <a:off x="304800" y="1219200"/>
            <a:ext cx="8458200" cy="5029200"/>
          </a:xfrm>
        </p:spPr>
        <p:txBody>
          <a:bodyPr/>
          <a:lstStyle/>
          <a:p>
            <a:r>
              <a:rPr lang="en-US" b="1" i="1" dirty="0">
                <a:latin typeface="Times New Roman" panose="02020603050405020304" pitchFamily="18" charset="0"/>
                <a:cs typeface="Times New Roman" panose="02020603050405020304" pitchFamily="18" charset="0"/>
              </a:rPr>
              <a:t>Market Experiments</a:t>
            </a:r>
          </a:p>
          <a:p>
            <a:r>
              <a:rPr lang="en-US" sz="1800" dirty="0">
                <a:latin typeface="Times New Roman" panose="02020603050405020304" pitchFamily="18" charset="0"/>
                <a:cs typeface="Times New Roman" panose="02020603050405020304" pitchFamily="18" charset="0"/>
              </a:rPr>
              <a:t>Controlled experiments </a:t>
            </a:r>
            <a:r>
              <a:rPr lang="en-US" sz="1800" b="1" i="1" dirty="0">
                <a:latin typeface="Times New Roman" panose="02020603050405020304" pitchFamily="18" charset="0"/>
                <a:cs typeface="Times New Roman" panose="02020603050405020304" pitchFamily="18" charset="0"/>
              </a:rPr>
              <a:t>can generate useful insight</a:t>
            </a:r>
            <a:r>
              <a:rPr lang="en-US" sz="1800" dirty="0">
                <a:latin typeface="Times New Roman" panose="02020603050405020304" pitchFamily="18" charset="0"/>
                <a:cs typeface="Times New Roman" panose="02020603050405020304" pitchFamily="18" charset="0"/>
              </a:rPr>
              <a:t>.</a:t>
            </a:r>
          </a:p>
          <a:p>
            <a:r>
              <a:rPr lang="en-US" sz="1800" dirty="0">
                <a:latin typeface="Times New Roman" panose="02020603050405020304" pitchFamily="18" charset="0"/>
                <a:cs typeface="Times New Roman" panose="02020603050405020304" pitchFamily="18" charset="0"/>
              </a:rPr>
              <a:t>Firms study one or more markets with specific prices, packaging, or advertising, and then vary controllable factors over time or between markets. </a:t>
            </a:r>
          </a:p>
          <a:p>
            <a:r>
              <a:rPr lang="en-US" sz="1800" dirty="0">
                <a:latin typeface="Times New Roman" panose="02020603050405020304" pitchFamily="18" charset="0"/>
                <a:cs typeface="Times New Roman" panose="02020603050405020304" pitchFamily="18" charset="0"/>
              </a:rPr>
              <a:t>For example, British Petroleum may have determined that uncontrollable consumer characteristics are similar in London and Paris.</a:t>
            </a:r>
          </a:p>
          <a:p>
            <a:r>
              <a:rPr lang="en-US" sz="1800" dirty="0">
                <a:latin typeface="Times New Roman" panose="02020603050405020304" pitchFamily="18" charset="0"/>
                <a:cs typeface="Times New Roman" panose="02020603050405020304" pitchFamily="18" charset="0"/>
              </a:rPr>
              <a:t>British Petroleum could raise the relative price of fuel in Paris, and then compare fuel sales in the two markets.</a:t>
            </a:r>
          </a:p>
          <a:p>
            <a:r>
              <a:rPr lang="en-US" sz="1800" dirty="0">
                <a:latin typeface="Times New Roman" panose="02020603050405020304" pitchFamily="18" charset="0"/>
                <a:cs typeface="Times New Roman" panose="02020603050405020304" pitchFamily="18" charset="0"/>
              </a:rPr>
              <a:t>With several markets, the firm might also be able to use census or survey data to determine how demographic characteristics </a:t>
            </a:r>
            <a:r>
              <a:rPr lang="en-US" sz="1400" dirty="0">
                <a:latin typeface="Times New Roman" panose="02020603050405020304" pitchFamily="18" charset="0"/>
                <a:cs typeface="Times New Roman" panose="02020603050405020304" pitchFamily="18" charset="0"/>
              </a:rPr>
              <a:t>such as income, family size, educational level, and ethnic background </a:t>
            </a:r>
            <a:r>
              <a:rPr lang="en-US" dirty="0">
                <a:latin typeface="Times New Roman" panose="02020603050405020304" pitchFamily="18" charset="0"/>
                <a:cs typeface="Times New Roman" panose="02020603050405020304" pitchFamily="18" charset="0"/>
              </a:rPr>
              <a:t>affect demand.</a:t>
            </a:r>
          </a:p>
          <a:p>
            <a:r>
              <a:rPr lang="en-US" dirty="0">
                <a:latin typeface="Times New Roman" panose="02020603050405020304" pitchFamily="18" charset="0"/>
                <a:cs typeface="Times New Roman" panose="02020603050405020304" pitchFamily="18" charset="0"/>
              </a:rPr>
              <a:t>Experiments </a:t>
            </a:r>
            <a:r>
              <a:rPr lang="en-US" b="1" i="1" dirty="0">
                <a:latin typeface="Times New Roman" panose="02020603050405020304" pitchFamily="18" charset="0"/>
                <a:cs typeface="Times New Roman" panose="02020603050405020304" pitchFamily="18" charset="0"/>
              </a:rPr>
              <a:t>can be expensive</a:t>
            </a:r>
            <a:r>
              <a:rPr lang="en-US" dirty="0">
                <a:latin typeface="Times New Roman" panose="02020603050405020304" pitchFamily="18" charset="0"/>
                <a:cs typeface="Times New Roman" panose="02020603050405020304" pitchFamily="18" charset="0"/>
              </a:rPr>
              <a:t>, have low levels of confidence, might not be good for long run decisions, possibility of uncontrolled variables to create biases in the results</a:t>
            </a:r>
          </a:p>
          <a:p>
            <a:endParaRPr lang="en-US" dirty="0">
              <a:latin typeface="Times New Roman" panose="02020603050405020304" pitchFamily="18"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EE6292A6-B5B3-2542-BFE8-03FA7E4414D8}"/>
              </a:ext>
            </a:extLst>
          </p:cNvPr>
          <p:cNvSpPr>
            <a:spLocks noGrp="1"/>
          </p:cNvSpPr>
          <p:nvPr>
            <p:ph type="sldNum" sz="quarter" idx="12"/>
          </p:nvPr>
        </p:nvSpPr>
        <p:spPr/>
        <p:txBody>
          <a:bodyPr/>
          <a:lstStyle/>
          <a:p>
            <a:fld id="{D7F570D5-C302-4020-AA58-8F0D30B28CB5}" type="slidenum">
              <a:rPr lang="en-US" altLang="da-DK" smtClean="0"/>
              <a:pPr/>
              <a:t>7</a:t>
            </a:fld>
            <a:endParaRPr lang="en-US" altLang="da-DK"/>
          </a:p>
        </p:txBody>
      </p:sp>
    </p:spTree>
    <p:extLst>
      <p:ext uri="{BB962C8B-B14F-4D97-AF65-F5344CB8AC3E}">
        <p14:creationId xmlns:p14="http://schemas.microsoft.com/office/powerpoint/2010/main" val="4243477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447800"/>
            <a:ext cx="7620000" cy="4800600"/>
          </a:xfrm>
        </p:spPr>
        <p:txBody>
          <a:bodyPr/>
          <a:lstStyle/>
          <a:p>
            <a:r>
              <a:rPr lang="en-US" dirty="0">
                <a:latin typeface="Times New Roman" panose="02020603050405020304" pitchFamily="18" charset="0"/>
                <a:cs typeface="Times New Roman" panose="02020603050405020304" pitchFamily="18" charset="0"/>
              </a:rPr>
              <a:t>Experiments </a:t>
            </a:r>
            <a:r>
              <a:rPr lang="en-US" b="1" i="1" dirty="0">
                <a:latin typeface="Times New Roman" panose="02020603050405020304" pitchFamily="18" charset="0"/>
                <a:cs typeface="Times New Roman" panose="02020603050405020304" pitchFamily="18" charset="0"/>
              </a:rPr>
              <a:t>can be expensive</a:t>
            </a:r>
            <a:r>
              <a:rPr lang="en-US" dirty="0">
                <a:latin typeface="Times New Roman" panose="02020603050405020304" pitchFamily="18" charset="0"/>
                <a:cs typeface="Times New Roman" panose="02020603050405020304" pitchFamily="18" charset="0"/>
              </a:rPr>
              <a:t>, low sample size problems may make </a:t>
            </a:r>
            <a:r>
              <a:rPr lang="en-US" b="1" i="1" dirty="0">
                <a:latin typeface="Times New Roman" panose="02020603050405020304" pitchFamily="18" charset="0"/>
                <a:cs typeface="Times New Roman" panose="02020603050405020304" pitchFamily="18" charset="0"/>
              </a:rPr>
              <a:t>inference</a:t>
            </a:r>
            <a:r>
              <a:rPr lang="en-US" dirty="0">
                <a:latin typeface="Times New Roman" panose="02020603050405020304" pitchFamily="18" charset="0"/>
                <a:cs typeface="Times New Roman" panose="02020603050405020304" pitchFamily="18" charset="0"/>
              </a:rPr>
              <a:t> from sample to population </a:t>
            </a:r>
            <a:r>
              <a:rPr lang="en-US" b="1" i="1" dirty="0">
                <a:latin typeface="Times New Roman" panose="02020603050405020304" pitchFamily="18" charset="0"/>
                <a:cs typeface="Times New Roman" panose="02020603050405020304" pitchFamily="18" charset="0"/>
              </a:rPr>
              <a:t>tenuous</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They may have </a:t>
            </a:r>
            <a:r>
              <a:rPr lang="en-US" b="1" i="1" dirty="0">
                <a:latin typeface="Times New Roman" panose="02020603050405020304" pitchFamily="18" charset="0"/>
                <a:cs typeface="Times New Roman" panose="02020603050405020304" pitchFamily="18" charset="0"/>
              </a:rPr>
              <a:t>low levels of confidence</a:t>
            </a:r>
            <a:r>
              <a:rPr lang="en-US" dirty="0">
                <a:latin typeface="Times New Roman" panose="02020603050405020304" pitchFamily="18" charset="0"/>
                <a:cs typeface="Times New Roman" panose="02020603050405020304" pitchFamily="18" charset="0"/>
              </a:rPr>
              <a:t>, </a:t>
            </a:r>
            <a:r>
              <a:rPr lang="en-US" b="1" i="1" dirty="0">
                <a:latin typeface="Times New Roman" panose="02020603050405020304" pitchFamily="18" charset="0"/>
                <a:cs typeface="Times New Roman" panose="02020603050405020304" pitchFamily="18" charset="0"/>
              </a:rPr>
              <a:t>might not be good for long run decisions</a:t>
            </a:r>
            <a:r>
              <a:rPr lang="en-US" dirty="0">
                <a:latin typeface="Times New Roman" panose="02020603050405020304" pitchFamily="18" charset="0"/>
                <a:cs typeface="Times New Roman" panose="02020603050405020304" pitchFamily="18" charset="0"/>
              </a:rPr>
              <a:t>, </a:t>
            </a:r>
            <a:r>
              <a:rPr lang="en-US" b="1" i="1" dirty="0">
                <a:latin typeface="Times New Roman" panose="02020603050405020304" pitchFamily="18" charset="0"/>
                <a:cs typeface="Times New Roman" panose="02020603050405020304" pitchFamily="18" charset="0"/>
              </a:rPr>
              <a:t>possibility of uncontrolled variables to create biases in the results</a:t>
            </a:r>
            <a:r>
              <a:rPr lang="en-US" dirty="0">
                <a:latin typeface="Times New Roman" panose="02020603050405020304" pitchFamily="18" charset="0"/>
                <a:cs typeface="Times New Roman" panose="02020603050405020304" pitchFamily="18" charset="0"/>
              </a:rPr>
              <a:t>. For example:</a:t>
            </a:r>
          </a:p>
          <a:p>
            <a:pPr lvl="1"/>
            <a:r>
              <a:rPr lang="en-US" dirty="0">
                <a:latin typeface="Times New Roman" panose="02020603050405020304" pitchFamily="18" charset="0"/>
                <a:cs typeface="Times New Roman" panose="02020603050405020304" pitchFamily="18" charset="0"/>
              </a:rPr>
              <a:t>A local strike, layoffs by a major employer,</a:t>
            </a:r>
          </a:p>
          <a:p>
            <a:pPr lvl="1"/>
            <a:r>
              <a:rPr lang="en-US" dirty="0">
                <a:latin typeface="Times New Roman" panose="02020603050405020304" pitchFamily="18" charset="0"/>
                <a:cs typeface="Times New Roman" panose="02020603050405020304" pitchFamily="18" charset="0"/>
              </a:rPr>
              <a:t>or a severe snowstorm can ruin a market experiment. Likewise, </a:t>
            </a:r>
          </a:p>
          <a:p>
            <a:pPr lvl="1"/>
            <a:r>
              <a:rPr lang="en-US" dirty="0">
                <a:latin typeface="Times New Roman" panose="02020603050405020304" pitchFamily="18" charset="0"/>
                <a:cs typeface="Times New Roman" panose="02020603050405020304" pitchFamily="18" charset="0"/>
              </a:rPr>
              <a:t>a change in a competing product's promotion, price, or packaging can distort the results. </a:t>
            </a:r>
          </a:p>
          <a:p>
            <a:r>
              <a:rPr lang="en-US" dirty="0">
                <a:latin typeface="Times New Roman" panose="02020603050405020304" pitchFamily="18" charset="0"/>
                <a:cs typeface="Times New Roman" panose="02020603050405020304" pitchFamily="18" charset="0"/>
              </a:rPr>
              <a:t>There is also the </a:t>
            </a:r>
            <a:r>
              <a:rPr lang="en-US" b="1" i="1" dirty="0">
                <a:latin typeface="Times New Roman" panose="02020603050405020304" pitchFamily="18" charset="0"/>
                <a:cs typeface="Times New Roman" panose="02020603050405020304" pitchFamily="18" charset="0"/>
              </a:rPr>
              <a:t>danger that the customers lost during the experiment as a result of price manipulations may not be regained when the experiment ends</a:t>
            </a:r>
            <a:r>
              <a:rPr lang="en-US" dirty="0">
                <a:latin typeface="Times New Roman" panose="02020603050405020304" pitchFamily="18" charset="0"/>
                <a:cs typeface="Times New Roman" panose="02020603050405020304" pitchFamily="18" charset="0"/>
              </a:rPr>
              <a:t>.</a:t>
            </a:r>
          </a:p>
        </p:txBody>
      </p:sp>
      <p:sp>
        <p:nvSpPr>
          <p:cNvPr id="5" name="Title 1"/>
          <p:cNvSpPr>
            <a:spLocks noGrp="1"/>
          </p:cNvSpPr>
          <p:nvPr>
            <p:ph type="title"/>
          </p:nvPr>
        </p:nvSpPr>
        <p:spPr>
          <a:xfrm>
            <a:off x="505691" y="257969"/>
            <a:ext cx="7056437" cy="842962"/>
          </a:xfrm>
        </p:spPr>
        <p:txBody>
          <a:bodyPr/>
          <a:lstStyle/>
          <a:p>
            <a:r>
              <a:rPr lang="en-US" b="1" dirty="0"/>
              <a:t>Experimental Method</a:t>
            </a:r>
          </a:p>
        </p:txBody>
      </p:sp>
      <p:sp>
        <p:nvSpPr>
          <p:cNvPr id="6" name="Slide Number Placeholder 5">
            <a:extLst>
              <a:ext uri="{FF2B5EF4-FFF2-40B4-BE49-F238E27FC236}">
                <a16:creationId xmlns:a16="http://schemas.microsoft.com/office/drawing/2014/main" id="{0E333230-2D17-1545-93D5-1953D7DEA21A}"/>
              </a:ext>
            </a:extLst>
          </p:cNvPr>
          <p:cNvSpPr>
            <a:spLocks noGrp="1"/>
          </p:cNvSpPr>
          <p:nvPr>
            <p:ph type="sldNum" sz="quarter" idx="12"/>
          </p:nvPr>
        </p:nvSpPr>
        <p:spPr/>
        <p:txBody>
          <a:bodyPr/>
          <a:lstStyle/>
          <a:p>
            <a:fld id="{D7F570D5-C302-4020-AA58-8F0D30B28CB5}" type="slidenum">
              <a:rPr lang="en-US" altLang="da-DK" smtClean="0"/>
              <a:pPr/>
              <a:t>8</a:t>
            </a:fld>
            <a:endParaRPr lang="en-US" altLang="da-DK"/>
          </a:p>
        </p:txBody>
      </p:sp>
    </p:spTree>
    <p:extLst>
      <p:ext uri="{BB962C8B-B14F-4D97-AF65-F5344CB8AC3E}">
        <p14:creationId xmlns:p14="http://schemas.microsoft.com/office/powerpoint/2010/main" val="426206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82601" y="228600"/>
            <a:ext cx="7056437" cy="762000"/>
          </a:xfrm>
        </p:spPr>
        <p:txBody>
          <a:bodyPr/>
          <a:lstStyle/>
          <a:p>
            <a:pPr marL="838200" indent="-838200" eaLnBrk="1" hangingPunct="1"/>
            <a:r>
              <a:rPr lang="en-US" altLang="da-DK" sz="3200" b="1" dirty="0"/>
              <a:t>Simple Demand Curve Estimation</a:t>
            </a:r>
          </a:p>
        </p:txBody>
      </p:sp>
      <p:sp>
        <p:nvSpPr>
          <p:cNvPr id="14339" name="Rectangle 3"/>
          <p:cNvSpPr>
            <a:spLocks noGrp="1" noChangeArrowheads="1"/>
          </p:cNvSpPr>
          <p:nvPr>
            <p:ph idx="1"/>
          </p:nvPr>
        </p:nvSpPr>
        <p:spPr>
          <a:xfrm>
            <a:off x="533399" y="1143000"/>
            <a:ext cx="8153399" cy="5334000"/>
          </a:xfrm>
        </p:spPr>
        <p:txBody>
          <a:bodyPr/>
          <a:lstStyle/>
          <a:p>
            <a:pPr eaLnBrk="1" hangingPunct="1"/>
            <a:r>
              <a:rPr lang="en-US" altLang="da-DK" b="1" i="1" dirty="0">
                <a:latin typeface="Times New Roman" panose="02020603050405020304" pitchFamily="18" charset="0"/>
                <a:cs typeface="Times New Roman" panose="02020603050405020304" pitchFamily="18" charset="0"/>
              </a:rPr>
              <a:t>Simple Linear Demand Curves</a:t>
            </a:r>
          </a:p>
          <a:p>
            <a:pPr lvl="1" eaLnBrk="1" hangingPunct="1"/>
            <a:r>
              <a:rPr lang="en-US" altLang="da-DK" dirty="0">
                <a:latin typeface="Times New Roman" panose="02020603050405020304" pitchFamily="18" charset="0"/>
                <a:cs typeface="Times New Roman" panose="02020603050405020304" pitchFamily="18" charset="0"/>
              </a:rPr>
              <a:t>The best estimation method balances marginal costs and marginal benefits.</a:t>
            </a:r>
          </a:p>
          <a:p>
            <a:pPr lvl="1" eaLnBrk="1" hangingPunct="1"/>
            <a:r>
              <a:rPr lang="en-US" altLang="da-DK" dirty="0">
                <a:latin typeface="Times New Roman" panose="02020603050405020304" pitchFamily="18" charset="0"/>
                <a:cs typeface="Times New Roman" panose="02020603050405020304" pitchFamily="18" charset="0"/>
              </a:rPr>
              <a:t>Simple linear relations are often useful for demand estimation.</a:t>
            </a:r>
          </a:p>
          <a:p>
            <a:pPr eaLnBrk="1" hangingPunct="1"/>
            <a:r>
              <a:rPr lang="en-US" altLang="da-DK" b="1" i="1" dirty="0">
                <a:latin typeface="Times New Roman" panose="02020603050405020304" pitchFamily="18" charset="0"/>
                <a:cs typeface="Times New Roman" panose="02020603050405020304" pitchFamily="18" charset="0"/>
              </a:rPr>
              <a:t>Using Simple Linear Demand Curves</a:t>
            </a:r>
          </a:p>
          <a:p>
            <a:pPr lvl="1" eaLnBrk="1" hangingPunct="1"/>
            <a:r>
              <a:rPr lang="en-US" altLang="da-DK" b="1" i="1" dirty="0">
                <a:solidFill>
                  <a:srgbClr val="FFFF00"/>
                </a:solidFill>
                <a:latin typeface="Times New Roman" panose="02020603050405020304" pitchFamily="18" charset="0"/>
                <a:cs typeface="Times New Roman" panose="02020603050405020304" pitchFamily="18" charset="0"/>
              </a:rPr>
              <a:t>Straight-line relations can give useful approximations</a:t>
            </a:r>
            <a:r>
              <a:rPr lang="en-US" altLang="da-DK" dirty="0">
                <a:latin typeface="Times New Roman" panose="02020603050405020304" pitchFamily="18" charset="0"/>
                <a:cs typeface="Times New Roman" panose="02020603050405020304" pitchFamily="18" charset="0"/>
              </a:rPr>
              <a:t>.</a:t>
            </a:r>
          </a:p>
          <a:p>
            <a:r>
              <a:rPr lang="en-US" altLang="da-DK" b="1" i="1" dirty="0">
                <a:latin typeface="Times New Roman" panose="02020603050405020304" pitchFamily="18" charset="0"/>
                <a:cs typeface="Times New Roman" panose="02020603050405020304" pitchFamily="18" charset="0"/>
              </a:rPr>
              <a:t>Example</a:t>
            </a:r>
            <a:r>
              <a:rPr lang="en-US" altLang="da-DK"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Suppose Manchester United in the Premier League offered £20 off the £200 regular price of reserved seats, and sales spurted from 32000 to 40000 seats per game. Estimate the demand function! We can estimate the simple linear inverse demand equation and then the demand equation.</a:t>
            </a:r>
          </a:p>
          <a:p>
            <a:r>
              <a:rPr lang="en-US" altLang="da-DK" b="1" i="1" dirty="0">
                <a:latin typeface="Times New Roman" panose="02020603050405020304" pitchFamily="18" charset="0"/>
                <a:cs typeface="Times New Roman" panose="02020603050405020304" pitchFamily="18" charset="0"/>
              </a:rPr>
              <a:t>P = a + bQ</a:t>
            </a:r>
            <a:r>
              <a:rPr lang="en-US" altLang="da-DK" dirty="0">
                <a:latin typeface="Times New Roman" panose="02020603050405020304" pitchFamily="18" charset="0"/>
                <a:cs typeface="Times New Roman" panose="02020603050405020304" pitchFamily="18" charset="0"/>
              </a:rPr>
              <a:t>            </a:t>
            </a:r>
            <a:r>
              <a:rPr lang="en-US" altLang="da-DK" sz="1600" b="1" i="1" dirty="0">
                <a:latin typeface="Times New Roman" panose="02020603050405020304" pitchFamily="18" charset="0"/>
                <a:cs typeface="Times New Roman" panose="02020603050405020304" pitchFamily="18" charset="0"/>
              </a:rPr>
              <a:t>b</a:t>
            </a:r>
            <a:r>
              <a:rPr lang="en-US" altLang="da-DK" sz="1600" b="1" dirty="0">
                <a:latin typeface="Times New Roman" panose="02020603050405020304" pitchFamily="18" charset="0"/>
                <a:cs typeface="Times New Roman" panose="02020603050405020304" pitchFamily="18" charset="0"/>
              </a:rPr>
              <a:t> = </a:t>
            </a:r>
            <a:r>
              <a:rPr lang="en-US" altLang="da-DK" sz="1600" b="1" dirty="0">
                <a:latin typeface="Times New Roman" panose="02020603050405020304" pitchFamily="18" charset="0"/>
                <a:cs typeface="Times New Roman" panose="02020603050405020304" pitchFamily="18" charset="0"/>
                <a:sym typeface="Symbol" panose="05050102010706020507" pitchFamily="18" charset="2"/>
              </a:rPr>
              <a:t>P/Q = (180-200)</a:t>
            </a:r>
            <a:r>
              <a:rPr lang="en-US" altLang="da-DK" sz="1600" b="1" dirty="0">
                <a:latin typeface="Times New Roman" panose="02020603050405020304" pitchFamily="18" charset="0"/>
                <a:cs typeface="Times New Roman" panose="02020603050405020304" pitchFamily="18" charset="0"/>
              </a:rPr>
              <a:t> / (40000 – 32000) = </a:t>
            </a:r>
            <a:r>
              <a:rPr lang="en-US" altLang="da-DK" sz="1600" b="1" i="1" dirty="0">
                <a:latin typeface="Times New Roman" panose="02020603050405020304" pitchFamily="18" charset="0"/>
                <a:cs typeface="Times New Roman" panose="02020603050405020304" pitchFamily="18" charset="0"/>
              </a:rPr>
              <a:t>-0.0025</a:t>
            </a:r>
          </a:p>
          <a:p>
            <a:r>
              <a:rPr lang="en-US" altLang="da-DK" dirty="0">
                <a:latin typeface="Times New Roman" panose="02020603050405020304" pitchFamily="18" charset="0"/>
                <a:cs typeface="Times New Roman" panose="02020603050405020304" pitchFamily="18" charset="0"/>
              </a:rPr>
              <a:t>To calculate a          (a – 200)/ (0 -32000) = -0.0025            </a:t>
            </a:r>
            <a:r>
              <a:rPr lang="en-US" altLang="da-DK" b="1" i="1" dirty="0">
                <a:latin typeface="Times New Roman" panose="02020603050405020304" pitchFamily="18" charset="0"/>
                <a:cs typeface="Times New Roman" panose="02020603050405020304" pitchFamily="18" charset="0"/>
              </a:rPr>
              <a:t>a = 280</a:t>
            </a:r>
          </a:p>
          <a:p>
            <a:r>
              <a:rPr lang="en-US" altLang="da-DK" b="1" i="1" dirty="0">
                <a:solidFill>
                  <a:srgbClr val="FFFF00"/>
                </a:solidFill>
                <a:latin typeface="Times New Roman" panose="02020603050405020304" pitchFamily="18" charset="0"/>
                <a:cs typeface="Times New Roman" panose="02020603050405020304" pitchFamily="18" charset="0"/>
              </a:rPr>
              <a:t>P = 280 – 0.0025Q </a:t>
            </a:r>
            <a:r>
              <a:rPr lang="en-US" altLang="da-DK" b="1" i="1" dirty="0">
                <a:latin typeface="Times New Roman" panose="02020603050405020304" pitchFamily="18" charset="0"/>
                <a:cs typeface="Times New Roman" panose="02020603050405020304" pitchFamily="18" charset="0"/>
              </a:rPr>
              <a:t>and </a:t>
            </a:r>
            <a:r>
              <a:rPr lang="en-US" altLang="da-DK" b="1" i="1" dirty="0">
                <a:solidFill>
                  <a:schemeClr val="bg2">
                    <a:lumMod val="20000"/>
                    <a:lumOff val="80000"/>
                  </a:schemeClr>
                </a:solidFill>
                <a:latin typeface="Times New Roman" panose="02020603050405020304" pitchFamily="18" charset="0"/>
                <a:cs typeface="Times New Roman" panose="02020603050405020304" pitchFamily="18" charset="0"/>
              </a:rPr>
              <a:t>Q = 112,000 – 400P</a:t>
            </a:r>
          </a:p>
        </p:txBody>
      </p:sp>
      <p:sp>
        <p:nvSpPr>
          <p:cNvPr id="2" name="Right Arrow 1"/>
          <p:cNvSpPr/>
          <p:nvPr/>
        </p:nvSpPr>
        <p:spPr>
          <a:xfrm>
            <a:off x="2133600" y="4648200"/>
            <a:ext cx="533400" cy="3048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2400300" y="5108753"/>
            <a:ext cx="533400" cy="3048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6257007" y="5050655"/>
            <a:ext cx="533400" cy="3048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997FA0F-DE4A-4D47-BBEB-4C3ACA1D49E5}"/>
              </a:ext>
            </a:extLst>
          </p:cNvPr>
          <p:cNvSpPr>
            <a:spLocks noGrp="1"/>
          </p:cNvSpPr>
          <p:nvPr>
            <p:ph type="sldNum" sz="quarter" idx="12"/>
          </p:nvPr>
        </p:nvSpPr>
        <p:spPr/>
        <p:txBody>
          <a:bodyPr/>
          <a:lstStyle/>
          <a:p>
            <a:fld id="{D7F570D5-C302-4020-AA58-8F0D30B28CB5}" type="slidenum">
              <a:rPr lang="en-US" altLang="da-DK" smtClean="0"/>
              <a:pPr/>
              <a:t>9</a:t>
            </a:fld>
            <a:endParaRPr lang="en-US" altLang="da-DK"/>
          </a:p>
        </p:txBody>
      </p:sp>
    </p:spTree>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3121</TotalTime>
  <Words>3303</Words>
  <Application>Microsoft Macintosh PowerPoint</Application>
  <PresentationFormat>On-screen Show (4:3)</PresentationFormat>
  <Paragraphs>344</Paragraphs>
  <Slides>50</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vt:lpstr>
      <vt:lpstr>Cambria Math</vt:lpstr>
      <vt:lpstr>Century Gothic</vt:lpstr>
      <vt:lpstr>Sakkal Majalla</vt:lpstr>
      <vt:lpstr>Symbol</vt:lpstr>
      <vt:lpstr>Times</vt:lpstr>
      <vt:lpstr>Times New Roman</vt:lpstr>
      <vt:lpstr>Wingdings 3</vt:lpstr>
      <vt:lpstr>Ion</vt:lpstr>
      <vt:lpstr>MANAGERIAL ECONOMICS 14th Edition</vt:lpstr>
      <vt:lpstr>Demand Estimation</vt:lpstr>
      <vt:lpstr>Chapter 5 OVERVIEW  </vt:lpstr>
      <vt:lpstr>Chapter 5 KEY CONCEPTS</vt:lpstr>
      <vt:lpstr>Introduction</vt:lpstr>
      <vt:lpstr>Interview Method</vt:lpstr>
      <vt:lpstr>Experimental Method</vt:lpstr>
      <vt:lpstr>Experimental Method</vt:lpstr>
      <vt:lpstr>Simple Demand Curve Estimation</vt:lpstr>
      <vt:lpstr>PowerPoint Presentation</vt:lpstr>
      <vt:lpstr>How Useful the Simple Linear Demand Equation? </vt:lpstr>
      <vt:lpstr>Simple Market Demand Curve Estimation</vt:lpstr>
      <vt:lpstr>Bayer AG</vt:lpstr>
      <vt:lpstr>Evaluating Market Demand</vt:lpstr>
      <vt:lpstr>Evaluating Market Demand</vt:lpstr>
      <vt:lpstr>Identification Problem</vt:lpstr>
      <vt:lpstr>Identification Problem</vt:lpstr>
      <vt:lpstr>Identification Problem</vt:lpstr>
      <vt:lpstr>Identification Problem</vt:lpstr>
      <vt:lpstr>Regression Analysis</vt:lpstr>
      <vt:lpstr>Assumptions of Regression Analysis</vt:lpstr>
      <vt:lpstr>A scatter diagram is a plot of data where the dependent variable is plotted on the vertical axis (Y-axis), and the independent variable is plotted on the horizontal axis (X-axis). </vt:lpstr>
      <vt:lpstr>Specification of the Regression Model to be Estimated</vt:lpstr>
      <vt:lpstr>The Non-Linear Demand Function</vt:lpstr>
      <vt:lpstr>Specification of the Regression Model to be estimated</vt:lpstr>
      <vt:lpstr>Unit Salest = Yt = b0 + bxXt + ut</vt:lpstr>
      <vt:lpstr>The Error (or residual) Term: ut</vt:lpstr>
      <vt:lpstr>Regression Line</vt:lpstr>
      <vt:lpstr>PowerPoint Presentation</vt:lpstr>
      <vt:lpstr>Measuring Regression Model Significance</vt:lpstr>
      <vt:lpstr> Goodness of Fit</vt:lpstr>
      <vt:lpstr>PowerPoint Presentation</vt:lpstr>
      <vt:lpstr>The Coefficient of Determination, R2</vt:lpstr>
      <vt:lpstr>Assumptions of Multiple Regression Model</vt:lpstr>
      <vt:lpstr>Analysis of Variance &amp; F statistic:</vt:lpstr>
      <vt:lpstr>PowerPoint Presentation</vt:lpstr>
      <vt:lpstr>Judging Variable Significance</vt:lpstr>
      <vt:lpstr>PowerPoint Presentation</vt:lpstr>
      <vt:lpstr>Summary of the Evaluation of Regression Estimation </vt:lpstr>
      <vt:lpstr>Problems in Regression Analysis</vt:lpstr>
      <vt:lpstr>Omitted Variables &amp; Identification Problem </vt:lpstr>
      <vt:lpstr>Multicollinearity</vt:lpstr>
      <vt:lpstr>Multicollinearity</vt:lpstr>
      <vt:lpstr>Heteroscedasticity</vt:lpstr>
      <vt:lpstr>The Error term rises with X</vt:lpstr>
      <vt:lpstr>The Error term falls with X</vt:lpstr>
      <vt:lpstr>Autocorrelation or Serial Correlation</vt:lpstr>
      <vt:lpstr>Positive Autocorrelation is present if the       DW &lt; 2, and the test is inconclusive, and we cannot rule it out if dl &lt; calculated d &lt; du </vt:lpstr>
      <vt:lpstr>Negative Autocorrelation is Rare and the DW statistic would be around 4. </vt:lpstr>
      <vt:lpstr>Durbin-Watson Statistic: Test for Autocorrelation </vt:lpstr>
    </vt:vector>
  </TitlesOfParts>
  <Company>CBS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MANAGERIAL ECONOMICS 14th Edition</dc:title>
  <dc:creator>Eric Bentzen</dc:creator>
  <cp:lastModifiedBy>ms670824</cp:lastModifiedBy>
  <cp:revision>89</cp:revision>
  <dcterms:created xsi:type="dcterms:W3CDTF">2005-06-15T15:53:37Z</dcterms:created>
  <dcterms:modified xsi:type="dcterms:W3CDTF">2024-11-23T11:56:24Z</dcterms:modified>
</cp:coreProperties>
</file>