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1" r:id="rId4"/>
    <p:sldId id="272" r:id="rId5"/>
    <p:sldId id="274" r:id="rId6"/>
    <p:sldId id="275" r:id="rId7"/>
    <p:sldId id="276" r:id="rId8"/>
    <p:sldId id="277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73" r:id="rId20"/>
    <p:sldId id="28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B3CDD-6DBD-441A-9E2B-28067B3884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049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9D24C-C957-48CA-895A-C6A7FBB9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9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05066-EA7C-442E-9B1B-FF4AC7F85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34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5AB41-7D03-4A32-9E63-39DF830C51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56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FF7FE-38BD-4034-ADA9-B2DD2DF54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80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13AA3-C372-43AA-8914-12A2A919F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8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22FE0-CB75-4EF8-B853-DFED740AE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313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536D9-3117-4192-A093-7CDCF28A5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04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81815-3014-4359-9AAD-2E9BA6BBD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080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75A9E-24E8-436B-9787-F0F5C52A4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41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9B5C8-9CF4-4101-B5A8-AA262B875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66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01333-BAE4-4B68-A1D9-95C83EB1E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72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A0460A9-4E9B-481B-97E6-E76833BEF4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pPr eaLnBrk="1" hangingPunct="1"/>
            <a:r>
              <a:rPr lang="nb-NO" altLang="en-US" b="1" i="1" dirty="0" smtClean="0">
                <a:solidFill>
                  <a:srgbClr val="FF9900"/>
                </a:solidFill>
              </a:rPr>
              <a:t>Epidemiology and </a:t>
            </a:r>
            <a:r>
              <a:rPr lang="nb-NO" altLang="en-US" b="1" i="1" dirty="0" smtClean="0">
                <a:solidFill>
                  <a:srgbClr val="FF9900"/>
                </a:solidFill>
              </a:rPr>
              <a:t>prevention part 2</a:t>
            </a:r>
            <a:endParaRPr lang="en-US" altLang="en-US" b="1" i="1" dirty="0" smtClean="0">
              <a:solidFill>
                <a:srgbClr val="FF99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2"/>
    </mc:Choice>
    <mc:Fallback>
      <p:transition spd="slow" advTm="13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97" x="1016000" y="52197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sz="3600" b="1" i="1" smtClean="0">
              <a:solidFill>
                <a:srgbClr val="FF9900"/>
              </a:solidFill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/>
              <a:t> </a:t>
            </a:r>
            <a:r>
              <a:rPr lang="nb-NO" altLang="en-US">
                <a:solidFill>
                  <a:schemeClr val="bg1"/>
                </a:solidFill>
              </a:rPr>
              <a:t>a                            b           a+b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c                             d           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a+c                    b+d        a+b+c+d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28600" y="5181600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sensitivity = probability of a positive test in people with the disease. a/ (a+c)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55"/>
    </mc:Choice>
    <mc:Fallback>
      <p:transition spd="slow" advTm="90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14" x="3886200" y="3784600"/>
          <p14:tracePt t="3749" x="3892550" y="3778250"/>
          <p14:tracePt t="3769" x="3892550" y="3771900"/>
          <p14:tracePt t="3776" x="3898900" y="3771900"/>
          <p14:tracePt t="3783" x="3905250" y="3765550"/>
          <p14:tracePt t="3791" x="3905250" y="3759200"/>
          <p14:tracePt t="3808" x="3930650" y="3740150"/>
          <p14:tracePt t="3841" x="3994150" y="3676650"/>
          <p14:tracePt t="3875" x="4083050" y="3606800"/>
          <p14:tracePt t="3907" x="4222750" y="3505200"/>
          <p14:tracePt t="3925" x="4286250" y="3441700"/>
          <p14:tracePt t="3941" x="4356100" y="3378200"/>
          <p14:tracePt t="3958" x="4438650" y="3308350"/>
          <p14:tracePt t="3975" x="4483100" y="3276600"/>
          <p14:tracePt t="3991" x="4565650" y="3232150"/>
          <p14:tracePt t="4008" x="4591050" y="3206750"/>
          <p14:tracePt t="4024" x="4622800" y="3187700"/>
          <p14:tracePt t="4041" x="4654550" y="3175000"/>
          <p14:tracePt t="4058" x="4673600" y="3155950"/>
          <p14:tracePt t="4074" x="4692650" y="3136900"/>
          <p14:tracePt t="4091" x="4711700" y="3111500"/>
          <p14:tracePt t="5008" x="4692650" y="3111500"/>
          <p14:tracePt t="5025" x="4635500" y="3092450"/>
          <p14:tracePt t="5041" x="4565650" y="3079750"/>
          <p14:tracePt t="5058" x="4451350" y="3054350"/>
          <p14:tracePt t="5075" x="4343400" y="3028950"/>
          <p14:tracePt t="5091" x="4222750" y="3009900"/>
          <p14:tracePt t="5108" x="4013200" y="2971800"/>
          <p14:tracePt t="5141" x="3600450" y="2927350"/>
          <p14:tracePt t="5174" x="3295650" y="2863850"/>
          <p14:tracePt t="5209" x="3117850" y="2781300"/>
          <p14:tracePt t="5225" x="3067050" y="2736850"/>
          <p14:tracePt t="5241" x="3035300" y="2705100"/>
          <p14:tracePt t="5258" x="3016250" y="2641600"/>
          <p14:tracePt t="5275" x="3009900" y="2590800"/>
          <p14:tracePt t="5292" x="3022600" y="2540000"/>
          <p14:tracePt t="5308" x="3054350" y="2444750"/>
          <p14:tracePt t="5803" x="3009900" y="2444750"/>
          <p14:tracePt t="5810" x="2933700" y="2463800"/>
          <p14:tracePt t="5816" x="2838450" y="2482850"/>
          <p14:tracePt t="5824" x="2749550" y="2508250"/>
          <p14:tracePt t="5841" x="2565400" y="2559050"/>
          <p14:tracePt t="5858" x="2368550" y="2628900"/>
          <p14:tracePt t="5875" x="2101850" y="2730500"/>
          <p14:tracePt t="5908" x="1797050" y="2819400"/>
          <p14:tracePt t="5942" x="1574800" y="2857500"/>
          <p14:tracePt t="5975" x="1479550" y="2857500"/>
          <p14:tracePt t="5991" x="1428750" y="2851150"/>
          <p14:tracePt t="6008" x="1384300" y="2844800"/>
          <p14:tracePt t="6025" x="1352550" y="2844800"/>
          <p14:tracePt t="6041" x="1289050" y="2832100"/>
          <p14:tracePt t="6058" x="1244600" y="2813050"/>
          <p14:tracePt t="6074" x="1200150" y="2800350"/>
          <p14:tracePt t="6093" x="1181100" y="2787650"/>
          <p14:tracePt t="6109" x="1162050" y="2781300"/>
          <p14:tracePt t="6125" x="1149350" y="2774950"/>
          <p14:tracePt t="6141" x="1143000" y="2781300"/>
          <p14:tracePt t="6158" x="1104900" y="2825750"/>
          <p14:tracePt t="6175" x="1073150" y="2876550"/>
          <p14:tracePt t="6192" x="1003300" y="2984500"/>
          <p14:tracePt t="6208" x="882650" y="3187700"/>
          <p14:tracePt t="6225" x="781050" y="3378200"/>
          <p14:tracePt t="6241" x="666750" y="3657600"/>
          <p14:tracePt t="6258" x="609600" y="3841750"/>
          <p14:tracePt t="6275" x="571500" y="3987800"/>
          <p14:tracePt t="6291" x="527050" y="4171950"/>
          <p14:tracePt t="6308" x="514350" y="4279900"/>
          <p14:tracePt t="6324" x="501650" y="4394200"/>
          <p14:tracePt t="6341" x="501650" y="4432300"/>
          <p14:tracePt t="6358" x="514350" y="4457700"/>
          <p14:tracePt t="6375" x="520700" y="4470400"/>
          <p14:tracePt t="6408" x="539750" y="4470400"/>
          <p14:tracePt t="6425" x="571500" y="4445000"/>
          <p14:tracePt t="6442" x="615950" y="4406900"/>
          <p14:tracePt t="6458" x="755650" y="4267200"/>
          <p14:tracePt t="6475" x="850900" y="4178300"/>
          <p14:tracePt t="6491" x="1009650" y="4051300"/>
          <p14:tracePt t="6508" x="1104900" y="3968750"/>
          <p14:tracePt t="6525" x="1282700" y="3860800"/>
          <p14:tracePt t="6541" x="1511300" y="3746500"/>
          <p14:tracePt t="6558" x="1682750" y="3689350"/>
          <p14:tracePt t="6575" x="1962150" y="3625850"/>
          <p14:tracePt t="6592" x="2165350" y="3606800"/>
          <p14:tracePt t="6608" x="2374900" y="3619500"/>
          <p14:tracePt t="6625" x="2679700" y="3702050"/>
          <p14:tracePt t="6641" x="2851150" y="3759200"/>
          <p14:tracePt t="6658" x="3086100" y="3879850"/>
          <p14:tracePt t="6675" x="3200400" y="3956050"/>
          <p14:tracePt t="6691" x="3282950" y="4025900"/>
          <p14:tracePt t="6708" x="3346450" y="4095750"/>
          <p14:tracePt t="6725" x="3371850" y="4121150"/>
          <p14:tracePt t="6741" x="3378200" y="4140200"/>
          <p14:tracePt t="6758" x="3378200" y="4146550"/>
          <p14:tracePt t="6776" x="3371850" y="4152900"/>
          <p14:tracePt t="6792" x="3340100" y="4178300"/>
          <p14:tracePt t="6808" x="3295650" y="4203700"/>
          <p14:tracePt t="6824" x="3149600" y="4241800"/>
          <p14:tracePt t="6841" x="3009900" y="4260850"/>
          <p14:tracePt t="6857" x="2774950" y="4273550"/>
          <p14:tracePt t="6874" x="2597150" y="4260850"/>
          <p14:tracePt t="6891" x="2406650" y="4248150"/>
          <p14:tracePt t="6908" x="2120900" y="4210050"/>
          <p14:tracePt t="6925" x="1955800" y="4184650"/>
          <p14:tracePt t="6941" x="1765300" y="4171950"/>
          <p14:tracePt t="6958" x="1676400" y="4171950"/>
          <p14:tracePt t="6974" x="1625600" y="4171950"/>
          <p14:tracePt t="6991" x="1562100" y="4171950"/>
          <p14:tracePt t="7008" x="1543050" y="4171950"/>
          <p14:tracePt t="7025" x="1536700" y="4171950"/>
          <p14:tracePt t="7042" x="1530350" y="4171950"/>
          <p14:tracePt t="7109" x="1524000" y="4178300"/>
          <p14:tracePt t="7123" x="1524000" y="4184650"/>
          <p14:tracePt t="7130" x="1511300" y="4191000"/>
          <p14:tracePt t="7142" x="1504950" y="4203700"/>
          <p14:tracePt t="7158" x="1479550" y="4241800"/>
          <p14:tracePt t="7175" x="1460500" y="4279900"/>
          <p14:tracePt t="7191" x="1435100" y="4311650"/>
          <p14:tracePt t="7208" x="1422400" y="4356100"/>
          <p14:tracePt t="7226" x="1409700" y="4381500"/>
          <p14:tracePt t="7241" x="1397000" y="4432300"/>
          <p14:tracePt t="7258" x="1397000" y="4476750"/>
          <p14:tracePt t="7275" x="1397000" y="4521200"/>
          <p14:tracePt t="7292" x="1403350" y="4584700"/>
          <p14:tracePt t="7308" x="1403350" y="4654550"/>
          <p14:tracePt t="7325" x="1409700" y="4730750"/>
          <p14:tracePt t="7342" x="1422400" y="4775200"/>
          <p14:tracePt t="7358" x="1441450" y="4857750"/>
          <p14:tracePt t="7375" x="1466850" y="4921250"/>
          <p14:tracePt t="7393" x="1485900" y="4991100"/>
          <p14:tracePt t="7408" x="1524000" y="5086350"/>
          <p14:tracePt t="7412" x="1530350" y="5105400"/>
          <p14:tracePt t="7425" x="1536700" y="5124450"/>
          <p14:tracePt t="7441" x="1543050" y="5162550"/>
          <p14:tracePt t="7475" x="1543050" y="5168900"/>
          <p14:tracePt t="7595" x="1543050" y="5175250"/>
          <p14:tracePt t="7609" x="1536700" y="5175250"/>
          <p14:tracePt t="7616" x="1511300" y="5175250"/>
          <p14:tracePt t="7625" x="1479550" y="5175250"/>
          <p14:tracePt t="7642" x="1377950" y="5175250"/>
          <p14:tracePt t="7658" x="1168400" y="5187950"/>
          <p14:tracePt t="7675" x="1028700" y="5207000"/>
          <p14:tracePt t="7691" x="882650" y="5226050"/>
          <p14:tracePt t="7708" x="812800" y="5251450"/>
          <p14:tracePt t="7725" x="768350" y="5276850"/>
          <p14:tracePt t="7741" x="698500" y="5334000"/>
          <p14:tracePt t="7758" x="654050" y="5397500"/>
          <p14:tracePt t="7775" x="622300" y="5480050"/>
          <p14:tracePt t="7792" x="622300" y="5524500"/>
          <p14:tracePt t="7809" x="641350" y="5588000"/>
          <p14:tracePt t="7825" x="692150" y="5657850"/>
          <p14:tracePt t="7842" x="723900" y="5689600"/>
          <p14:tracePt t="7858" x="755650" y="5721350"/>
          <p14:tracePt t="7875" x="768350" y="5727700"/>
          <p14:tracePt t="7974" x="768350" y="5715000"/>
          <p14:tracePt t="7981" x="774700" y="5708650"/>
          <p14:tracePt t="7991" x="774700" y="5689600"/>
          <p14:tracePt t="8008" x="781050" y="5619750"/>
          <p14:tracePt t="8024" x="781050" y="5556250"/>
          <p14:tracePt t="8657" x="787400" y="5556250"/>
          <p14:tracePt t="8665" x="793750" y="5556250"/>
          <p14:tracePt t="8676" x="800100" y="5556250"/>
          <p14:tracePt t="8692" x="863600" y="5524500"/>
          <p14:tracePt t="8709" x="946150" y="5461000"/>
          <p14:tracePt t="8724" x="1149350" y="5346700"/>
          <p14:tracePt t="8742" x="1327150" y="5270500"/>
          <p14:tracePt t="8775" x="1720850" y="5124450"/>
          <p14:tracePt t="8808" x="2108200" y="5054600"/>
          <p14:tracePt t="8843" x="2266950" y="5048250"/>
          <p14:tracePt t="8858" x="2317750" y="5048250"/>
          <p14:tracePt t="8875" x="2336800" y="5048250"/>
          <p14:tracePt t="8891" x="2374900" y="5054600"/>
          <p14:tracePt t="8908" x="2393950" y="5054600"/>
          <p14:tracePt t="8925" x="2419350" y="5054600"/>
          <p14:tracePt t="8929" x="2438400" y="5060950"/>
          <p14:tracePt t="8942" x="2463800" y="5060950"/>
          <p14:tracePt t="8960" x="2514600" y="5060950"/>
          <p14:tracePt t="8975" x="2584450" y="5060950"/>
          <p14:tracePt t="8992" x="2635250" y="5060950"/>
          <p14:tracePt t="9009" x="2673350" y="5060950"/>
          <p14:tracePt t="9025" x="2749550" y="5067300"/>
          <p14:tracePt t="9042" x="2806700" y="5080000"/>
          <p14:tracePt t="9058" x="2851150" y="5092700"/>
          <p14:tracePt t="9074" x="2870200" y="5092700"/>
          <p14:tracePt t="9091" x="2882900" y="5092700"/>
          <p14:tracePt t="9108" x="2889250" y="5092700"/>
          <p14:tracePt t="9513" x="2882900" y="5111750"/>
          <p14:tracePt t="9519" x="2870200" y="5143500"/>
          <p14:tracePt t="9525" x="2857500" y="5175250"/>
          <p14:tracePt t="9542" x="2819400" y="5238750"/>
          <p14:tracePt t="9559" x="2794000" y="5295900"/>
          <p14:tracePt t="9575" x="2774950" y="5365750"/>
          <p14:tracePt t="9593" x="2762250" y="5391150"/>
          <p14:tracePt t="9608" x="2755900" y="5391150"/>
          <p14:tracePt t="9625" x="2755900" y="5397500"/>
          <p14:tracePt t="9864" x="2762250" y="5397500"/>
          <p14:tracePt t="9872" x="2768600" y="5397500"/>
          <p14:tracePt t="9878" x="2774950" y="5397500"/>
          <p14:tracePt t="9891" x="2794000" y="5391150"/>
          <p14:tracePt t="9908" x="2844800" y="5378450"/>
          <p14:tracePt t="9925" x="2889250" y="5365750"/>
          <p14:tracePt t="9941" x="3016250" y="5334000"/>
          <p14:tracePt t="9958" x="3124200" y="5314950"/>
          <p14:tracePt t="9974" x="3308350" y="5302250"/>
          <p14:tracePt t="9991" x="3454400" y="5302250"/>
          <p14:tracePt t="10008" x="3594100" y="5308600"/>
          <p14:tracePt t="10024" x="3765550" y="5327650"/>
          <p14:tracePt t="10041" x="3848100" y="5346700"/>
          <p14:tracePt t="10058" x="3949700" y="5359400"/>
          <p14:tracePt t="10074" x="4013200" y="5365750"/>
          <p14:tracePt t="10091" x="4064000" y="5365750"/>
          <p14:tracePt t="10108" x="4121150" y="5365750"/>
          <p14:tracePt t="10124" x="4146550" y="5365750"/>
          <p14:tracePt t="10141" x="4171950" y="5365750"/>
          <p14:tracePt t="10158" x="4191000" y="5365750"/>
          <p14:tracePt t="10174" x="4229100" y="5359400"/>
          <p14:tracePt t="10191" x="4279900" y="5346700"/>
          <p14:tracePt t="10208" x="4311650" y="5340350"/>
          <p14:tracePt t="10224" x="4343400" y="5334000"/>
          <p14:tracePt t="10241" x="4362450" y="5334000"/>
          <p14:tracePt t="10258" x="4375150" y="5334000"/>
          <p14:tracePt t="10275" x="4394200" y="5334000"/>
          <p14:tracePt t="10291" x="4406900" y="5334000"/>
          <p14:tracePt t="10308" x="4457700" y="5327650"/>
          <p14:tracePt t="10325" x="4489450" y="5327650"/>
          <p14:tracePt t="10342" x="4533900" y="5327650"/>
          <p14:tracePt t="10358" x="4603750" y="5340350"/>
          <p14:tracePt t="10375" x="4654550" y="5359400"/>
          <p14:tracePt t="10391" x="4813300" y="5391150"/>
          <p14:tracePt t="10409" x="4946650" y="5429250"/>
          <p14:tracePt t="10413" x="5010150" y="5454650"/>
          <p14:tracePt t="10425" x="5080000" y="5473700"/>
          <p14:tracePt t="10442" x="5257800" y="5530850"/>
          <p14:tracePt t="10458" x="5384800" y="5562600"/>
          <p14:tracePt t="10474" x="5543550" y="5594350"/>
          <p14:tracePt t="10491" x="5613400" y="5607050"/>
          <p14:tracePt t="10508" x="5689600" y="5619750"/>
          <p14:tracePt t="10525" x="5734050" y="5619750"/>
          <p14:tracePt t="10541" x="5784850" y="5626100"/>
          <p14:tracePt t="10558" x="5899150" y="5619750"/>
          <p14:tracePt t="10575" x="6000750" y="5613400"/>
          <p14:tracePt t="10591" x="6115050" y="5594350"/>
          <p14:tracePt t="10608" x="6159500" y="5581650"/>
          <p14:tracePt t="10624" x="6210300" y="5575300"/>
          <p14:tracePt t="10641" x="6273800" y="5562600"/>
          <p14:tracePt t="10658" x="6318250" y="5556250"/>
          <p14:tracePt t="10674" x="6375400" y="5549900"/>
          <p14:tracePt t="10691" x="6426200" y="5537200"/>
          <p14:tracePt t="10708" x="6464300" y="5537200"/>
          <p14:tracePt t="10724" x="6527800" y="5537200"/>
          <p14:tracePt t="10741" x="6565900" y="5543550"/>
          <p14:tracePt t="10758" x="6604000" y="5543550"/>
          <p14:tracePt t="10774" x="6623050" y="5549900"/>
          <p14:tracePt t="10791" x="6642100" y="5556250"/>
          <p14:tracePt t="10808" x="6718300" y="5581650"/>
          <p14:tracePt t="10824" x="6788150" y="5594350"/>
          <p14:tracePt t="10841" x="6870700" y="5613400"/>
          <p14:tracePt t="10858" x="6908800" y="5626100"/>
          <p14:tracePt t="10874" x="6940550" y="5632450"/>
          <p14:tracePt t="10891" x="6972300" y="5638800"/>
          <p14:tracePt t="10908" x="6985000" y="5638800"/>
          <p14:tracePt t="10924" x="7023100" y="5638800"/>
          <p14:tracePt t="10941" x="7061200" y="5645150"/>
          <p14:tracePt t="10958" x="7092950" y="5645150"/>
          <p14:tracePt t="10974" x="7150100" y="5651500"/>
          <p14:tracePt t="10991" x="7188200" y="5651500"/>
          <p14:tracePt t="11008" x="7232650" y="5645150"/>
          <p14:tracePt t="11024" x="7270750" y="5638800"/>
          <p14:tracePt t="11041" x="7315200" y="5626100"/>
          <p14:tracePt t="11058" x="7366000" y="5619750"/>
          <p14:tracePt t="11074" x="7391400" y="5613400"/>
          <p14:tracePt t="11091" x="7410450" y="5613400"/>
          <p14:tracePt t="11108" x="7416800" y="5613400"/>
          <p14:tracePt t="11319" x="7340600" y="5613400"/>
          <p14:tracePt t="11326" x="7245350" y="5613400"/>
          <p14:tracePt t="11334" x="7131050" y="5613400"/>
          <p14:tracePt t="11341" x="7004050" y="5613400"/>
          <p14:tracePt t="11358" x="6756400" y="5619750"/>
          <p14:tracePt t="11375" x="6489700" y="5632450"/>
          <p14:tracePt t="11391" x="6127750" y="5638800"/>
          <p14:tracePt t="11408" x="5918200" y="5638800"/>
          <p14:tracePt t="11410" x="5822950" y="5638800"/>
          <p14:tracePt t="11424" x="5626100" y="5638800"/>
          <p14:tracePt t="11441" x="5441950" y="5619750"/>
          <p14:tracePt t="11458" x="5283200" y="5613400"/>
          <p14:tracePt t="11474" x="5022850" y="5594350"/>
          <p14:tracePt t="11491" x="4857750" y="5588000"/>
          <p14:tracePt t="11508" x="4616450" y="5568950"/>
          <p14:tracePt t="11524" x="4419600" y="5568950"/>
          <p14:tracePt t="11541" x="4229100" y="5568950"/>
          <p14:tracePt t="11558" x="3892550" y="5581650"/>
          <p14:tracePt t="11574" x="3670300" y="5607050"/>
          <p14:tracePt t="11591" x="3289300" y="5657850"/>
          <p14:tracePt t="11608" x="3079750" y="5689600"/>
          <p14:tracePt t="11624" x="2774950" y="5759450"/>
          <p14:tracePt t="11641" x="2603500" y="5816600"/>
          <p14:tracePt t="11658" x="2451100" y="5854700"/>
          <p14:tracePt t="11674" x="2273300" y="5905500"/>
          <p14:tracePt t="11691" x="2165350" y="5937250"/>
          <p14:tracePt t="11708" x="2051050" y="5975350"/>
          <p14:tracePt t="11725" x="1911350" y="6013450"/>
          <p14:tracePt t="11742" x="1841500" y="6038850"/>
          <p14:tracePt t="11758" x="1765300" y="6070600"/>
          <p14:tracePt t="11775" x="1720850" y="6083300"/>
          <p14:tracePt t="11791" x="1670050" y="6102350"/>
          <p14:tracePt t="11808" x="1587500" y="6115050"/>
          <p14:tracePt t="11825" x="1530350" y="6121400"/>
          <p14:tracePt t="11841" x="1473200" y="6121400"/>
          <p14:tracePt t="11858" x="1435100" y="6121400"/>
          <p14:tracePt t="11875" x="1409700" y="6115050"/>
          <p14:tracePt t="11892" x="1365250" y="6102350"/>
          <p14:tracePt t="11909" x="1333500" y="6096000"/>
          <p14:tracePt t="11912" x="1320800" y="6096000"/>
          <p14:tracePt t="11925" x="1282700" y="6089650"/>
          <p14:tracePt t="11942" x="1257300" y="6089650"/>
          <p14:tracePt t="11958" x="1225550" y="6083300"/>
          <p14:tracePt t="11974" x="1181100" y="6076950"/>
          <p14:tracePt t="11991" x="1149350" y="6070600"/>
          <p14:tracePt t="12008" x="1111250" y="6064250"/>
          <p14:tracePt t="12024" x="1085850" y="6057900"/>
          <p14:tracePt t="12041" x="1060450" y="6051550"/>
          <p14:tracePt t="12058" x="1035050" y="6045200"/>
          <p14:tracePt t="12075" x="1009650" y="6038850"/>
          <p14:tracePt t="12092" x="990600" y="6038850"/>
          <p14:tracePt t="12108" x="984250" y="6038850"/>
          <p14:tracePt t="12124" x="977900" y="6038850"/>
          <p14:tracePt t="12244" x="984250" y="6038850"/>
          <p14:tracePt t="12252" x="996950" y="6038850"/>
          <p14:tracePt t="12260" x="1016000" y="6038850"/>
          <p14:tracePt t="12274" x="1047750" y="6038850"/>
          <p14:tracePt t="12291" x="1123950" y="6045200"/>
          <p14:tracePt t="12308" x="1155700" y="6051550"/>
          <p14:tracePt t="12325" x="1181100" y="6051550"/>
          <p14:tracePt t="12341" x="1206500" y="6057900"/>
          <p14:tracePt t="12358" x="1219200" y="6057900"/>
          <p14:tracePt t="12375" x="1231900" y="6057900"/>
          <p14:tracePt t="12392" x="1238250" y="6057900"/>
          <p14:tracePt t="12408" x="1250950" y="6057900"/>
          <p14:tracePt t="12411" x="1257300" y="6057900"/>
          <p14:tracePt t="12425" x="1282700" y="6038850"/>
          <p14:tracePt t="12442" x="1301750" y="6019800"/>
          <p14:tracePt t="12458" x="1358900" y="5994400"/>
          <p14:tracePt t="12475" x="1397000" y="5969000"/>
          <p14:tracePt t="12491" x="1441450" y="5949950"/>
          <p14:tracePt t="12508" x="1517650" y="5937250"/>
          <p14:tracePt t="12525" x="1555750" y="5930900"/>
          <p14:tracePt t="12541" x="1606550" y="5930900"/>
          <p14:tracePt t="12558" x="1631950" y="5930900"/>
          <p14:tracePt t="12575" x="1644650" y="5930900"/>
          <p14:tracePt t="12592" x="1657350" y="5943600"/>
          <p14:tracePt t="12609" x="1663700" y="5943600"/>
          <p14:tracePt t="12625" x="1670050" y="5949950"/>
          <p14:tracePt t="13590" x="1676400" y="5937250"/>
          <p14:tracePt t="13597" x="1689100" y="5911850"/>
          <p14:tracePt t="13608" x="1708150" y="5886450"/>
          <p14:tracePt t="13625" x="1835150" y="5702300"/>
          <p14:tracePt t="13658" x="2139950" y="5314950"/>
          <p14:tracePt t="13692" x="2495550" y="4978400"/>
          <p14:tracePt t="13725" x="3187700" y="4584700"/>
          <p14:tracePt t="13742" x="3587750" y="4451350"/>
          <p14:tracePt t="13758" x="3803650" y="4394200"/>
          <p14:tracePt t="13776" x="4083050" y="4343400"/>
          <p14:tracePt t="13793" x="4222750" y="4324350"/>
          <p14:tracePt t="13808" x="4318000" y="4318000"/>
          <p14:tracePt t="13825" x="4381500" y="4311650"/>
          <p14:tracePt t="13841" x="4438650" y="4305300"/>
          <p14:tracePt t="13859" x="4457700" y="4305300"/>
          <p14:tracePt t="13875" x="4483100" y="4305300"/>
          <p14:tracePt t="13892" x="4489450" y="4305300"/>
          <p14:tracePt t="13908" x="4495800" y="4311650"/>
          <p14:tracePt t="13925" x="4502150" y="4324350"/>
          <p14:tracePt t="13957" x="4508500" y="4330700"/>
          <p14:tracePt t="14006" x="4508500" y="4337050"/>
          <p14:tracePt t="14055" x="4514850" y="4337050"/>
          <p14:tracePt t="14068" x="4514850" y="4330700"/>
          <p14:tracePt t="14075" x="4521200" y="4330700"/>
          <p14:tracePt t="14092" x="4552950" y="4298950"/>
          <p14:tracePt t="14108" x="4603750" y="4248150"/>
          <p14:tracePt t="14125" x="4699000" y="4146550"/>
          <p14:tracePt t="14142" x="4749800" y="4070350"/>
          <p14:tracePt t="14158" x="4787900" y="4006850"/>
          <p14:tracePt t="14175" x="4800600" y="3975100"/>
          <p14:tracePt t="14192" x="4813300" y="3917950"/>
          <p14:tracePt t="14208" x="4851400" y="3759200"/>
          <p14:tracePt t="14227" x="4883150" y="3625850"/>
          <p14:tracePt t="14242" x="4914900" y="3435350"/>
          <p14:tracePt t="14258" x="4940300" y="3289300"/>
          <p14:tracePt t="14275" x="4965700" y="3168650"/>
          <p14:tracePt t="14292" x="4991100" y="3009900"/>
          <p14:tracePt t="14308" x="4997450" y="2940050"/>
          <p14:tracePt t="14325" x="4997450" y="2870200"/>
          <p14:tracePt t="14342" x="4997450" y="2844800"/>
          <p14:tracePt t="14359" x="4991100" y="2825750"/>
          <p14:tracePt t="14375" x="4972050" y="2806700"/>
          <p14:tracePt t="14391" x="4959350" y="2794000"/>
          <p14:tracePt t="14408" x="4933950" y="2762250"/>
          <p14:tracePt t="14425" x="4921250" y="2736850"/>
          <p14:tracePt t="14441" x="4889500" y="2679700"/>
          <p14:tracePt t="14458" x="4876800" y="2641600"/>
          <p14:tracePt t="14475" x="4857750" y="2616200"/>
          <p14:tracePt t="14492" x="4832350" y="2603500"/>
          <p14:tracePt t="14747" x="4832350" y="2546350"/>
          <p14:tracePt t="14754" x="4813300" y="2482850"/>
          <p14:tracePt t="14761" x="4813300" y="2438400"/>
          <p14:tracePt t="14775" x="4787900" y="2305050"/>
          <p14:tracePt t="14792" x="4768850" y="2228850"/>
          <p14:tracePt t="14808" x="4730750" y="2139950"/>
          <p14:tracePt t="14825" x="4718050" y="2108200"/>
          <p14:tracePt t="14842" x="4705350" y="2095500"/>
          <p14:tracePt t="14859" x="4705350" y="2089150"/>
          <p14:tracePt t="14886" x="4699000" y="2089150"/>
          <p14:tracePt t="14900" x="4686300" y="2089150"/>
          <p14:tracePt t="14914" x="4679950" y="2089150"/>
          <p14:tracePt t="14926" x="4667250" y="2089150"/>
          <p14:tracePt t="14942" x="4654550" y="2095500"/>
          <p14:tracePt t="14959" x="4648200" y="2095500"/>
          <p14:tracePt t="14992" x="4648200" y="2101850"/>
          <p14:tracePt t="15094" x="4648200" y="2095500"/>
          <p14:tracePt t="15101" x="4648200" y="2089150"/>
          <p14:tracePt t="15109" x="4648200" y="2082800"/>
          <p14:tracePt t="15125" x="4667250" y="2038350"/>
          <p14:tracePt t="15142" x="4705350" y="1968500"/>
          <p14:tracePt t="15159" x="4768850" y="1854200"/>
          <p14:tracePt t="15177" x="4806950" y="1797050"/>
          <p14:tracePt t="15192" x="4819650" y="1790700"/>
          <p14:tracePt t="15208" x="4826000" y="1784350"/>
          <p14:tracePt t="15246" x="4819650" y="1784350"/>
          <p14:tracePt t="15260" x="4813300" y="1797050"/>
          <p14:tracePt t="15275" x="4800600" y="1803400"/>
          <p14:tracePt t="15292" x="4800600" y="1809750"/>
          <p14:tracePt t="15308" x="4794250" y="1809750"/>
          <p14:tracePt t="15337" x="4806950" y="1790700"/>
          <p14:tracePt t="15344" x="4838700" y="1752600"/>
          <p14:tracePt t="15359" x="4895850" y="1657350"/>
          <p14:tracePt t="15375" x="5003800" y="1530350"/>
          <p14:tracePt t="15392" x="5137150" y="1384300"/>
          <p14:tracePt t="15408" x="5327650" y="1212850"/>
          <p14:tracePt t="15427" x="5467350" y="1117600"/>
          <p14:tracePt t="15433" x="5492750" y="1104900"/>
          <p14:tracePt t="15442" x="5524500" y="1092200"/>
          <p14:tracePt t="15459" x="5562600" y="1073150"/>
          <p14:tracePt t="15475" x="5594350" y="1066800"/>
          <p14:tracePt t="15491" x="5600700" y="1066800"/>
          <p14:tracePt t="15608" x="5588000" y="1066800"/>
          <p14:tracePt t="15622" x="5581650" y="1066800"/>
          <p14:tracePt t="15629" x="5581650" y="1073150"/>
          <p14:tracePt t="15642" x="5568950" y="1079500"/>
          <p14:tracePt t="15659" x="5556250" y="1085850"/>
          <p14:tracePt t="15675" x="5549900" y="1085850"/>
          <p14:tracePt t="15709" x="5543550" y="1085850"/>
          <p14:tracePt t="15734" x="5543550" y="1092200"/>
          <p14:tracePt t="15752" x="5537200" y="1104900"/>
          <p14:tracePt t="15761" x="5530850" y="1104900"/>
          <p14:tracePt t="15775" x="5518150" y="1123950"/>
          <p14:tracePt t="15794" x="5499100" y="1149350"/>
          <p14:tracePt t="15808" x="5454650" y="1200150"/>
          <p14:tracePt t="15825" x="5422900" y="1244600"/>
          <p14:tracePt t="15843" x="5397500" y="1276350"/>
          <p14:tracePt t="15859" x="5340350" y="1339850"/>
          <p14:tracePt t="15875" x="5302250" y="1384300"/>
          <p14:tracePt t="15892" x="5213350" y="1473200"/>
          <p14:tracePt t="15908" x="5156200" y="1524000"/>
          <p14:tracePt t="15925" x="5073650" y="1600200"/>
          <p14:tracePt t="15941" x="5022850" y="1651000"/>
          <p14:tracePt t="15958" x="4946650" y="1708150"/>
          <p14:tracePt t="15975" x="4832350" y="1790700"/>
          <p14:tracePt t="15991" x="4781550" y="1835150"/>
          <p14:tracePt t="16008" x="4730750" y="1866900"/>
          <p14:tracePt t="16025" x="4705350" y="1885950"/>
          <p14:tracePt t="16042" x="4699000" y="1885950"/>
          <p14:tracePt t="16058" x="4692650" y="1892300"/>
          <p14:tracePt t="16092" x="4667250" y="1911350"/>
          <p14:tracePt t="16109" x="4622800" y="1924050"/>
          <p14:tracePt t="16125" x="4603750" y="1936750"/>
          <p14:tracePt t="16142" x="4572000" y="1949450"/>
          <p14:tracePt t="16159" x="4540250" y="1962150"/>
          <p14:tracePt t="16175" x="4521200" y="1968500"/>
          <p14:tracePt t="16192" x="4508500" y="1974850"/>
          <p14:tracePt t="16225" x="4483100" y="1987550"/>
          <p14:tracePt t="16242" x="4464050" y="2000250"/>
          <p14:tracePt t="16258" x="4438650" y="2006600"/>
          <p14:tracePt t="16275" x="4432300" y="2006600"/>
          <p14:tracePt t="16309" x="4432300" y="2012950"/>
          <p14:tracePt t="16611" x="4425950" y="2038350"/>
          <p14:tracePt t="16620" x="4413250" y="2076450"/>
          <p14:tracePt t="16626" x="4406900" y="2120900"/>
          <p14:tracePt t="16642" x="4368800" y="2209800"/>
          <p14:tracePt t="16659" x="4337050" y="2305050"/>
          <p14:tracePt t="16675" x="4279900" y="2514600"/>
          <p14:tracePt t="16692" x="4241800" y="2641600"/>
          <p14:tracePt t="16725" x="4165600" y="3060700"/>
          <p14:tracePt t="16758" x="4083050" y="3492500"/>
          <p14:tracePt t="16793" x="4006850" y="3829050"/>
          <p14:tracePt t="16809" x="3975100" y="4000500"/>
          <p14:tracePt t="16825" x="3949700" y="4095750"/>
          <p14:tracePt t="16842" x="3943350" y="4203700"/>
          <p14:tracePt t="16859" x="3943350" y="4267200"/>
          <p14:tracePt t="16876" x="3943350" y="4318000"/>
          <p14:tracePt t="16892" x="3949700" y="4381500"/>
          <p14:tracePt t="16909" x="3962400" y="4419600"/>
          <p14:tracePt t="16925" x="3968750" y="4476750"/>
          <p14:tracePt t="16942" x="3975100" y="4508500"/>
          <p14:tracePt t="16945" x="3975100" y="4533900"/>
          <p14:tracePt t="16959" x="3975100" y="4552950"/>
          <p14:tracePt t="16975" x="3981450" y="4648200"/>
          <p14:tracePt t="16992" x="3981450" y="4711700"/>
          <p14:tracePt t="17008" x="3981450" y="4826000"/>
          <p14:tracePt t="17025" x="3981450" y="4883150"/>
          <p14:tracePt t="17043" x="3981450" y="4914900"/>
          <p14:tracePt t="17059" x="3981450" y="4959350"/>
          <p14:tracePt t="17075" x="3981450" y="4972050"/>
          <p14:tracePt t="17092" x="3981450" y="4991100"/>
          <p14:tracePt t="17126" x="3987800" y="4991100"/>
          <p14:tracePt t="17142" x="4019550" y="4953000"/>
          <p14:tracePt t="17159" x="4070350" y="4908550"/>
          <p14:tracePt t="17175" x="4197350" y="4832350"/>
          <p14:tracePt t="17192" x="4311650" y="4775200"/>
          <p14:tracePt t="17209" x="4406900" y="4718050"/>
          <p14:tracePt t="17225" x="4572000" y="4610100"/>
          <p14:tracePt t="17242" x="4648200" y="4559300"/>
          <p14:tracePt t="17259" x="4730750" y="4489450"/>
          <p14:tracePt t="17275" x="4762500" y="4457700"/>
          <p14:tracePt t="17292" x="4781550" y="4445000"/>
          <p14:tracePt t="17309" x="4781550" y="4432300"/>
          <p14:tracePt t="17326" x="4781550" y="4413250"/>
          <p14:tracePt t="17342" x="4781550" y="4381500"/>
          <p14:tracePt t="17359" x="4781550" y="4375150"/>
          <p14:tracePt t="17376" x="4756150" y="4324350"/>
          <p14:tracePt t="17392" x="4730750" y="4292600"/>
          <p14:tracePt t="17408" x="4711700" y="4260850"/>
          <p14:tracePt t="17425" x="4705350" y="4254500"/>
          <p14:tracePt t="17442" x="4699000" y="4248150"/>
          <p14:tracePt t="17458" x="4679950" y="4241800"/>
          <p14:tracePt t="17475" x="4546600" y="4222750"/>
          <p14:tracePt t="17492" x="4489450" y="4210050"/>
          <p14:tracePt t="17509" x="4419600" y="4197350"/>
          <p14:tracePt t="17525" x="4368800" y="4197350"/>
          <p14:tracePt t="17542" x="4349750" y="4197350"/>
          <p14:tracePt t="17559" x="4318000" y="4203700"/>
          <p14:tracePt t="17576" x="4273550" y="4210050"/>
          <p14:tracePt t="17592" x="4267200" y="4216400"/>
          <p14:tracePt t="17608" x="4248150" y="4222750"/>
          <p14:tracePt t="17625" x="4203700" y="4241800"/>
          <p14:tracePt t="17641" x="4184650" y="4248150"/>
          <p14:tracePt t="17658" x="4171950" y="4248150"/>
          <p14:tracePt t="17675" x="4127500" y="4273550"/>
          <p14:tracePt t="17691" x="4083050" y="4298950"/>
          <p14:tracePt t="17708" x="4019550" y="4337050"/>
          <p14:tracePt t="17725" x="3987800" y="4362450"/>
          <p14:tracePt t="17742" x="3956050" y="4381500"/>
          <p14:tracePt t="17759" x="3930650" y="4419600"/>
          <p14:tracePt t="17775" x="3924300" y="4425950"/>
          <p14:tracePt t="17792" x="3924300" y="4457700"/>
          <p14:tracePt t="17809" x="3937000" y="4495800"/>
          <p14:tracePt t="17827" x="3987800" y="4565650"/>
          <p14:tracePt t="17842" x="4057650" y="4622800"/>
          <p14:tracePt t="17859" x="4140200" y="4692650"/>
          <p14:tracePt t="17875" x="4273550" y="4775200"/>
          <p14:tracePt t="17892" x="4375150" y="4813300"/>
          <p14:tracePt t="17909" x="4476750" y="4826000"/>
          <p14:tracePt t="17925" x="4616450" y="4832350"/>
          <p14:tracePt t="17942" x="4686300" y="4813300"/>
          <p14:tracePt t="17945" x="4724400" y="4800600"/>
          <p14:tracePt t="17958" x="4781550" y="4756150"/>
          <p14:tracePt t="17975" x="4851400" y="4667250"/>
          <p14:tracePt t="17993" x="4908550" y="4565650"/>
          <p14:tracePt t="18009" x="4978400" y="4432300"/>
          <p14:tracePt t="18027" x="4997450" y="4356100"/>
          <p14:tracePt t="18042" x="5003800" y="4286250"/>
          <p14:tracePt t="18059" x="5003800" y="4241800"/>
          <p14:tracePt t="18076" x="4984750" y="4191000"/>
          <p14:tracePt t="18092" x="4940300" y="4108450"/>
          <p14:tracePt t="18109" x="4883150" y="4051300"/>
          <p14:tracePt t="18125" x="4749800" y="3968750"/>
          <p14:tracePt t="18142" x="4629150" y="3924300"/>
          <p14:tracePt t="18160" x="4451350" y="3886200"/>
          <p14:tracePt t="18175" x="4343400" y="3860800"/>
          <p14:tracePt t="18192" x="4241800" y="3860800"/>
          <p14:tracePt t="18209" x="4095750" y="3860800"/>
          <p14:tracePt t="18225" x="4032250" y="3873500"/>
          <p14:tracePt t="18242" x="3987800" y="3886200"/>
          <p14:tracePt t="18259" x="3930650" y="3911600"/>
          <p14:tracePt t="18275" x="3905250" y="3937000"/>
          <p14:tracePt t="18292" x="3860800" y="3981450"/>
          <p14:tracePt t="18309" x="3835400" y="4032250"/>
          <p14:tracePt t="18326" x="3816350" y="4095750"/>
          <p14:tracePt t="18342" x="3810000" y="4203700"/>
          <p14:tracePt t="18359" x="3816350" y="4273550"/>
          <p14:tracePt t="18375" x="3848100" y="4368800"/>
          <p14:tracePt t="18392" x="3879850" y="4464050"/>
          <p14:tracePt t="18409" x="3917950" y="4546600"/>
          <p14:tracePt t="18425" x="3994150" y="4654550"/>
          <p14:tracePt t="18444" x="4089400" y="4743450"/>
          <p14:tracePt t="18459" x="4171950" y="4781550"/>
          <p14:tracePt t="18475" x="4260850" y="4806950"/>
          <p14:tracePt t="18492" x="4318000" y="4813300"/>
          <p14:tracePt t="18509" x="4400550" y="4806950"/>
          <p14:tracePt t="18527" x="4483100" y="4749800"/>
          <p14:tracePt t="18542" x="4540250" y="4705350"/>
          <p14:tracePt t="18559" x="4597400" y="4648200"/>
          <p14:tracePt t="18575" x="4654550" y="4546600"/>
          <p14:tracePt t="18592" x="4673600" y="4483100"/>
          <p14:tracePt t="18608" x="4692650" y="4425950"/>
          <p14:tracePt t="18625" x="4699000" y="4368800"/>
          <p14:tracePt t="18642" x="4699000" y="4343400"/>
          <p14:tracePt t="18659" x="4699000" y="4330700"/>
          <p14:tracePt t="18720" x="4667250" y="4330700"/>
          <p14:tracePt t="18727" x="4635500" y="4330700"/>
          <p14:tracePt t="18734" x="4572000" y="4330700"/>
          <p14:tracePt t="18741" x="4514850" y="4324350"/>
          <p14:tracePt t="18758" x="4406900" y="4324350"/>
          <p14:tracePt t="18775" x="4330700" y="4330700"/>
          <p14:tracePt t="18792" x="4254500" y="4349750"/>
          <p14:tracePt t="18809" x="4222750" y="4362450"/>
          <p14:tracePt t="18825" x="4178300" y="4381500"/>
          <p14:tracePt t="18842" x="4159250" y="4381500"/>
          <p14:tracePt t="18859" x="4159250" y="4387850"/>
          <p14:tracePt t="18875" x="4152900" y="4387850"/>
          <p14:tracePt t="18896" x="4146550" y="4387850"/>
          <p14:tracePt t="19111" x="4152900" y="4381500"/>
          <p14:tracePt t="19173" x="4159250" y="4375150"/>
          <p14:tracePt t="19183" x="4171950" y="4368800"/>
          <p14:tracePt t="19196" x="4178300" y="4368800"/>
          <p14:tracePt t="19209" x="4197350" y="4368800"/>
          <p14:tracePt t="19243" x="4222750" y="4356100"/>
          <p14:tracePt t="19276" x="4235450" y="4356100"/>
          <p14:tracePt t="19326" x="4235450" y="4362450"/>
          <p14:tracePt t="19437" x="4241800" y="4362450"/>
          <p14:tracePt t="21683" x="4235450" y="4362450"/>
          <p14:tracePt t="21696" x="4229100" y="4362450"/>
          <p14:tracePt t="21703" x="4210050" y="4362450"/>
          <p14:tracePt t="21711" x="4191000" y="4375150"/>
          <p14:tracePt t="21725" x="4159250" y="4387850"/>
          <p14:tracePt t="21742" x="4127500" y="4394200"/>
          <p14:tracePt t="21758" x="4102100" y="4400550"/>
          <p14:tracePt t="21792" x="4083050" y="4400550"/>
          <p14:tracePt t="21825" x="4070350" y="4400550"/>
          <p14:tracePt t="21897" x="4070350" y="4394200"/>
          <p14:tracePt t="21904" x="4070350" y="4387850"/>
          <p14:tracePt t="21911" x="4070350" y="4375150"/>
          <p14:tracePt t="21925" x="4070350" y="4324350"/>
          <p14:tracePt t="21942" x="4102100" y="4222750"/>
          <p14:tracePt t="21958" x="4159250" y="4089400"/>
          <p14:tracePt t="21960" x="4203700" y="4013200"/>
          <p14:tracePt t="21975" x="4286250" y="3854450"/>
          <p14:tracePt t="21992" x="4362450" y="3689350"/>
          <p14:tracePt t="22008" x="4457700" y="3460750"/>
          <p14:tracePt t="22025" x="4502150" y="3346450"/>
          <p14:tracePt t="22044" x="4540250" y="3219450"/>
          <p14:tracePt t="22059" x="4552950" y="3149600"/>
          <p14:tracePt t="22075" x="4565650" y="3092450"/>
          <p14:tracePt t="22092" x="4572000" y="3003550"/>
          <p14:tracePt t="22109" x="4572000" y="2971800"/>
          <p14:tracePt t="22125" x="4572000" y="2952750"/>
          <p14:tracePt t="22142" x="4572000" y="2946400"/>
          <p14:tracePt t="22238" x="4565650" y="2946400"/>
          <p14:tracePt t="22259" x="4559300" y="2940050"/>
          <p14:tracePt t="22273" x="4552950" y="2927350"/>
          <p14:tracePt t="22279" x="4533900" y="2921000"/>
          <p14:tracePt t="22293" x="4514850" y="2908300"/>
          <p14:tracePt t="22309" x="4464050" y="2857500"/>
          <p14:tracePt t="22325" x="4432300" y="2832100"/>
          <p14:tracePt t="22342" x="4413250" y="2806700"/>
          <p14:tracePt t="22359" x="4406900" y="2800350"/>
          <p14:tracePt t="22376" x="4400550" y="2794000"/>
          <p14:tracePt t="22392" x="4400550" y="2787650"/>
          <p14:tracePt t="22411" x="4394200" y="2781300"/>
          <p14:tracePt t="22425" x="4362450" y="2755900"/>
          <p14:tracePt t="22442" x="4311650" y="2717800"/>
          <p14:tracePt t="22459" x="4241800" y="2667000"/>
          <p14:tracePt t="22461" x="4229100" y="2654300"/>
          <p14:tracePt t="22475" x="4171950" y="2622550"/>
          <p14:tracePt t="22492" x="4121150" y="2603500"/>
          <p14:tracePt t="22509" x="4064000" y="2584450"/>
          <p14:tracePt t="22525" x="4013200" y="2578100"/>
          <p14:tracePt t="22542" x="3956050" y="2578100"/>
          <p14:tracePt t="22559" x="3854450" y="2603500"/>
          <p14:tracePt t="22575" x="3790950" y="2641600"/>
          <p14:tracePt t="22592" x="3695700" y="2711450"/>
          <p14:tracePt t="22609" x="3638550" y="2762250"/>
          <p14:tracePt t="22625" x="3594100" y="2813050"/>
          <p14:tracePt t="22642" x="3543300" y="2876550"/>
          <p14:tracePt t="22659" x="3511550" y="2908300"/>
          <p14:tracePt t="22675" x="3479800" y="2984500"/>
          <p14:tracePt t="22692" x="3467100" y="3022600"/>
          <p14:tracePt t="22709" x="3467100" y="3054350"/>
          <p14:tracePt t="22725" x="3498850" y="3117850"/>
          <p14:tracePt t="22743" x="3524250" y="3162300"/>
          <p14:tracePt t="22759" x="3581400" y="3225800"/>
          <p14:tracePt t="22775" x="3625850" y="3257550"/>
          <p14:tracePt t="22792" x="3702050" y="3295650"/>
          <p14:tracePt t="22809" x="3771900" y="3308350"/>
          <p14:tracePt t="22825" x="3848100" y="3308350"/>
          <p14:tracePt t="22842" x="3962400" y="3276600"/>
          <p14:tracePt t="22858" x="4044950" y="3225800"/>
          <p14:tracePt t="22875" x="4159250" y="3117850"/>
          <p14:tracePt t="22892" x="4254500" y="3028950"/>
          <p14:tracePt t="22909" x="4330700" y="2940050"/>
          <p14:tracePt t="22925" x="4413250" y="2838450"/>
          <p14:tracePt t="22942" x="4438650" y="2781300"/>
          <p14:tracePt t="22959" x="4451350" y="2736850"/>
          <p14:tracePt t="22961" x="4451350" y="2724150"/>
          <p14:tracePt t="22975" x="4451350" y="2686050"/>
          <p14:tracePt t="22992" x="4438650" y="2647950"/>
          <p14:tracePt t="23008" x="4400550" y="2603500"/>
          <p14:tracePt t="23025" x="4362450" y="2584450"/>
          <p14:tracePt t="23042" x="4305300" y="2571750"/>
          <p14:tracePt t="23058" x="4260850" y="2571750"/>
          <p14:tracePt t="23075" x="4184650" y="2597150"/>
          <p14:tracePt t="23092" x="4095750" y="2647950"/>
          <p14:tracePt t="23109" x="4051300" y="2673350"/>
          <p14:tracePt t="23125" x="4032250" y="2692400"/>
          <p14:tracePt t="23142" x="4025900" y="2692400"/>
          <p14:tracePt t="23159" x="4025900" y="2698750"/>
          <p14:tracePt t="23175" x="4025900" y="2711450"/>
          <p14:tracePt t="23192" x="4019550" y="2711450"/>
          <p14:tracePt t="23209" x="4019550" y="2724150"/>
          <p14:tracePt t="23225" x="4019550" y="2730500"/>
          <p14:tracePt t="23243" x="4025900" y="2730500"/>
          <p14:tracePt t="23259" x="4032250" y="2730500"/>
          <p14:tracePt t="23292" x="4038600" y="2736850"/>
          <p14:tracePt t="23313" x="4044950" y="2736850"/>
          <p14:tracePt t="23326" x="4057650" y="2736850"/>
          <p14:tracePt t="23342" x="4076700" y="2724150"/>
          <p14:tracePt t="23361" x="4089400" y="2724150"/>
          <p14:tracePt t="23375" x="4114800" y="2724150"/>
          <p14:tracePt t="23392" x="4133850" y="2736850"/>
          <p14:tracePt t="23410" x="4159250" y="2762250"/>
          <p14:tracePt t="23425" x="4210050" y="2889250"/>
          <p14:tracePt t="23442" x="4254500" y="3028950"/>
          <p14:tracePt t="23459" x="4324350" y="3314700"/>
          <p14:tracePt t="23475" x="4375150" y="3524250"/>
          <p14:tracePt t="23492" x="4413250" y="3727450"/>
          <p14:tracePt t="23509" x="4445000" y="4025900"/>
          <p14:tracePt t="23525" x="4445000" y="4216400"/>
          <p14:tracePt t="23542" x="4445000" y="4394200"/>
          <p14:tracePt t="23559" x="4445000" y="4445000"/>
          <p14:tracePt t="23576" x="4445000" y="4457700"/>
          <p14:tracePt t="23592" x="4445000" y="4470400"/>
          <p14:tracePt t="23625" x="4451350" y="4464050"/>
          <p14:tracePt t="23642" x="4457700" y="4438650"/>
          <p14:tracePt t="23660" x="4457700" y="4381500"/>
          <p14:tracePt t="23675" x="4464050" y="4337050"/>
          <p14:tracePt t="23692" x="4470400" y="4286250"/>
          <p14:tracePt t="23709" x="4489450" y="4216400"/>
          <p14:tracePt t="23725" x="4508500" y="4165600"/>
          <p14:tracePt t="23742" x="4533900" y="4114800"/>
          <p14:tracePt t="23759" x="4546600" y="4095750"/>
          <p14:tracePt t="23775" x="4546600" y="4083050"/>
          <p14:tracePt t="23855" x="4533900" y="4083050"/>
          <p14:tracePt t="23863" x="4527550" y="4083050"/>
          <p14:tracePt t="23876" x="4438650" y="4076700"/>
          <p14:tracePt t="23892" x="4324350" y="4076700"/>
          <p14:tracePt t="23909" x="4203700" y="4083050"/>
          <p14:tracePt t="23925" x="4064000" y="4102100"/>
          <p14:tracePt t="23943" x="3930650" y="4146550"/>
          <p14:tracePt t="23959" x="3860800" y="4191000"/>
          <p14:tracePt t="23976" x="3803650" y="4241800"/>
          <p14:tracePt t="23980" x="3778250" y="4260850"/>
          <p14:tracePt t="23993" x="3752850" y="4292600"/>
          <p14:tracePt t="24009" x="3702050" y="4381500"/>
          <p14:tracePt t="24026" x="3663950" y="4445000"/>
          <p14:tracePt t="24042" x="3638550" y="4527550"/>
          <p14:tracePt t="24058" x="3632200" y="4565650"/>
          <p14:tracePt t="24075" x="3625850" y="4629150"/>
          <p14:tracePt t="24092" x="3638550" y="4673600"/>
          <p14:tracePt t="24109" x="3657600" y="4730750"/>
          <p14:tracePt t="24125" x="3695700" y="4800600"/>
          <p14:tracePt t="24142" x="3727450" y="4838700"/>
          <p14:tracePt t="24158" x="3816350" y="4864100"/>
          <p14:tracePt t="24175" x="3905250" y="4876800"/>
          <p14:tracePt t="24194" x="4019550" y="4895850"/>
          <p14:tracePt t="24209" x="4241800" y="4902200"/>
          <p14:tracePt t="24226" x="4432300" y="4908550"/>
          <p14:tracePt t="24242" x="4686300" y="4908550"/>
          <p14:tracePt t="24260" x="4826000" y="4895850"/>
          <p14:tracePt t="24277" x="4972050" y="4851400"/>
          <p14:tracePt t="24293" x="5137150" y="4756150"/>
          <p14:tracePt t="24309" x="5213350" y="4654550"/>
          <p14:tracePt t="24325" x="5276850" y="4546600"/>
          <p14:tracePt t="24342" x="5289550" y="4476750"/>
          <p14:tracePt t="24360" x="5289550" y="4419600"/>
          <p14:tracePt t="24376" x="5251450" y="4305300"/>
          <p14:tracePt t="24395" x="5175250" y="4184650"/>
          <p14:tracePt t="24409" x="5086350" y="4108450"/>
          <p14:tracePt t="24426" x="4984750" y="4064000"/>
          <p14:tracePt t="24443" x="4883150" y="4025900"/>
          <p14:tracePt t="24459" x="4718050" y="3981450"/>
          <p14:tracePt t="24476" x="4597400" y="3987800"/>
          <p14:tracePt t="24492" x="4425950" y="4019550"/>
          <p14:tracePt t="24509" x="4324350" y="4057650"/>
          <p14:tracePt t="24526" x="4229100" y="4108450"/>
          <p14:tracePt t="24542" x="4089400" y="4229100"/>
          <p14:tracePt t="24559" x="4013200" y="4318000"/>
          <p14:tracePt t="24575" x="3911600" y="4425950"/>
          <p14:tracePt t="24593" x="3873500" y="4476750"/>
          <p14:tracePt t="24610" x="3848100" y="4521200"/>
          <p14:tracePt t="24625" x="3835400" y="4584700"/>
          <p14:tracePt t="24642" x="3835400" y="4616450"/>
          <p14:tracePt t="24659" x="3860800" y="4679950"/>
          <p14:tracePt t="24676" x="3892550" y="4711700"/>
          <p14:tracePt t="24694" x="3962400" y="4762500"/>
          <p14:tracePt t="24709" x="4051300" y="4813300"/>
          <p14:tracePt t="24726" x="4095750" y="4832350"/>
          <p14:tracePt t="24742" x="4165600" y="4832350"/>
          <p14:tracePt t="24759" x="4222750" y="4826000"/>
          <p14:tracePt t="24777" x="4311650" y="4794250"/>
          <p14:tracePt t="24792" x="4464050" y="4705350"/>
          <p14:tracePt t="24811" x="4565650" y="4622800"/>
          <p14:tracePt t="24826" x="4629150" y="4559300"/>
          <p14:tracePt t="24842" x="4686300" y="4476750"/>
          <p14:tracePt t="24860" x="4705350" y="4432300"/>
          <p14:tracePt t="24876" x="4711700" y="4387850"/>
          <p14:tracePt t="24893" x="4711700" y="4356100"/>
          <p14:tracePt t="24910" x="4679950" y="4298950"/>
          <p14:tracePt t="24926" x="4635500" y="4260850"/>
          <p14:tracePt t="24943" x="4578350" y="4222750"/>
          <p14:tracePt t="24959" x="4438650" y="4171950"/>
          <p14:tracePt t="24977" x="4311650" y="4165600"/>
          <p14:tracePt t="24992" x="4222750" y="4178300"/>
          <p14:tracePt t="25009" x="4127500" y="4216400"/>
          <p14:tracePt t="25027" x="3994150" y="4305300"/>
          <p14:tracePt t="25042" x="3917950" y="4375150"/>
          <p14:tracePt t="25059" x="3860800" y="4425950"/>
          <p14:tracePt t="25076" x="3841750" y="4464050"/>
          <p14:tracePt t="25093" x="3841750" y="4495800"/>
          <p14:tracePt t="25109" x="3848100" y="4521200"/>
          <p14:tracePt t="25125" x="3860800" y="4533900"/>
          <p14:tracePt t="25143" x="3879850" y="4546600"/>
          <p14:tracePt t="25158" x="3911600" y="4578350"/>
          <p14:tracePt t="25175" x="3930650" y="4584700"/>
          <p14:tracePt t="25192" x="3949700" y="4603750"/>
          <p14:tracePt t="25226" x="3949700" y="4610100"/>
          <p14:tracePt t="25561" x="3962400" y="4584700"/>
          <p14:tracePt t="25569" x="3975100" y="4559300"/>
          <p14:tracePt t="25576" x="4000500" y="4521200"/>
          <p14:tracePt t="25593" x="4051300" y="4451350"/>
          <p14:tracePt t="25609" x="4146550" y="4324350"/>
          <p14:tracePt t="25626" x="4210050" y="4229100"/>
          <p14:tracePt t="25643" x="4279900" y="4121150"/>
          <p14:tracePt t="25676" x="4470400" y="3790950"/>
          <p14:tracePt t="25709" x="4584700" y="3409950"/>
          <p14:tracePt t="25743" x="4610100" y="3060700"/>
          <p14:tracePt t="25759" x="4610100" y="2984500"/>
          <p14:tracePt t="25776" x="4597400" y="2927350"/>
          <p14:tracePt t="25793" x="4559300" y="2876550"/>
          <p14:tracePt t="25810" x="4540250" y="2857500"/>
          <p14:tracePt t="25826" x="4470400" y="2832100"/>
          <p14:tracePt t="25844" x="4432300" y="2819400"/>
          <p14:tracePt t="25859" x="4381500" y="2813050"/>
          <p14:tracePt t="25876" x="4349750" y="2806700"/>
          <p14:tracePt t="25893" x="4324350" y="2806700"/>
          <p14:tracePt t="25909" x="4292600" y="2806700"/>
          <p14:tracePt t="25926" x="4279900" y="2813050"/>
          <p14:tracePt t="25942" x="4267200" y="2813050"/>
          <p14:tracePt t="25976" x="4260850" y="2813050"/>
          <p14:tracePt t="26005" x="4248150" y="2819400"/>
          <p14:tracePt t="26011" x="4241800" y="2825750"/>
          <p14:tracePt t="26025" x="4210050" y="2844800"/>
          <p14:tracePt t="26044" x="4165600" y="2863850"/>
          <p14:tracePt t="26059" x="4114800" y="2895600"/>
          <p14:tracePt t="26075" x="4025900" y="2940050"/>
          <p14:tracePt t="26092" x="4000500" y="2959100"/>
          <p14:tracePt t="26108" x="3987800" y="2965450"/>
          <p14:tracePt t="26125" x="3981450" y="2965450"/>
          <p14:tracePt t="26142" x="3968750" y="2978150"/>
          <p14:tracePt t="26159" x="3968750" y="2984500"/>
          <p14:tracePt t="26175" x="3968750" y="2997200"/>
          <p14:tracePt t="26192" x="3981450" y="3009900"/>
          <p14:tracePt t="26209" x="4013200" y="3022600"/>
          <p14:tracePt t="26225" x="4095750" y="3022600"/>
          <p14:tracePt t="26242" x="4140200" y="3016250"/>
          <p14:tracePt t="26259" x="4191000" y="2990850"/>
          <p14:tracePt t="26275" x="4248150" y="2952750"/>
          <p14:tracePt t="26292" x="4279900" y="2927350"/>
          <p14:tracePt t="26309" x="4286250" y="2921000"/>
          <p14:tracePt t="26325" x="4292600" y="2921000"/>
          <p14:tracePt t="26360" x="4292600" y="2914650"/>
          <p14:tracePt t="26393" x="4286250" y="2901950"/>
          <p14:tracePt t="26400" x="4273550" y="2895600"/>
          <p14:tracePt t="26409" x="4267200" y="2889250"/>
          <p14:tracePt t="26426" x="4222750" y="2870200"/>
          <p14:tracePt t="26442" x="4121150" y="2844800"/>
          <p14:tracePt t="26459" x="4038600" y="2844800"/>
          <p14:tracePt t="26475" x="3937000" y="2876550"/>
          <p14:tracePt t="26493" x="3873500" y="2921000"/>
          <p14:tracePt t="26496" x="3841750" y="2933700"/>
          <p14:tracePt t="26509" x="3829050" y="2946400"/>
          <p14:tracePt t="26526" x="3784600" y="2990850"/>
          <p14:tracePt t="26543" x="3765550" y="3016250"/>
          <p14:tracePt t="26559" x="3752850" y="3041650"/>
          <p14:tracePt t="26576" x="3746500" y="3060700"/>
          <p14:tracePt t="26594" x="3752850" y="3105150"/>
          <p14:tracePt t="26609" x="3771900" y="3136900"/>
          <p14:tracePt t="26626" x="3790950" y="3168650"/>
          <p14:tracePt t="26642" x="3841750" y="3213100"/>
          <p14:tracePt t="26660" x="3873500" y="3232150"/>
          <p14:tracePt t="26676" x="3917950" y="3244850"/>
          <p14:tracePt t="26692" x="4006850" y="3244850"/>
          <p14:tracePt t="26709" x="4064000" y="3238500"/>
          <p14:tracePt t="26726" x="4146550" y="3181350"/>
          <p14:tracePt t="26743" x="4203700" y="3124200"/>
          <p14:tracePt t="26760" x="4286250" y="3028950"/>
          <p14:tracePt t="26775" x="4311650" y="2978150"/>
          <p14:tracePt t="26793" x="4324350" y="2927350"/>
          <p14:tracePt t="26809" x="4330700" y="2870200"/>
          <p14:tracePt t="26826" x="4330700" y="2825750"/>
          <p14:tracePt t="26843" x="4318000" y="2794000"/>
          <p14:tracePt t="26860" x="4279900" y="2736850"/>
          <p14:tracePt t="26876" x="4235450" y="2705100"/>
          <p14:tracePt t="26892" x="4152900" y="2667000"/>
          <p14:tracePt t="26909" x="4070350" y="2660650"/>
          <p14:tracePt t="26926" x="3987800" y="2660650"/>
          <p14:tracePt t="26943" x="3848100" y="2692400"/>
          <p14:tracePt t="26959" x="3778250" y="2717800"/>
          <p14:tracePt t="26976" x="3702050" y="2768600"/>
          <p14:tracePt t="26993" x="3670300" y="2794000"/>
          <p14:tracePt t="26996" x="3663950" y="2806700"/>
          <p14:tracePt t="27010" x="3651250" y="2825750"/>
          <p14:tracePt t="27026" x="3638550" y="2876550"/>
          <p14:tracePt t="27043" x="3638550" y="2908300"/>
          <p14:tracePt t="27059" x="3651250" y="3003550"/>
          <p14:tracePt t="27076" x="3683000" y="3086100"/>
          <p14:tracePt t="27093" x="3714750" y="3155950"/>
          <p14:tracePt t="27109" x="3771900" y="3263900"/>
          <p14:tracePt t="27126" x="3810000" y="3314700"/>
          <p14:tracePt t="27142" x="3892550" y="3359150"/>
          <p14:tracePt t="27159" x="3968750" y="3371850"/>
          <p14:tracePt t="27176" x="4044950" y="3371850"/>
          <p14:tracePt t="27193" x="4152900" y="3333750"/>
          <p14:tracePt t="27209" x="4210050" y="3276600"/>
          <p14:tracePt t="27226" x="4286250" y="3162300"/>
          <p14:tracePt t="27243" x="4330700" y="3086100"/>
          <p14:tracePt t="27259" x="4349750" y="3003550"/>
          <p14:tracePt t="27275" x="4356100" y="2959100"/>
          <p14:tracePt t="27292" x="4356100" y="2927350"/>
          <p14:tracePt t="27309" x="4343400" y="2882900"/>
          <p14:tracePt t="27325" x="4330700" y="2857500"/>
          <p14:tracePt t="27342" x="4298950" y="2838450"/>
          <p14:tracePt t="27359" x="4241800" y="2819400"/>
          <p14:tracePt t="27375" x="4197350" y="2819400"/>
          <p14:tracePt t="27392" x="4108450" y="2825750"/>
          <p14:tracePt t="27409" x="4051300" y="2838450"/>
          <p14:tracePt t="27426" x="4019550" y="2851150"/>
          <p14:tracePt t="27443" x="3994150" y="2863850"/>
          <p14:tracePt t="27459" x="3987800" y="2863850"/>
          <p14:tracePt t="27476" x="3981450" y="2876550"/>
          <p14:tracePt t="27511" x="3975100" y="2889250"/>
          <p14:tracePt t="27526" x="3975100" y="2895600"/>
          <p14:tracePt t="27545" x="3975100" y="2901950"/>
          <p14:tracePt t="27559" x="3975100" y="2908300"/>
          <p14:tracePt t="28028" x="3949700" y="2933700"/>
          <p14:tracePt t="28036" x="3911600" y="2971800"/>
          <p14:tracePt t="28042" x="3867150" y="3016250"/>
          <p14:tracePt t="28060" x="3790950" y="3117850"/>
          <p14:tracePt t="28076" x="3721100" y="3219450"/>
          <p14:tracePt t="28093" x="3695700" y="3282950"/>
          <p14:tracePt t="28109" x="3663950" y="3359150"/>
          <p14:tracePt t="28143" x="3594100" y="3721100"/>
          <p14:tracePt t="28175" x="3562350" y="4197350"/>
          <p14:tracePt t="28209" x="3644900" y="4679950"/>
          <p14:tracePt t="28226" x="3708400" y="4832350"/>
          <p14:tracePt t="28242" x="3765550" y="4940300"/>
          <p14:tracePt t="28259" x="3835400" y="5022850"/>
          <p14:tracePt t="28276" x="3879850" y="5048250"/>
          <p14:tracePt t="28292" x="3937000" y="5060950"/>
          <p14:tracePt t="28309" x="3975100" y="5060950"/>
          <p14:tracePt t="28325" x="4076700" y="5016500"/>
          <p14:tracePt t="28342" x="4146550" y="4978400"/>
          <p14:tracePt t="28359" x="4222750" y="4927600"/>
          <p14:tracePt t="28375" x="4337050" y="4845050"/>
          <p14:tracePt t="28392" x="4394200" y="4800600"/>
          <p14:tracePt t="28409" x="4438650" y="4768850"/>
          <p14:tracePt t="28426" x="4451350" y="4749800"/>
          <p14:tracePt t="28442" x="4457700" y="4749800"/>
          <p14:tracePt t="28459" x="4464050" y="4749800"/>
          <p14:tracePt t="28476" x="4464050" y="4730750"/>
          <p14:tracePt t="28492" x="4451350" y="4699000"/>
          <p14:tracePt t="28509" x="4406900" y="4616450"/>
          <p14:tracePt t="28527" x="4356100" y="4559300"/>
          <p14:tracePt t="28543" x="4305300" y="4495800"/>
          <p14:tracePt t="28560" x="4279900" y="4476750"/>
          <p14:tracePt t="28576" x="4222750" y="4438650"/>
          <p14:tracePt t="28592" x="4171950" y="4419600"/>
          <p14:tracePt t="28610" x="4095750" y="4406900"/>
          <p14:tracePt t="28626" x="3981450" y="4394200"/>
          <p14:tracePt t="28643" x="3917950" y="4400550"/>
          <p14:tracePt t="28659" x="3822700" y="4419600"/>
          <p14:tracePt t="28676" x="3784600" y="4425950"/>
          <p14:tracePt t="28693" x="3771900" y="4432300"/>
          <p14:tracePt t="28709" x="3752850" y="4445000"/>
          <p14:tracePt t="28726" x="3740150" y="4464050"/>
          <p14:tracePt t="28742" x="3714750" y="4508500"/>
          <p14:tracePt t="28759" x="3708400" y="4559300"/>
          <p14:tracePt t="28777" x="3702050" y="4610100"/>
          <p14:tracePt t="28793" x="3721100" y="4679950"/>
          <p14:tracePt t="28809" x="3746500" y="4756150"/>
          <p14:tracePt t="28826" x="3829050" y="4838700"/>
          <p14:tracePt t="28843" x="3886200" y="4883150"/>
          <p14:tracePt t="28860" x="3981450" y="4914900"/>
          <p14:tracePt t="28876" x="4133850" y="4927600"/>
          <p14:tracePt t="28892" x="4235450" y="4921250"/>
          <p14:tracePt t="28909" x="4387850" y="4832350"/>
          <p14:tracePt t="28926" x="4495800" y="4749800"/>
          <p14:tracePt t="28943" x="4591050" y="4648200"/>
          <p14:tracePt t="28959" x="4718050" y="4514850"/>
          <p14:tracePt t="28977" x="4762500" y="4438650"/>
          <p14:tracePt t="28980" x="4768850" y="4413250"/>
          <p14:tracePt t="28992" x="4775200" y="4343400"/>
          <p14:tracePt t="29009" x="4775200" y="4292600"/>
          <p14:tracePt t="29026" x="4749800" y="4191000"/>
          <p14:tracePt t="29043" x="4718050" y="4152900"/>
          <p14:tracePt t="29059" x="4648200" y="4114800"/>
          <p14:tracePt t="29075" x="4540250" y="4083050"/>
          <p14:tracePt t="29092" x="4464050" y="4076700"/>
          <p14:tracePt t="29109" x="4343400" y="4083050"/>
          <p14:tracePt t="29125" x="4267200" y="4095750"/>
          <p14:tracePt t="29142" x="4146550" y="4127500"/>
          <p14:tracePt t="29159" x="4032250" y="4184650"/>
          <p14:tracePt t="29176" x="3975100" y="4241800"/>
          <p14:tracePt t="29192" x="3911600" y="4337050"/>
          <p14:tracePt t="29209" x="3835400" y="4483100"/>
          <p14:tracePt t="29226" x="3778250" y="4610100"/>
          <p14:tracePt t="29242" x="3759200" y="4686300"/>
          <p14:tracePt t="29259" x="3752850" y="4768850"/>
          <p14:tracePt t="29275" x="3759200" y="4870450"/>
          <p14:tracePt t="29293" x="3784600" y="4921250"/>
          <p14:tracePt t="29309" x="3810000" y="4953000"/>
          <p14:tracePt t="29326" x="3860800" y="4984750"/>
          <p14:tracePt t="29342" x="3905250" y="4991100"/>
          <p14:tracePt t="29359" x="4013200" y="4978400"/>
          <p14:tracePt t="29375" x="4114800" y="4946650"/>
          <p14:tracePt t="29392" x="4216400" y="4908550"/>
          <p14:tracePt t="29409" x="4362450" y="4826000"/>
          <p14:tracePt t="29425" x="4425950" y="4768850"/>
          <p14:tracePt t="29442" x="4483100" y="4692650"/>
          <p14:tracePt t="29459" x="4508500" y="4648200"/>
          <p14:tracePt t="29476" x="4514850" y="4603750"/>
          <p14:tracePt t="29492" x="4521200" y="4533900"/>
          <p14:tracePt t="29509" x="4521200" y="4483100"/>
          <p14:tracePt t="29526" x="4495800" y="4406900"/>
          <p14:tracePt t="29542" x="4470400" y="4375150"/>
          <p14:tracePt t="29559" x="4438650" y="4349750"/>
          <p14:tracePt t="29576" x="4375150" y="4311650"/>
          <p14:tracePt t="29593" x="4318000" y="4298950"/>
          <p14:tracePt t="29609" x="4203700" y="4298950"/>
          <p14:tracePt t="29625" x="4114800" y="4318000"/>
          <p14:tracePt t="29643" x="4038600" y="4349750"/>
          <p14:tracePt t="29659" x="3917950" y="4419600"/>
          <p14:tracePt t="29676" x="3879850" y="4457700"/>
          <p14:tracePt t="29692" x="3854450" y="4476750"/>
          <p14:tracePt t="29709" x="3841750" y="4502150"/>
          <p14:tracePt t="29726" x="3841750" y="4521200"/>
          <p14:tracePt t="29742" x="3841750" y="4559300"/>
          <p14:tracePt t="29759" x="3848100" y="4591050"/>
          <p14:tracePt t="29776" x="3886200" y="4641850"/>
          <p14:tracePt t="29793" x="3917950" y="4667250"/>
          <p14:tracePt t="29809" x="3962400" y="4686300"/>
          <p14:tracePt t="29826" x="4057650" y="4718050"/>
          <p14:tracePt t="29843" x="4114800" y="4718050"/>
          <p14:tracePt t="29859" x="4241800" y="4686300"/>
          <p14:tracePt t="29876" x="4305300" y="4648200"/>
          <p14:tracePt t="29893" x="4362450" y="4610100"/>
          <p14:tracePt t="29909" x="4432300" y="4552950"/>
          <p14:tracePt t="29926" x="4470400" y="4521200"/>
          <p14:tracePt t="29942" x="4508500" y="4457700"/>
          <p14:tracePt t="29959" x="4514850" y="4419600"/>
          <p14:tracePt t="29976" x="4521200" y="4394200"/>
          <p14:tracePt t="29993" x="4508500" y="4356100"/>
          <p14:tracePt t="30009" x="4483100" y="4324350"/>
          <p14:tracePt t="30026" x="4438650" y="4292600"/>
          <p14:tracePt t="30042" x="4400550" y="4273550"/>
          <p14:tracePt t="30059" x="4362450" y="4267200"/>
          <p14:tracePt t="30076" x="4286250" y="4267200"/>
          <p14:tracePt t="30093" x="4216400" y="4286250"/>
          <p14:tracePt t="30109" x="4127500" y="4324350"/>
          <p14:tracePt t="30125" x="4095750" y="4343400"/>
          <p14:tracePt t="30142" x="4044950" y="4375150"/>
          <p14:tracePt t="30159" x="4025900" y="4400550"/>
          <p14:tracePt t="30176" x="4006850" y="4425950"/>
          <p14:tracePt t="30192" x="3994150" y="4457700"/>
          <p14:tracePt t="30209" x="3987800" y="4476750"/>
          <p14:tracePt t="30226" x="3987800" y="4495800"/>
          <p14:tracePt t="30242" x="3987800" y="4514850"/>
          <p14:tracePt t="30259" x="3987800" y="4533900"/>
          <p14:tracePt t="30276" x="4000500" y="4552950"/>
          <p14:tracePt t="30293" x="4006850" y="4565650"/>
          <p14:tracePt t="30309" x="4013200" y="4572000"/>
          <p14:tracePt t="30326" x="4019550" y="4578350"/>
          <p14:tracePt t="30344" x="4019550" y="4584700"/>
          <p14:tracePt t="31192" x="4006850" y="4584700"/>
          <p14:tracePt t="31199" x="3981450" y="4584700"/>
          <p14:tracePt t="31210" x="3968750" y="4591050"/>
          <p14:tracePt t="31226" x="3937000" y="4591050"/>
          <p14:tracePt t="31243" x="3917950" y="4591050"/>
          <p14:tracePt t="31259" x="3911600" y="4584700"/>
          <p14:tracePt t="31276" x="3886200" y="4540250"/>
          <p14:tracePt t="31293" x="3867150" y="4508500"/>
          <p14:tracePt t="31326" x="3841750" y="4400550"/>
          <p14:tracePt t="31359" x="3860800" y="4203700"/>
          <p14:tracePt t="31392" x="3898900" y="4025900"/>
          <p14:tracePt t="31409" x="3917950" y="3981450"/>
          <p14:tracePt t="31426" x="3937000" y="3930650"/>
          <p14:tracePt t="31443" x="3975100" y="3854450"/>
          <p14:tracePt t="31459" x="4000500" y="3822700"/>
          <p14:tracePt t="31476" x="4038600" y="3771900"/>
          <p14:tracePt t="31493" x="4057650" y="3752850"/>
          <p14:tracePt t="31495" x="4070350" y="3740150"/>
          <p14:tracePt t="31509" x="4083050" y="3727450"/>
          <p14:tracePt t="31526" x="4102100" y="3708400"/>
          <p14:tracePt t="31542" x="4121150" y="3702050"/>
          <p14:tracePt t="31559" x="4133850" y="3683000"/>
          <p14:tracePt t="31575" x="4140200" y="3676650"/>
          <p14:tracePt t="31592" x="4146550" y="3670300"/>
          <p14:tracePt t="31655" x="4146550" y="3663950"/>
          <p14:tracePt t="31662" x="4146550" y="3657600"/>
          <p14:tracePt t="31670" x="4152900" y="3644900"/>
          <p14:tracePt t="31676" x="4159250" y="3638550"/>
          <p14:tracePt t="31693" x="4165600" y="3613150"/>
          <p14:tracePt t="31709" x="4165600" y="3606800"/>
          <p14:tracePt t="31726" x="4165600" y="3594100"/>
          <p14:tracePt t="31824" x="4159250" y="3587750"/>
          <p14:tracePt t="31830" x="4152900" y="3587750"/>
          <p14:tracePt t="31843" x="4140200" y="3587750"/>
          <p14:tracePt t="31860" x="4095750" y="3575050"/>
          <p14:tracePt t="31877" x="4064000" y="3575050"/>
          <p14:tracePt t="31893" x="4006850" y="3575050"/>
          <p14:tracePt t="31910" x="3975100" y="3581400"/>
          <p14:tracePt t="31926" x="3956050" y="3587750"/>
          <p14:tracePt t="31943" x="3924300" y="3600450"/>
          <p14:tracePt t="31961" x="3898900" y="3613150"/>
          <p14:tracePt t="31976" x="3892550" y="3619500"/>
          <p14:tracePt t="31993" x="3879850" y="3638550"/>
          <p14:tracePt t="31996" x="3873500" y="3638550"/>
          <p14:tracePt t="32009" x="3860800" y="3657600"/>
          <p14:tracePt t="32026" x="3841750" y="3676650"/>
          <p14:tracePt t="32044" x="3822700" y="3702050"/>
          <p14:tracePt t="32059" x="3803650" y="3727450"/>
          <p14:tracePt t="32076" x="3790950" y="3746500"/>
          <p14:tracePt t="32093" x="3784600" y="3771900"/>
          <p14:tracePt t="32110" x="3771900" y="3790950"/>
          <p14:tracePt t="32127" x="3765550" y="3803650"/>
          <p14:tracePt t="32143" x="3765550" y="3835400"/>
          <p14:tracePt t="32160" x="3759200" y="3860800"/>
          <p14:tracePt t="32177" x="3759200" y="3873500"/>
          <p14:tracePt t="32193" x="3759200" y="3905250"/>
          <p14:tracePt t="32210" x="3759200" y="3930650"/>
          <p14:tracePt t="32226" x="3778250" y="3956050"/>
          <p14:tracePt t="32243" x="3784600" y="3975100"/>
          <p14:tracePt t="32259" x="3803650" y="3994150"/>
          <p14:tracePt t="32276" x="3816350" y="4006850"/>
          <p14:tracePt t="32294" x="3829050" y="4019550"/>
          <p14:tracePt t="32310" x="3854450" y="4025900"/>
          <p14:tracePt t="32326" x="3867150" y="4032250"/>
          <p14:tracePt t="32342" x="3898900" y="4032250"/>
          <p14:tracePt t="32360" x="3930650" y="4025900"/>
          <p14:tracePt t="32377" x="3956050" y="4013200"/>
          <p14:tracePt t="32393" x="4025900" y="3981450"/>
          <p14:tracePt t="32410" x="4064000" y="3956050"/>
          <p14:tracePt t="32426" x="4095750" y="3930650"/>
          <p14:tracePt t="32443" x="4121150" y="3898900"/>
          <p14:tracePt t="32460" x="4140200" y="3873500"/>
          <p14:tracePt t="32476" x="4152900" y="3829050"/>
          <p14:tracePt t="32493" x="4159250" y="3803650"/>
          <p14:tracePt t="32497" x="4159250" y="3790950"/>
          <p14:tracePt t="32509" x="4159250" y="3752850"/>
          <p14:tracePt t="32526" x="4159250" y="3721100"/>
          <p14:tracePt t="32543" x="4152900" y="3702050"/>
          <p14:tracePt t="32560" x="4140200" y="3676650"/>
          <p14:tracePt t="32576" x="4133850" y="3657600"/>
          <p14:tracePt t="32593" x="4108450" y="3644900"/>
          <p14:tracePt t="32610" x="4083050" y="3632200"/>
          <p14:tracePt t="32626" x="4032250" y="3613150"/>
          <p14:tracePt t="32643" x="3981450" y="3606800"/>
          <p14:tracePt t="32659" x="3937000" y="3600450"/>
          <p14:tracePt t="32676" x="3873500" y="3606800"/>
          <p14:tracePt t="32692" x="3822700" y="3619500"/>
          <p14:tracePt t="32709" x="3752850" y="3657600"/>
          <p14:tracePt t="32726" x="3708400" y="3683000"/>
          <p14:tracePt t="32742" x="3663950" y="3714750"/>
          <p14:tracePt t="32759" x="3625850" y="3771900"/>
          <p14:tracePt t="32776" x="3600450" y="3790950"/>
          <p14:tracePt t="32792" x="3587750" y="3829050"/>
          <p14:tracePt t="32810" x="3575050" y="3886200"/>
          <p14:tracePt t="32827" x="3568700" y="3943350"/>
          <p14:tracePt t="32843" x="3568700" y="4006850"/>
          <p14:tracePt t="32860" x="3594100" y="4051300"/>
          <p14:tracePt t="32876" x="3625850" y="4083050"/>
          <p14:tracePt t="32893" x="3695700" y="4121150"/>
          <p14:tracePt t="32911" x="3771900" y="4146550"/>
          <p14:tracePt t="32926" x="3848100" y="4152900"/>
          <p14:tracePt t="32943" x="3924300" y="4152900"/>
          <p14:tracePt t="32959" x="4013200" y="4133850"/>
          <p14:tracePt t="32976" x="4152900" y="4064000"/>
          <p14:tracePt t="32994" x="4229100" y="4006850"/>
          <p14:tracePt t="32996" x="4267200" y="3975100"/>
          <p14:tracePt t="33009" x="4324350" y="3917950"/>
          <p14:tracePt t="33026" x="4381500" y="3841750"/>
          <p14:tracePt t="33042" x="4425950" y="3759200"/>
          <p14:tracePt t="33060" x="4445000" y="3689350"/>
          <p14:tracePt t="33077" x="4445000" y="3613150"/>
          <p14:tracePt t="33092" x="4445000" y="3568700"/>
          <p14:tracePt t="33110" x="4445000" y="3536950"/>
          <p14:tracePt t="33126" x="4406900" y="3498850"/>
          <p14:tracePt t="33143" x="4375150" y="3473450"/>
          <p14:tracePt t="33160" x="4324350" y="3460750"/>
          <p14:tracePt t="33176" x="4210050" y="3448050"/>
          <p14:tracePt t="33193" x="4089400" y="3467100"/>
          <p14:tracePt t="33209" x="3943350" y="3505200"/>
          <p14:tracePt t="33226" x="3873500" y="3530600"/>
          <p14:tracePt t="33243" x="3835400" y="3556000"/>
          <p14:tracePt t="33259" x="3790950" y="3581400"/>
          <p14:tracePt t="33277" x="3765550" y="3619500"/>
          <p14:tracePt t="33292" x="3740150" y="3676650"/>
          <p14:tracePt t="33310" x="3733800" y="3721100"/>
          <p14:tracePt t="33326" x="3733800" y="3778250"/>
          <p14:tracePt t="33343" x="3765550" y="3879850"/>
          <p14:tracePt t="33360" x="3803650" y="3937000"/>
          <p14:tracePt t="33376" x="3873500" y="3994150"/>
          <p14:tracePt t="33393" x="3937000" y="4032250"/>
          <p14:tracePt t="33410" x="4013200" y="4044950"/>
          <p14:tracePt t="33426" x="4140200" y="4044950"/>
          <p14:tracePt t="33443" x="4210050" y="4025900"/>
          <p14:tracePt t="33459" x="4305300" y="3943350"/>
          <p14:tracePt t="33476" x="4362450" y="3879850"/>
          <p14:tracePt t="33492" x="4425950" y="3771900"/>
          <p14:tracePt t="33510" x="4445000" y="3727450"/>
          <p14:tracePt t="33526" x="4451350" y="3689350"/>
          <p14:tracePt t="33543" x="4438650" y="3644900"/>
          <p14:tracePt t="33560" x="4432300" y="3619500"/>
          <p14:tracePt t="33576" x="4400550" y="3600450"/>
          <p14:tracePt t="33593" x="4349750" y="3568700"/>
          <p14:tracePt t="33609" x="4298950" y="3562350"/>
          <p14:tracePt t="33626" x="4178300" y="3575050"/>
          <p14:tracePt t="33643" x="4076700" y="3600450"/>
          <p14:tracePt t="33660" x="3981450" y="3644900"/>
          <p14:tracePt t="33676" x="3873500" y="3708400"/>
          <p14:tracePt t="33693" x="3835400" y="3746500"/>
          <p14:tracePt t="33709" x="3803650" y="3803650"/>
          <p14:tracePt t="33726" x="3790950" y="3867150"/>
          <p14:tracePt t="33742" x="3790950" y="3924300"/>
          <p14:tracePt t="33759" x="3803650" y="3962400"/>
          <p14:tracePt t="33777" x="3835400" y="4000500"/>
          <p14:tracePt t="33792" x="3879850" y="4032250"/>
          <p14:tracePt t="33809" x="3930650" y="4051300"/>
          <p14:tracePt t="33826" x="4064000" y="4076700"/>
          <p14:tracePt t="33843" x="4140200" y="4076700"/>
          <p14:tracePt t="33859" x="4203700" y="4064000"/>
          <p14:tracePt t="33876" x="4260850" y="4032250"/>
          <p14:tracePt t="33893" x="4286250" y="4013200"/>
          <p14:tracePt t="33909" x="4311650" y="3968750"/>
          <p14:tracePt t="33926" x="4324350" y="3930650"/>
          <p14:tracePt t="33943" x="4324350" y="3886200"/>
          <p14:tracePt t="33960" x="4311650" y="3797300"/>
          <p14:tracePt t="33976" x="4292600" y="3733800"/>
          <p14:tracePt t="33993" x="4254500" y="3695700"/>
          <p14:tracePt t="33996" x="4235450" y="3676650"/>
          <p14:tracePt t="34010" x="4165600" y="3651250"/>
          <p14:tracePt t="34027" x="4076700" y="3625850"/>
          <p14:tracePt t="34043" x="3930650" y="3613150"/>
          <p14:tracePt t="34060" x="3841750" y="3638550"/>
          <p14:tracePt t="34076" x="3689350" y="3714750"/>
          <p14:tracePt t="34093" x="3581400" y="3784600"/>
          <p14:tracePt t="34110" x="3473450" y="3867150"/>
          <p14:tracePt t="34126" x="3365500" y="3968750"/>
          <p14:tracePt t="34143" x="3340100" y="4019550"/>
          <p14:tracePt t="34159" x="3321050" y="4070350"/>
          <p14:tracePt t="34176" x="3321050" y="4089400"/>
          <p14:tracePt t="34194" x="3340100" y="4127500"/>
          <p14:tracePt t="34210" x="3403600" y="4171950"/>
          <p14:tracePt t="34226" x="3467100" y="4203700"/>
          <p14:tracePt t="34243" x="3619500" y="4229100"/>
          <p14:tracePt t="34260" x="3708400" y="4229100"/>
          <p14:tracePt t="34278" x="3879850" y="4197350"/>
          <p14:tracePt t="34293" x="3994150" y="4152900"/>
          <p14:tracePt t="34309" x="4102100" y="4102100"/>
          <p14:tracePt t="34326" x="4222750" y="4013200"/>
          <p14:tracePt t="34343" x="4273550" y="3949700"/>
          <p14:tracePt t="34360" x="4305300" y="3892550"/>
          <p14:tracePt t="34376" x="4318000" y="3784600"/>
          <p14:tracePt t="34393" x="4318000" y="3708400"/>
          <p14:tracePt t="34409" x="4292600" y="3600450"/>
          <p14:tracePt t="34426" x="4260850" y="3549650"/>
          <p14:tracePt t="34443" x="4210050" y="3498850"/>
          <p14:tracePt t="34460" x="4095750" y="3454400"/>
          <p14:tracePt t="34477" x="4019550" y="3448050"/>
          <p14:tracePt t="34493" x="3886200" y="3460750"/>
          <p14:tracePt t="34511" x="3810000" y="3486150"/>
          <p14:tracePt t="34514" x="3784600" y="3498850"/>
          <p14:tracePt t="34526" x="3759200" y="3511550"/>
          <p14:tracePt t="34543" x="3676650" y="3568700"/>
          <p14:tracePt t="34560" x="3625850" y="3606800"/>
          <p14:tracePt t="34576" x="3568700" y="3683000"/>
          <p14:tracePt t="34593" x="3556000" y="3721100"/>
          <p14:tracePt t="34610" x="3543300" y="3759200"/>
          <p14:tracePt t="34626" x="3549650" y="3803650"/>
          <p14:tracePt t="34643" x="3581400" y="3835400"/>
          <p14:tracePt t="34659" x="3670300" y="3892550"/>
          <p14:tracePt t="34676" x="3714750" y="3917950"/>
          <p14:tracePt t="34693" x="3765550" y="3937000"/>
          <p14:tracePt t="34709" x="3829050" y="3943350"/>
          <p14:tracePt t="34726" x="3873500" y="3937000"/>
          <p14:tracePt t="34743" x="3949700" y="3905250"/>
          <p14:tracePt t="34760" x="4013200" y="3873500"/>
          <p14:tracePt t="34776" x="4070350" y="3822700"/>
          <p14:tracePt t="34793" x="4108450" y="3784600"/>
          <p14:tracePt t="34809" x="4121150" y="3771900"/>
          <p14:tracePt t="34826" x="4121150" y="3765550"/>
          <p14:tracePt t="34852" x="4121150" y="3759200"/>
          <p14:tracePt t="34873" x="4108450" y="3733800"/>
          <p14:tracePt t="34881" x="4095750" y="3727450"/>
          <p14:tracePt t="34893" x="4070350" y="3695700"/>
          <p14:tracePt t="34909" x="3968750" y="3632200"/>
          <p14:tracePt t="34926" x="3917950" y="3613150"/>
          <p14:tracePt t="34942" x="3879850" y="3594100"/>
          <p14:tracePt t="34960" x="3867150" y="3594100"/>
          <p14:tracePt t="34976" x="3860800" y="3600450"/>
          <p14:tracePt t="34994" x="3848100" y="3619500"/>
          <p14:tracePt t="35009" x="3841750" y="3625850"/>
          <p14:tracePt t="35888" x="3816350" y="3644900"/>
          <p14:tracePt t="35896" x="3790950" y="3683000"/>
          <p14:tracePt t="35901" x="3759200" y="3708400"/>
          <p14:tracePt t="35909" x="3733800" y="3740150"/>
          <p14:tracePt t="35926" x="3689350" y="3784600"/>
          <p14:tracePt t="35943" x="3651250" y="3829050"/>
          <p14:tracePt t="35960" x="3619500" y="3892550"/>
          <p14:tracePt t="35993" x="3600450" y="3975100"/>
          <p14:tracePt t="36026" x="3606800" y="4038600"/>
          <p14:tracePt t="36028" x="3613150" y="4051300"/>
          <p14:tracePt t="36060" x="3670300" y="4102100"/>
          <p14:tracePt t="36077" x="3708400" y="4127500"/>
          <p14:tracePt t="36093" x="3816350" y="4152900"/>
          <p14:tracePt t="36111" x="3898900" y="4152900"/>
          <p14:tracePt t="36126" x="4032250" y="4140200"/>
          <p14:tracePt t="36143" x="4102100" y="4121150"/>
          <p14:tracePt t="36159" x="4197350" y="4064000"/>
          <p14:tracePt t="36176" x="4241800" y="4013200"/>
          <p14:tracePt t="36194" x="4292600" y="3968750"/>
          <p14:tracePt t="36210" x="4337050" y="3892550"/>
          <p14:tracePt t="36226" x="4356100" y="3854450"/>
          <p14:tracePt t="36243" x="4381500" y="3797300"/>
          <p14:tracePt t="36260" x="4387850" y="3765550"/>
          <p14:tracePt t="36277" x="4387850" y="3740150"/>
          <p14:tracePt t="36293" x="4356100" y="3683000"/>
          <p14:tracePt t="36310" x="4311650" y="3644900"/>
          <p14:tracePt t="36326" x="4229100" y="3600450"/>
          <p14:tracePt t="36343" x="4159250" y="3568700"/>
          <p14:tracePt t="36360" x="4070350" y="3556000"/>
          <p14:tracePt t="36376" x="3930650" y="3549650"/>
          <p14:tracePt t="36393" x="3829050" y="3562350"/>
          <p14:tracePt t="36410" x="3702050" y="3619500"/>
          <p14:tracePt t="36426" x="3644900" y="3651250"/>
          <p14:tracePt t="36444" x="3594100" y="3676650"/>
          <p14:tracePt t="36460" x="3556000" y="3714750"/>
          <p14:tracePt t="36476" x="3543300" y="3721100"/>
          <p14:tracePt t="36493" x="3543300" y="3733800"/>
          <p14:tracePt t="36527" x="3543300" y="3752850"/>
          <p14:tracePt t="36531" x="3543300" y="3765550"/>
          <p14:tracePt t="36543" x="3549650" y="3778250"/>
          <p14:tracePt t="36560" x="3568700" y="3790950"/>
          <p14:tracePt t="36577" x="3568700" y="3810000"/>
          <p14:tracePt t="36595" x="3575050" y="3810000"/>
          <p14:tracePt t="36682" x="3581400" y="3810000"/>
          <p14:tracePt t="36696" x="3587750" y="3803650"/>
          <p14:tracePt t="36703" x="3594100" y="3797300"/>
          <p14:tracePt t="36710" x="3594100" y="3790950"/>
          <p14:tracePt t="36726" x="3600450" y="3784600"/>
          <p14:tracePt t="36745" x="3613150" y="3771900"/>
          <p14:tracePt t="36760" x="3619500" y="3771900"/>
          <p14:tracePt t="36776" x="3625850" y="3765550"/>
          <p14:tracePt t="36793" x="3632200" y="3765550"/>
          <p14:tracePt t="36810" x="3651250" y="3765550"/>
          <p14:tracePt t="36826" x="3663950" y="3765550"/>
          <p14:tracePt t="36843" x="3695700" y="3765550"/>
          <p14:tracePt t="36860" x="3708400" y="3765550"/>
          <p14:tracePt t="36876" x="3714750" y="3765550"/>
          <p14:tracePt t="36893" x="3721100" y="3765550"/>
          <p14:tracePt t="36911" x="3721100" y="3778250"/>
          <p14:tracePt t="36926" x="3721100" y="3810000"/>
          <p14:tracePt t="36943" x="3721100" y="3854450"/>
          <p14:tracePt t="36959" x="3702050" y="3975100"/>
          <p14:tracePt t="36976" x="3657600" y="4083050"/>
          <p14:tracePt t="36992" x="3587750" y="4229100"/>
          <p14:tracePt t="37010" x="3524250" y="4368800"/>
          <p14:tracePt t="37026" x="3435350" y="4514850"/>
          <p14:tracePt t="37028" x="3390900" y="4572000"/>
          <p14:tracePt t="37043" x="3282950" y="4711700"/>
          <p14:tracePt t="37060" x="3187700" y="4819650"/>
          <p14:tracePt t="37076" x="3111500" y="4902200"/>
          <p14:tracePt t="37093" x="2965450" y="5073650"/>
          <p14:tracePt t="37110" x="2901950" y="5149850"/>
          <p14:tracePt t="37126" x="2755900" y="5251450"/>
          <p14:tracePt t="37143" x="2641600" y="5308600"/>
          <p14:tracePt t="37160" x="2546350" y="5359400"/>
          <p14:tracePt t="37176" x="2432050" y="5429250"/>
          <p14:tracePt t="37193" x="2362200" y="5473700"/>
          <p14:tracePt t="37210" x="2260600" y="5543550"/>
          <p14:tracePt t="37226" x="2197100" y="5575300"/>
          <p14:tracePt t="37243" x="2152650" y="5594350"/>
          <p14:tracePt t="37260" x="2101850" y="5626100"/>
          <p14:tracePt t="37277" x="2076450" y="5638800"/>
          <p14:tracePt t="37293" x="2063750" y="5645150"/>
          <p14:tracePt t="37326" x="2057400" y="5657850"/>
          <p14:tracePt t="37343" x="2057400" y="5670550"/>
          <p14:tracePt t="37361" x="2057400" y="5689600"/>
          <p14:tracePt t="37376" x="2070100" y="5727700"/>
          <p14:tracePt t="37394" x="2095500" y="5765800"/>
          <p14:tracePt t="37410" x="2139950" y="5822950"/>
          <p14:tracePt t="37426" x="2197100" y="5899150"/>
          <p14:tracePt t="37444" x="2273300" y="5962650"/>
          <p14:tracePt t="37460" x="2317750" y="6013450"/>
          <p14:tracePt t="37476" x="2362200" y="6045200"/>
          <p14:tracePt t="37493" x="2413000" y="6070600"/>
          <p14:tracePt t="37510" x="2419350" y="6076950"/>
          <p14:tracePt t="37527" x="2425700" y="6083300"/>
          <p14:tracePt t="37543" x="2432050" y="6083300"/>
          <p14:tracePt t="37619" x="2432050" y="6089650"/>
          <p14:tracePt t="37646" x="2425700" y="6083300"/>
          <p14:tracePt t="37653" x="2406650" y="6064250"/>
          <p14:tracePt t="37660" x="2387600" y="6045200"/>
          <p14:tracePt t="37676" x="2330450" y="5988050"/>
          <p14:tracePt t="37693" x="2273300" y="5930900"/>
          <p14:tracePt t="37710" x="2197100" y="5867400"/>
          <p14:tracePt t="37726" x="2165350" y="5848350"/>
          <p14:tracePt t="37743" x="2127250" y="5822950"/>
          <p14:tracePt t="37760" x="2101850" y="5810250"/>
          <p14:tracePt t="37776" x="2082800" y="5797550"/>
          <p14:tracePt t="37793" x="2070100" y="5778500"/>
          <p14:tracePt t="37810" x="2070100" y="5772150"/>
          <p14:tracePt t="37843" x="2076450" y="5759450"/>
          <p14:tracePt t="37860" x="2114550" y="5746750"/>
          <p14:tracePt t="37876" x="2216150" y="5734050"/>
          <p14:tracePt t="37893" x="2311400" y="5721350"/>
          <p14:tracePt t="37910" x="2425700" y="5734050"/>
          <p14:tracePt t="37926" x="2495550" y="5746750"/>
          <p14:tracePt t="37943" x="2597150" y="5778500"/>
          <p14:tracePt t="37960" x="2724150" y="5822950"/>
          <p14:tracePt t="37976" x="2774950" y="5848350"/>
          <p14:tracePt t="37993" x="2806700" y="5861050"/>
          <p14:tracePt t="38009" x="2819400" y="5861050"/>
          <p14:tracePt t="38026" x="2819400" y="5867400"/>
          <p14:tracePt t="38117" x="2794000" y="5867400"/>
          <p14:tracePt t="38124" x="2749550" y="5861050"/>
          <p14:tracePt t="38131" x="2673350" y="5842000"/>
          <p14:tracePt t="38143" x="2584450" y="5816600"/>
          <p14:tracePt t="38159" x="2317750" y="5746750"/>
          <p14:tracePt t="38176" x="2165350" y="5708650"/>
          <p14:tracePt t="38193" x="2051050" y="5676900"/>
          <p14:tracePt t="38209" x="1981200" y="5651500"/>
          <p14:tracePt t="38227" x="1968500" y="5651500"/>
          <p14:tracePt t="38243" x="1962150" y="5645150"/>
          <p14:tracePt t="38300" x="1968500" y="5645150"/>
          <p14:tracePt t="38308" x="1974850" y="5645150"/>
          <p14:tracePt t="38326" x="2006600" y="5651500"/>
          <p14:tracePt t="38343" x="2070100" y="5683250"/>
          <p14:tracePt t="38360" x="2133600" y="5708650"/>
          <p14:tracePt t="38376" x="2209800" y="5746750"/>
          <p14:tracePt t="38393" x="2241550" y="5765800"/>
          <p14:tracePt t="38410" x="2286000" y="5791200"/>
          <p14:tracePt t="38427" x="2317750" y="5803900"/>
          <p14:tracePt t="38443" x="2362200" y="5829300"/>
          <p14:tracePt t="38460" x="2387600" y="5842000"/>
          <p14:tracePt t="38477" x="2419350" y="5854700"/>
          <p14:tracePt t="38493" x="2438400" y="5861050"/>
          <p14:tracePt t="38510" x="2451100" y="5861050"/>
          <p14:tracePt t="38513" x="2457450" y="5867400"/>
          <p14:tracePt t="38526" x="2463800" y="5873750"/>
          <p14:tracePt t="38543" x="2470150" y="5873750"/>
          <p14:tracePt t="38560" x="2476500" y="5880100"/>
          <p14:tracePt t="38596" x="2482850" y="5886450"/>
          <p14:tracePt t="39627" x="2457450" y="5886450"/>
          <p14:tracePt t="39634" x="2413000" y="5880100"/>
          <p14:tracePt t="39643" x="2381250" y="5867400"/>
          <p14:tracePt t="39661" x="2292350" y="5848350"/>
          <p14:tracePt t="39677" x="2216150" y="5822950"/>
          <p14:tracePt t="39693" x="2178050" y="5803900"/>
          <p14:tracePt t="39710" x="2127250" y="5778500"/>
          <p14:tracePt t="39727" x="2089150" y="5759450"/>
          <p14:tracePt t="39760" x="2000250" y="5708650"/>
          <p14:tracePt t="39793" x="1943100" y="5689600"/>
          <p14:tracePt t="39826" x="1936750" y="5689600"/>
          <p14:tracePt t="39925" x="1936750" y="5683250"/>
          <p14:tracePt t="39938" x="1949450" y="5683250"/>
          <p14:tracePt t="39946" x="1955800" y="5683250"/>
          <p14:tracePt t="39960" x="1993900" y="5683250"/>
          <p14:tracePt t="39976" x="2025650" y="5689600"/>
          <p14:tracePt t="39994" x="2063750" y="5702300"/>
          <p14:tracePt t="40010" x="2108200" y="5708650"/>
          <p14:tracePt t="40026" x="2139950" y="5727700"/>
          <p14:tracePt t="40030" x="2165350" y="5734050"/>
          <p14:tracePt t="40043" x="2203450" y="5753100"/>
          <p14:tracePt t="40060" x="2260600" y="5778500"/>
          <p14:tracePt t="40076" x="2343150" y="5803900"/>
          <p14:tracePt t="40093" x="2451100" y="5835650"/>
          <p14:tracePt t="40110" x="2520950" y="5854700"/>
          <p14:tracePt t="40126" x="2622550" y="5886450"/>
          <p14:tracePt t="40143" x="2705100" y="5899150"/>
          <p14:tracePt t="40159" x="2832100" y="5911850"/>
          <p14:tracePt t="40176" x="2882900" y="5911850"/>
          <p14:tracePt t="40193" x="2908300" y="5911850"/>
          <p14:tracePt t="40209" x="2921000" y="5911850"/>
          <p14:tracePt t="40264" x="2927350" y="5911850"/>
          <p14:tracePt t="40889" x="2921000" y="5911850"/>
          <p14:tracePt t="41424" x="2914650" y="5911850"/>
          <p14:tracePt t="41742" x="2882900" y="5905500"/>
          <p14:tracePt t="41748" x="2838450" y="5905500"/>
          <p14:tracePt t="41760" x="2794000" y="5899150"/>
          <p14:tracePt t="41776" x="2660650" y="5886450"/>
          <p14:tracePt t="41793" x="2590800" y="5867400"/>
          <p14:tracePt t="41810" x="2520950" y="5854700"/>
          <p14:tracePt t="41826" x="2438400" y="5835650"/>
          <p14:tracePt t="41843" x="2387600" y="5816600"/>
          <p14:tracePt t="41877" x="2216150" y="5803900"/>
          <p14:tracePt t="41910" x="2063750" y="5791200"/>
          <p14:tracePt t="41943" x="1930400" y="5765800"/>
          <p14:tracePt t="41960" x="1885950" y="5759450"/>
          <p14:tracePt t="41977" x="1841500" y="5746750"/>
          <p14:tracePt t="41993" x="1784350" y="5715000"/>
          <p14:tracePt t="42010" x="1758950" y="5702300"/>
          <p14:tracePt t="42026" x="1727200" y="5664200"/>
          <p14:tracePt t="42043" x="1720850" y="5638800"/>
          <p14:tracePt t="42061" x="1720850" y="5607050"/>
          <p14:tracePt t="42077" x="1752600" y="5524500"/>
          <p14:tracePt t="42093" x="1809750" y="5454650"/>
          <p14:tracePt t="42110" x="1911350" y="5327650"/>
          <p14:tracePt t="42126" x="1987550" y="5257800"/>
          <p14:tracePt t="42144" x="2063750" y="5194300"/>
          <p14:tracePt t="42160" x="2203450" y="5149850"/>
          <p14:tracePt t="42176" x="2330450" y="5124450"/>
          <p14:tracePt t="42193" x="2527300" y="5111750"/>
          <p14:tracePt t="42210" x="2641600" y="5124450"/>
          <p14:tracePt t="42226" x="2832100" y="5187950"/>
          <p14:tracePt t="42243" x="2959100" y="5245100"/>
          <p14:tracePt t="42260" x="3041650" y="5302250"/>
          <p14:tracePt t="42277" x="3136900" y="5435600"/>
          <p14:tracePt t="42293" x="3175000" y="5511800"/>
          <p14:tracePt t="42309" x="3200400" y="5607050"/>
          <p14:tracePt t="42326" x="3206750" y="5651500"/>
          <p14:tracePt t="42343" x="3206750" y="5708650"/>
          <p14:tracePt t="42359" x="3200400" y="5791200"/>
          <p14:tracePt t="42376" x="3168650" y="5854700"/>
          <p14:tracePt t="42393" x="3124200" y="5918200"/>
          <p14:tracePt t="42410" x="3067050" y="5981700"/>
          <p14:tracePt t="42426" x="3028950" y="6019800"/>
          <p14:tracePt t="42443" x="2921000" y="6070600"/>
          <p14:tracePt t="42460" x="2851150" y="6083300"/>
          <p14:tracePt t="42476" x="2736850" y="6096000"/>
          <p14:tracePt t="42494" x="2660650" y="6108700"/>
          <p14:tracePt t="42510" x="2597150" y="6102350"/>
          <p14:tracePt t="42527" x="2457450" y="6096000"/>
          <p14:tracePt t="42531" x="2413000" y="6089650"/>
          <p14:tracePt t="42543" x="2374900" y="6083300"/>
          <p14:tracePt t="42560" x="2279650" y="6057900"/>
          <p14:tracePt t="42576" x="2228850" y="6032500"/>
          <p14:tracePt t="42593" x="2190750" y="6007100"/>
          <p14:tracePt t="42610" x="2146300" y="5956300"/>
          <p14:tracePt t="42627" x="2127250" y="5930900"/>
          <p14:tracePt t="42643" x="2108200" y="5892800"/>
          <p14:tracePt t="42660" x="2089150" y="5842000"/>
          <p14:tracePt t="42677" x="2082800" y="5810250"/>
          <p14:tracePt t="42693" x="2076450" y="5759450"/>
          <p14:tracePt t="42710" x="2076450" y="5727700"/>
          <p14:tracePt t="42727" x="2089150" y="5695950"/>
          <p14:tracePt t="42743" x="2101850" y="5651500"/>
          <p14:tracePt t="42761" x="2120900" y="5619750"/>
          <p14:tracePt t="42776" x="2139950" y="5581650"/>
          <p14:tracePt t="42794" x="2152650" y="5562600"/>
          <p14:tracePt t="42810" x="2184400" y="5524500"/>
          <p14:tracePt t="42827" x="2222500" y="5499100"/>
          <p14:tracePt t="42844" x="2260600" y="5473700"/>
          <p14:tracePt t="42860" x="2343150" y="5441950"/>
          <p14:tracePt t="42876" x="2425700" y="5416550"/>
          <p14:tracePt t="42893" x="2559050" y="5391150"/>
          <p14:tracePt t="42910" x="2609850" y="5391150"/>
          <p14:tracePt t="42927" x="2749550" y="5403850"/>
          <p14:tracePt t="42943" x="2921000" y="5467350"/>
          <p14:tracePt t="42960" x="3016250" y="5511800"/>
          <p14:tracePt t="42977" x="3111500" y="5588000"/>
          <p14:tracePt t="42994" x="3149600" y="5632450"/>
          <p14:tracePt t="43011" x="3175000" y="5664200"/>
          <p14:tracePt t="43027" x="3194050" y="5708650"/>
          <p14:tracePt t="43031" x="3194050" y="5721350"/>
          <p14:tracePt t="43044" x="3194050" y="5727700"/>
          <p14:tracePt t="43060" x="3194050" y="5759450"/>
          <p14:tracePt t="43076" x="3194050" y="5772150"/>
          <p14:tracePt t="43094" x="3194050" y="5778500"/>
          <p14:tracePt t="43110" x="3194050" y="5784850"/>
          <p14:tracePt t="43951" x="3155950" y="5784850"/>
          <p14:tracePt t="43958" x="3098800" y="5765800"/>
          <p14:tracePt t="43966" x="3041650" y="5753100"/>
          <p14:tracePt t="43978" x="2990850" y="5734050"/>
          <p14:tracePt t="43993" x="2851150" y="5695950"/>
          <p14:tracePt t="44010" x="2749550" y="5676900"/>
          <p14:tracePt t="44026" x="2673350" y="5657850"/>
          <p14:tracePt t="44060" x="2520950" y="5626100"/>
          <p14:tracePt t="44063" x="2495550" y="5626100"/>
          <p14:tracePt t="44093" x="2413000" y="5626100"/>
          <p14:tracePt t="44127" x="2336800" y="5638800"/>
          <p14:tracePt t="44143" x="2298700" y="5664200"/>
          <p14:tracePt t="44160" x="2254250" y="5702300"/>
          <p14:tracePt t="44177" x="2216150" y="5740400"/>
          <p14:tracePt t="44194" x="2171700" y="5778500"/>
          <p14:tracePt t="44210" x="2159000" y="5797550"/>
          <p14:tracePt t="44228" x="2146300" y="5822950"/>
          <p14:tracePt t="44243" x="2133600" y="5854700"/>
          <p14:tracePt t="44260" x="2133600" y="5861050"/>
          <p14:tracePt t="44276" x="2133600" y="5873750"/>
          <p14:tracePt t="44381" x="2139950" y="5867400"/>
          <p14:tracePt t="44388" x="2146300" y="5861050"/>
          <p14:tracePt t="44396" x="2152650" y="5861050"/>
          <p14:tracePt t="44410" x="2178050" y="5835650"/>
          <p14:tracePt t="44427" x="2222500" y="5797550"/>
          <p14:tracePt t="44443" x="2286000" y="5753100"/>
          <p14:tracePt t="44460" x="2317750" y="5727700"/>
          <p14:tracePt t="44476" x="2362200" y="5702300"/>
          <p14:tracePt t="44493" x="2425700" y="5651500"/>
          <p14:tracePt t="44510" x="2482850" y="5607050"/>
          <p14:tracePt t="44526" x="2552700" y="5556250"/>
          <p14:tracePt t="44543" x="2584450" y="5524500"/>
          <p14:tracePt t="44560" x="2616200" y="5518150"/>
          <p14:tracePt t="44577" x="2641600" y="5499100"/>
          <p14:tracePt t="44594" x="2654300" y="5499100"/>
          <p14:tracePt t="44610" x="2673350" y="5499100"/>
          <p14:tracePt t="44627" x="2705100" y="5499100"/>
          <p14:tracePt t="44643" x="2717800" y="5511800"/>
          <p14:tracePt t="44660" x="2749550" y="5543550"/>
          <p14:tracePt t="44677" x="2749550" y="5568950"/>
          <p14:tracePt t="44693" x="2755900" y="5594350"/>
          <p14:tracePt t="44710" x="2749550" y="5632450"/>
          <p14:tracePt t="44728" x="2724150" y="5657850"/>
          <p14:tracePt t="44743" x="2660650" y="5708650"/>
          <p14:tracePt t="44760" x="2603500" y="5734050"/>
          <p14:tracePt t="44776" x="2520950" y="5772150"/>
          <p14:tracePt t="44794" x="2470150" y="5797550"/>
          <p14:tracePt t="44811" x="2419350" y="5816600"/>
          <p14:tracePt t="44827" x="2349500" y="5829300"/>
          <p14:tracePt t="44844" x="2311400" y="5829300"/>
          <p14:tracePt t="44860" x="2247900" y="5829300"/>
          <p14:tracePt t="44877" x="2203450" y="5829300"/>
          <p14:tracePt t="44894" x="2178050" y="5822950"/>
          <p14:tracePt t="44910" x="2152650" y="5803900"/>
          <p14:tracePt t="44927" x="2146300" y="5791200"/>
          <p14:tracePt t="44943" x="2139950" y="5778500"/>
          <p14:tracePt t="44960" x="2139950" y="5746750"/>
          <p14:tracePt t="44977" x="2139950" y="5721350"/>
          <p14:tracePt t="44993" x="2159000" y="5695950"/>
          <p14:tracePt t="45011" x="2171700" y="5676900"/>
          <p14:tracePt t="45027" x="2203450" y="5664200"/>
          <p14:tracePt t="45044" x="2235200" y="5651500"/>
          <p14:tracePt t="45047" x="2247900" y="5651500"/>
          <p14:tracePt t="45061" x="2266950" y="5651500"/>
          <p14:tracePt t="45077" x="2311400" y="5670550"/>
          <p14:tracePt t="45094" x="2343150" y="5689600"/>
          <p14:tracePt t="45110" x="2374900" y="5740400"/>
          <p14:tracePt t="45128" x="2381250" y="5759450"/>
          <p14:tracePt t="45145" x="2387600" y="5797550"/>
          <p14:tracePt t="45160" x="2387600" y="5816600"/>
          <p14:tracePt t="45177" x="2387600" y="5842000"/>
          <p14:tracePt t="45193" x="2387600" y="5854700"/>
          <p14:tracePt t="45263" x="2387600" y="5848350"/>
          <p14:tracePt t="45270" x="2387600" y="5842000"/>
          <p14:tracePt t="45277" x="2387600" y="5835650"/>
          <p14:tracePt t="45294" x="2413000" y="5772150"/>
          <p14:tracePt t="45311" x="2470150" y="5689600"/>
          <p14:tracePt t="45327" x="2584450" y="5511800"/>
          <p14:tracePt t="45344" x="2686050" y="5422900"/>
          <p14:tracePt t="45360" x="2844800" y="5327650"/>
          <p14:tracePt t="45377" x="2927350" y="5302250"/>
          <p14:tracePt t="45394" x="3003550" y="5295900"/>
          <p14:tracePt t="45410" x="3124200" y="5314950"/>
          <p14:tracePt t="45427" x="3232150" y="5353050"/>
          <p14:tracePt t="45443" x="3340100" y="5429250"/>
          <p14:tracePt t="45460" x="3378200" y="5467350"/>
          <p14:tracePt t="45477" x="3409950" y="5505450"/>
          <p14:tracePt t="45494" x="3409950" y="5524500"/>
          <p14:tracePt t="45511" x="3409950" y="5543550"/>
          <p14:tracePt t="45526" x="3384550" y="5588000"/>
          <p14:tracePt t="45543" x="3371850" y="5619750"/>
          <p14:tracePt t="45545" x="3365500" y="5632450"/>
          <p14:tracePt t="45560" x="3352800" y="5638800"/>
          <p14:tracePt t="45577" x="3352800" y="5651500"/>
          <p14:tracePt t="45610" x="3346450" y="5651500"/>
          <p14:tracePt t="45819" x="3321050" y="5651500"/>
          <p14:tracePt t="45829" x="3289300" y="5651500"/>
          <p14:tracePt t="45844" x="3213100" y="5664200"/>
          <p14:tracePt t="45860" x="3111500" y="5670550"/>
          <p14:tracePt t="45877" x="3035300" y="5670550"/>
          <p14:tracePt t="45893" x="2959100" y="5670550"/>
          <p14:tracePt t="45910" x="2870200" y="5670550"/>
          <p14:tracePt t="45928" x="2838450" y="5664200"/>
          <p14:tracePt t="45944" x="2813050" y="5664200"/>
          <p14:tracePt t="45961" x="2806700" y="5664200"/>
          <p14:tracePt t="45977" x="2800350" y="5657850"/>
          <p14:tracePt t="46394" x="2819400" y="5626100"/>
          <p14:tracePt t="46400" x="2851150" y="5588000"/>
          <p14:tracePt t="46411" x="2876550" y="5562600"/>
          <p14:tracePt t="46427" x="2959100" y="5492750"/>
          <p14:tracePt t="46444" x="3073400" y="5429250"/>
          <p14:tracePt t="46460" x="3162300" y="5416550"/>
          <p14:tracePt t="46476" x="3308350" y="5429250"/>
          <p14:tracePt t="46494" x="3403600" y="5480050"/>
          <p14:tracePt t="46527" x="3562350" y="5594350"/>
          <p14:tracePt t="46560" x="3594100" y="5638800"/>
          <p14:tracePt t="46593" x="3562350" y="5676900"/>
          <p14:tracePt t="46610" x="3517900" y="5708650"/>
          <p14:tracePt t="46626" x="3448050" y="5734050"/>
          <p14:tracePt t="46643" x="3346450" y="5778500"/>
          <p14:tracePt t="46660" x="3289300" y="5797550"/>
          <p14:tracePt t="46676" x="3225800" y="5797550"/>
          <p14:tracePt t="46693" x="3187700" y="5791200"/>
          <p14:tracePt t="46710" x="3155950" y="5784850"/>
          <p14:tracePt t="46726" x="3105150" y="5765800"/>
          <p14:tracePt t="46744" x="3073400" y="5753100"/>
          <p14:tracePt t="46760" x="3028950" y="5721350"/>
          <p14:tracePt t="46777" x="2997200" y="5702300"/>
          <p14:tracePt t="46793" x="2978150" y="5689600"/>
          <p14:tracePt t="46810" x="2952750" y="5645150"/>
          <p14:tracePt t="46826" x="2946400" y="5588000"/>
          <p14:tracePt t="46843" x="2952750" y="5499100"/>
          <p14:tracePt t="46860" x="2984500" y="5378450"/>
          <p14:tracePt t="46877" x="3022600" y="5264150"/>
          <p14:tracePt t="46893" x="3098800" y="5111750"/>
          <p14:tracePt t="46910" x="3155950" y="4978400"/>
          <p14:tracePt t="46927" x="3263900" y="4787900"/>
          <p14:tracePt t="46944" x="3327400" y="4673600"/>
          <p14:tracePt t="46960" x="3429000" y="4546600"/>
          <p14:tracePt t="46976" x="3587750" y="4349750"/>
          <p14:tracePt t="46993" x="3676650" y="4229100"/>
          <p14:tracePt t="47010" x="3810000" y="4064000"/>
          <p14:tracePt t="47027" x="3879850" y="3968750"/>
          <p14:tracePt t="47044" x="3956050" y="3860800"/>
          <p14:tracePt t="47047" x="3987800" y="3822700"/>
          <p14:tracePt t="47060" x="4051300" y="3733800"/>
          <p14:tracePt t="47077" x="4102100" y="3663950"/>
          <p14:tracePt t="47093" x="4159250" y="3587750"/>
          <p14:tracePt t="47110" x="4191000" y="3543300"/>
          <p14:tracePt t="47127" x="4216400" y="3511550"/>
          <p14:tracePt t="47144" x="4229100" y="3486150"/>
          <p14:tracePt t="47275" x="4222750" y="3486150"/>
          <p14:tracePt t="47284" x="4216400" y="3486150"/>
          <p14:tracePt t="47295" x="4210050" y="3492500"/>
          <p14:tracePt t="47310" x="4184650" y="3517900"/>
          <p14:tracePt t="47327" x="4171950" y="3530600"/>
          <p14:tracePt t="47343" x="4222750" y="3568700"/>
          <p14:tracePt t="47361" x="4311650" y="3651250"/>
          <p14:tracePt t="47378" x="4495800" y="3841750"/>
          <p14:tracePt t="47582" x="4489450" y="3841750"/>
          <p14:tracePt t="47589" x="4464050" y="3841750"/>
          <p14:tracePt t="47597" x="4445000" y="3841750"/>
          <p14:tracePt t="47610" x="4406900" y="3841750"/>
          <p14:tracePt t="47627" x="4381500" y="3841750"/>
          <p14:tracePt t="47644" x="4337050" y="3841750"/>
          <p14:tracePt t="47660" x="4311650" y="3841750"/>
          <p14:tracePt t="47676" x="4292600" y="3841750"/>
          <p14:tracePt t="47693" x="4267200" y="3854450"/>
          <p14:tracePt t="47710" x="4254500" y="3867150"/>
          <p14:tracePt t="47727" x="4216400" y="3905250"/>
          <p14:tracePt t="47744" x="4197350" y="3930650"/>
          <p14:tracePt t="47760" x="4178300" y="3968750"/>
          <p14:tracePt t="47777" x="4133850" y="4019550"/>
          <p14:tracePt t="47793" x="4102100" y="4057650"/>
          <p14:tracePt t="47810" x="4032250" y="4121150"/>
          <p14:tracePt t="47827" x="4000500" y="4146550"/>
          <p14:tracePt t="47845" x="3987800" y="4165600"/>
          <p14:tracePt t="47860" x="3981450" y="4165600"/>
          <p14:tracePt t="47896" x="3981450" y="4140200"/>
          <p14:tracePt t="47903" x="3981450" y="4095750"/>
          <p14:tracePt t="47911" x="3981450" y="4057650"/>
          <p14:tracePt t="47927" x="3975100" y="3987800"/>
          <p14:tracePt t="47944" x="3975100" y="3924300"/>
          <p14:tracePt t="47961" x="3975100" y="3892550"/>
          <p14:tracePt t="47977" x="3975100" y="3854450"/>
          <p14:tracePt t="47994" x="3968750" y="3835400"/>
          <p14:tracePt t="48012" x="3968750" y="3829050"/>
          <p14:tracePt t="48088" x="3962400" y="3829050"/>
          <p14:tracePt t="48130" x="3962400" y="3835400"/>
          <p14:tracePt t="48137" x="3962400" y="3841750"/>
          <p14:tracePt t="48157" x="3962400" y="3848100"/>
          <p14:tracePt t="48179" x="3962400" y="3854450"/>
          <p14:tracePt t="48186" x="3962400" y="3860800"/>
          <p14:tracePt t="48220" x="3962400" y="3867150"/>
          <p14:tracePt t="48228" x="3962400" y="3873500"/>
          <p14:tracePt t="48255" x="3962400" y="3879850"/>
          <p14:tracePt t="48268" x="3962400" y="3886200"/>
          <p14:tracePt t="48277" x="3962400" y="3892550"/>
          <p14:tracePt t="48296" x="3962400" y="3898900"/>
          <p14:tracePt t="48310" x="3962400" y="3905250"/>
          <p14:tracePt t="48327" x="3968750" y="3924300"/>
          <p14:tracePt t="48343" x="3968750" y="3930650"/>
          <p14:tracePt t="48360" x="3968750" y="3949700"/>
          <p14:tracePt t="48377" x="3968750" y="3962400"/>
          <p14:tracePt t="48394" x="3975100" y="3975100"/>
          <p14:tracePt t="48449" x="3981450" y="3975100"/>
          <p14:tracePt t="48463" x="3987800" y="3975100"/>
          <p14:tracePt t="48477" x="3994150" y="3968750"/>
          <p14:tracePt t="48485" x="3994150" y="3962400"/>
          <p14:tracePt t="48494" x="4000500" y="3956050"/>
          <p14:tracePt t="48510" x="4019550" y="3911600"/>
          <p14:tracePt t="48527" x="4064000" y="3848100"/>
          <p14:tracePt t="48543" x="4102100" y="3797300"/>
          <p14:tracePt t="48560" x="4165600" y="3695700"/>
          <p14:tracePt t="48577" x="4222750" y="3619500"/>
          <p14:tracePt t="48594" x="4273550" y="3562350"/>
          <p14:tracePt t="48611" x="4330700" y="3498850"/>
          <p14:tracePt t="48628" x="4343400" y="3473450"/>
          <p14:tracePt t="48645" x="4362450" y="3460750"/>
          <p14:tracePt t="48661" x="4368800" y="3460750"/>
          <p14:tracePt t="48733" x="4368800" y="3454400"/>
          <p14:tracePt t="48748" x="4362450" y="3454400"/>
          <p14:tracePt t="48754" x="4349750" y="3448050"/>
          <p14:tracePt t="48760" x="4337050" y="3441700"/>
          <p14:tracePt t="48776" x="4286250" y="3435350"/>
          <p14:tracePt t="48793" x="4229100" y="3422650"/>
          <p14:tracePt t="48810" x="4159250" y="3403600"/>
          <p14:tracePt t="48826" x="4127500" y="3403600"/>
          <p14:tracePt t="48843" x="4076700" y="3397250"/>
          <p14:tracePt t="48860" x="4038600" y="3390900"/>
          <p14:tracePt t="48877" x="4000500" y="3390900"/>
          <p14:tracePt t="48894" x="3917950" y="3384550"/>
          <p14:tracePt t="48913" x="3822700" y="3390900"/>
          <p14:tracePt t="48927" x="3759200" y="3409950"/>
          <p14:tracePt t="48944" x="3708400" y="3422650"/>
          <p14:tracePt t="48962" x="3676650" y="3441700"/>
          <p14:tracePt t="48977" x="3619500" y="3473450"/>
          <p14:tracePt t="48995" x="3581400" y="3517900"/>
          <p14:tracePt t="49010" x="3530600" y="3594100"/>
          <p14:tracePt t="49028" x="3498850" y="3644900"/>
          <p14:tracePt t="49045" x="3473450" y="3714750"/>
          <p14:tracePt t="49061" x="3454400" y="3803650"/>
          <p14:tracePt t="49065" x="3454400" y="3822700"/>
          <p14:tracePt t="49077" x="3454400" y="3841750"/>
          <p14:tracePt t="49094" x="3473450" y="3930650"/>
          <p14:tracePt t="49111" x="3498850" y="3981450"/>
          <p14:tracePt t="49127" x="3517900" y="4019550"/>
          <p14:tracePt t="49144" x="3594100" y="4114800"/>
          <p14:tracePt t="49161" x="3638550" y="4171950"/>
          <p14:tracePt t="49177" x="3721100" y="4216400"/>
          <p14:tracePt t="49194" x="3810000" y="4229100"/>
          <p14:tracePt t="49211" x="3873500" y="4229100"/>
          <p14:tracePt t="49227" x="3994150" y="4184650"/>
          <p14:tracePt t="49245" x="4064000" y="4133850"/>
          <p14:tracePt t="49260" x="4203700" y="4025900"/>
          <p14:tracePt t="49277" x="4279900" y="3956050"/>
          <p14:tracePt t="49294" x="4343400" y="3898900"/>
          <p14:tracePt t="49311" x="4432300" y="3810000"/>
          <p14:tracePt t="49327" x="4457700" y="3771900"/>
          <p14:tracePt t="49344" x="4470400" y="3714750"/>
          <p14:tracePt t="49361" x="4476750" y="3676650"/>
          <p14:tracePt t="49377" x="4470400" y="3632200"/>
          <p14:tracePt t="49394" x="4432300" y="3581400"/>
          <p14:tracePt t="49410" x="4394200" y="3536950"/>
          <p14:tracePt t="49427" x="4305300" y="3479800"/>
          <p14:tracePt t="49445" x="4241800" y="3448050"/>
          <p14:tracePt t="49461" x="4165600" y="3435350"/>
          <p14:tracePt t="49477" x="4032250" y="3435350"/>
          <p14:tracePt t="49494" x="3911600" y="3454400"/>
          <p14:tracePt t="49510" x="3771900" y="3486150"/>
          <p14:tracePt t="49527" x="3689350" y="3524250"/>
          <p14:tracePt t="49544" x="3619500" y="3575050"/>
          <p14:tracePt t="49561" x="3524250" y="3663950"/>
          <p14:tracePt t="49565" x="3505200" y="3689350"/>
          <p14:tracePt t="49577" x="3479800" y="3714750"/>
          <p14:tracePt t="49594" x="3448050" y="3784600"/>
          <p14:tracePt t="49611" x="3441700" y="3835400"/>
          <p14:tracePt t="49627" x="3441700" y="3898900"/>
          <p14:tracePt t="49644" x="3467100" y="3962400"/>
          <p14:tracePt t="49662" x="3524250" y="4057650"/>
          <p14:tracePt t="49677" x="3581400" y="4146550"/>
          <p14:tracePt t="49694" x="3638550" y="4203700"/>
          <p14:tracePt t="49710" x="3714750" y="4254500"/>
          <p14:tracePt t="49727" x="3892550" y="4311650"/>
          <p14:tracePt t="49743" x="4000500" y="4330700"/>
          <p14:tracePt t="49760" x="4114800" y="4330700"/>
          <p14:tracePt t="49777" x="4165600" y="4305300"/>
          <p14:tracePt t="49794" x="4210050" y="4254500"/>
          <p14:tracePt t="49810" x="4292600" y="4146550"/>
          <p14:tracePt t="49828" x="4337050" y="4076700"/>
          <p14:tracePt t="49843" x="4368800" y="4006850"/>
          <p14:tracePt t="49860" x="4381500" y="3962400"/>
          <p14:tracePt t="49876" x="4387850" y="3898900"/>
          <p14:tracePt t="49893" x="4381500" y="3867150"/>
          <p14:tracePt t="49910" x="4343400" y="3816350"/>
          <p14:tracePt t="49927" x="4305300" y="3790950"/>
          <p14:tracePt t="49944" x="4260850" y="3765550"/>
          <p14:tracePt t="49960" x="4178300" y="3733800"/>
          <p14:tracePt t="49977" x="4121150" y="3727450"/>
          <p14:tracePt t="49995" x="4051300" y="3727450"/>
          <p14:tracePt t="50010" x="3962400" y="3727450"/>
          <p14:tracePt t="50027" x="3911600" y="3746500"/>
          <p14:tracePt t="50043" x="3860800" y="3778250"/>
          <p14:tracePt t="50061" x="3835400" y="3797300"/>
          <p14:tracePt t="50078" x="3829050" y="3797300"/>
          <p14:tracePt t="50094" x="3816350" y="3803650"/>
          <p14:tracePt t="50149" x="3816350" y="3810000"/>
          <p14:tracePt t="50163" x="3816350" y="3816350"/>
          <p14:tracePt t="50183" x="3816350" y="3822700"/>
          <p14:tracePt t="50190" x="3816350" y="3829050"/>
          <p14:tracePt t="50302" x="3810000" y="3829050"/>
          <p14:tracePt t="50704" x="3816350" y="3822700"/>
          <p14:tracePt t="50717" x="3822700" y="3816350"/>
          <p14:tracePt t="50723" x="3829050" y="3816350"/>
          <p14:tracePt t="50731" x="3835400" y="3810000"/>
          <p14:tracePt t="50743" x="3854450" y="3803650"/>
          <p14:tracePt t="50760" x="3860800" y="3797300"/>
          <p14:tracePt t="50777" x="3873500" y="3784600"/>
          <p14:tracePt t="51306" x="3854450" y="3784600"/>
          <p14:tracePt t="51312" x="3822700" y="3790950"/>
          <p14:tracePt t="51327" x="3746500" y="3822700"/>
          <p14:tracePt t="51344" x="3657600" y="3848100"/>
          <p14:tracePt t="51361" x="3562350" y="3886200"/>
          <p14:tracePt t="51377" x="3409950" y="3943350"/>
          <p14:tracePt t="51394" x="3295650" y="3975100"/>
          <p14:tracePt t="51427" x="3117850" y="4019550"/>
          <p14:tracePt t="51460" x="3073400" y="4019550"/>
          <p14:tracePt t="51494" x="3067050" y="4019550"/>
          <p14:tracePt t="51551" x="3067050" y="4013200"/>
          <p14:tracePt t="51559" x="3079750" y="4000500"/>
          <p14:tracePt t="51567" x="3092450" y="3987800"/>
          <p14:tracePt t="51577" x="3117850" y="3962400"/>
          <p14:tracePt t="51593" x="3168650" y="3930650"/>
          <p14:tracePt t="51610" x="3238500" y="3879850"/>
          <p14:tracePt t="51627" x="3371850" y="3829050"/>
          <p14:tracePt t="51643" x="3473450" y="3816350"/>
          <p14:tracePt t="51660" x="3594100" y="3816350"/>
          <p14:tracePt t="51677" x="3670300" y="3816350"/>
          <p14:tracePt t="51693" x="3771900" y="3841750"/>
          <p14:tracePt t="51710" x="3829050" y="3873500"/>
          <p14:tracePt t="51727" x="3848100" y="3892550"/>
          <p14:tracePt t="51743" x="3867150" y="3905250"/>
          <p14:tracePt t="51760" x="3873500" y="3905250"/>
          <p14:tracePt t="51777" x="3873500" y="3911600"/>
          <p14:tracePt t="51794" x="3879850" y="3917950"/>
          <p14:tracePt t="51833" x="3879850" y="3924300"/>
          <p14:tracePt t="52174" x="3873500" y="3924300"/>
          <p14:tracePt t="52181" x="3860800" y="3924300"/>
          <p14:tracePt t="52194" x="3822700" y="3930650"/>
          <p14:tracePt t="52211" x="3746500" y="3956050"/>
          <p14:tracePt t="52228" x="3644900" y="3981450"/>
          <p14:tracePt t="52244" x="3486150" y="4025900"/>
          <p14:tracePt t="52277" x="3251200" y="4070350"/>
          <p14:tracePt t="52310" x="3136900" y="4089400"/>
          <p14:tracePt t="52345" x="3060700" y="4089400"/>
          <p14:tracePt t="52360" x="3041650" y="4089400"/>
          <p14:tracePt t="52394" x="3041650" y="4095750"/>
          <p14:tracePt t="52958" x="3041650" y="4089400"/>
          <p14:tracePt t="52971" x="3048000" y="4076700"/>
          <p14:tracePt t="52977" x="3054350" y="4070350"/>
          <p14:tracePt t="52994" x="3067050" y="4051300"/>
          <p14:tracePt t="53010" x="3092450" y="4025900"/>
          <p14:tracePt t="53027" x="3117850" y="3975100"/>
          <p14:tracePt t="53044" x="3149600" y="3956050"/>
          <p14:tracePt t="53077" x="3263900" y="3892550"/>
          <p14:tracePt t="53110" x="3448050" y="3848100"/>
          <p14:tracePt t="53143" x="3562350" y="3848100"/>
          <p14:tracePt t="53160" x="3575050" y="3854450"/>
          <p14:tracePt t="53177" x="3581400" y="3854450"/>
          <p14:tracePt t="53241" x="3581400" y="3860800"/>
          <p14:tracePt t="53262" x="3568700" y="3867150"/>
          <p14:tracePt t="53269" x="3556000" y="3873500"/>
          <p14:tracePt t="53277" x="3536950" y="3886200"/>
          <p14:tracePt t="53294" x="3473450" y="3898900"/>
          <p14:tracePt t="53310" x="3340100" y="3930650"/>
          <p14:tracePt t="53328" x="3270250" y="3943350"/>
          <p14:tracePt t="53344" x="3200400" y="3956050"/>
          <p14:tracePt t="53361" x="3136900" y="3968750"/>
          <p14:tracePt t="53377" x="3105150" y="3975100"/>
          <p14:tracePt t="53394" x="3060700" y="3975100"/>
          <p14:tracePt t="53411" x="3041650" y="3975100"/>
          <p14:tracePt t="53428" x="3035300" y="3975100"/>
          <p14:tracePt t="53477" x="3028950" y="3975100"/>
          <p14:tracePt t="53498" x="3028950" y="3968750"/>
          <p14:tracePt t="53513" x="3028950" y="3962400"/>
          <p14:tracePt t="53519" x="3041650" y="3962400"/>
          <p14:tracePt t="53527" x="3041650" y="3949700"/>
          <p14:tracePt t="53544" x="3067050" y="3917950"/>
          <p14:tracePt t="53560" x="3149600" y="3867150"/>
          <p14:tracePt t="53577" x="3213100" y="3829050"/>
          <p14:tracePt t="53581" x="3238500" y="3829050"/>
          <p14:tracePt t="53595" x="3295650" y="3816350"/>
          <p14:tracePt t="53611" x="3333750" y="3816350"/>
          <p14:tracePt t="53627" x="3365500" y="3822700"/>
          <p14:tracePt t="53644" x="3384550" y="3829050"/>
          <p14:tracePt t="53699" x="3384550" y="3835400"/>
          <p14:tracePt t="53797" x="3384550" y="3841750"/>
          <p14:tracePt t="53817" x="3384550" y="3848100"/>
          <p14:tracePt t="53824" x="3371850" y="3848100"/>
          <p14:tracePt t="53831" x="3371850" y="3854450"/>
          <p14:tracePt t="53845" x="3352800" y="3860800"/>
          <p14:tracePt t="53861" x="3244850" y="3917950"/>
          <p14:tracePt t="53877" x="3175000" y="3956050"/>
          <p14:tracePt t="53894" x="3111500" y="3981450"/>
          <p14:tracePt t="53911" x="3092450" y="3994150"/>
          <p14:tracePt t="53927" x="3086100" y="3994150"/>
          <p14:tracePt t="55322" x="3086100" y="4000500"/>
          <p14:tracePt t="55330" x="3086100" y="4006850"/>
          <p14:tracePt t="55344" x="3079750" y="4006850"/>
          <p14:tracePt t="55426" x="3079750" y="3994150"/>
          <p14:tracePt t="55434" x="3079750" y="3981450"/>
          <p14:tracePt t="55444" x="3079750" y="3956050"/>
          <p14:tracePt t="55461" x="3079750" y="3797300"/>
          <p14:tracePt t="55495" x="3181350" y="3454400"/>
          <p14:tracePt t="55528" x="3403600" y="2959100"/>
          <p14:tracePt t="55561" x="3600450" y="2603500"/>
          <p14:tracePt t="55578" x="3663950" y="2520950"/>
          <p14:tracePt t="55581" x="3683000" y="2495550"/>
          <p14:tracePt t="55594" x="3721100" y="2444750"/>
          <p14:tracePt t="55611" x="3752850" y="2419350"/>
          <p14:tracePt t="55627" x="3803650" y="2381250"/>
          <p14:tracePt t="55644" x="3835400" y="2355850"/>
          <p14:tracePt t="55661" x="3854450" y="2349500"/>
          <p14:tracePt t="55677" x="3873500" y="2336800"/>
          <p14:tracePt t="55787" x="3873500" y="2343150"/>
          <p14:tracePt t="55815" x="3867150" y="2355850"/>
          <p14:tracePt t="55822" x="3848100" y="2374900"/>
          <p14:tracePt t="55829" x="3829050" y="2400300"/>
          <p14:tracePt t="55844" x="3746500" y="2489200"/>
          <p14:tracePt t="55861" x="3638550" y="2616200"/>
          <p14:tracePt t="55877" x="3441700" y="2825750"/>
          <p14:tracePt t="55894" x="3295650" y="2984500"/>
          <p14:tracePt t="55911" x="3168650" y="3136900"/>
          <p14:tracePt t="55927" x="3016250" y="3314700"/>
          <p14:tracePt t="55944" x="2946400" y="3397250"/>
          <p14:tracePt t="55960" x="2825750" y="3536950"/>
          <p14:tracePt t="55977" x="2774950" y="3600450"/>
          <p14:tracePt t="55995" x="2743200" y="3632200"/>
          <p14:tracePt t="56011" x="2730500" y="3651250"/>
          <p14:tracePt t="56044" x="2730500" y="3657600"/>
          <p14:tracePt t="56156" x="2736850" y="3663950"/>
          <p14:tracePt t="56164" x="2743200" y="3663950"/>
          <p14:tracePt t="56177" x="2755900" y="3683000"/>
          <p14:tracePt t="56194" x="2774950" y="3695700"/>
          <p14:tracePt t="56211" x="2825750" y="3759200"/>
          <p14:tracePt t="56228" x="2851150" y="3797300"/>
          <p14:tracePt t="56244" x="2863850" y="3829050"/>
          <p14:tracePt t="56261" x="2876550" y="3879850"/>
          <p14:tracePt t="56278" x="2889250" y="3905250"/>
          <p14:tracePt t="56294" x="2901950" y="3930650"/>
          <p14:tracePt t="56310" x="2901950" y="3943350"/>
          <p14:tracePt t="56327" x="2908300" y="3949700"/>
          <p14:tracePt t="56344" x="2914650" y="3956050"/>
          <p14:tracePt t="56383" x="2914650" y="3962400"/>
          <p14:tracePt t="56440" x="2921000" y="3962400"/>
          <p14:tracePt t="56460" x="2921000" y="3956050"/>
          <p14:tracePt t="56474" x="2921000" y="3949700"/>
          <p14:tracePt t="56483" x="2927350" y="3943350"/>
          <p14:tracePt t="56494" x="2940050" y="3917950"/>
          <p14:tracePt t="56511" x="2946400" y="3898900"/>
          <p14:tracePt t="56528" x="2946400" y="3892550"/>
          <p14:tracePt t="56544" x="2952750" y="3886200"/>
          <p14:tracePt t="56561" x="2959100" y="3879850"/>
          <p14:tracePt t="56738" x="2959100" y="3886200"/>
          <p14:tracePt t="56781" x="2959100" y="3879850"/>
          <p14:tracePt t="56789" x="2959100" y="3873500"/>
          <p14:tracePt t="56799" x="2978150" y="3822700"/>
          <p14:tracePt t="56810" x="3003550" y="3765550"/>
          <p14:tracePt t="56827" x="3162300" y="3498850"/>
          <p14:tracePt t="56844" x="3346450" y="3181350"/>
          <p14:tracePt t="56861" x="3613150" y="2774950"/>
          <p14:tracePt t="56878" x="4019550" y="2171700"/>
          <p14:tracePt t="56894" x="4229100" y="1885950"/>
          <p14:tracePt t="56910" x="4419600" y="1625600"/>
          <p14:tracePt t="56927" x="4502150" y="1536700"/>
          <p14:tracePt t="56944" x="4533900" y="1492250"/>
          <p14:tracePt t="56960" x="4552950" y="1473200"/>
          <p14:tracePt t="56977" x="4552950" y="1466850"/>
          <p14:tracePt t="57050" x="4552950" y="1473200"/>
          <p14:tracePt t="57058" x="4540250" y="1485900"/>
          <p14:tracePt t="57064" x="4527550" y="1498600"/>
          <p14:tracePt t="57078" x="4508500" y="1530350"/>
          <p14:tracePt t="57095" x="4483100" y="1555750"/>
          <p14:tracePt t="57111" x="4445000" y="1606550"/>
          <p14:tracePt t="57128" x="4362450" y="1708150"/>
          <p14:tracePt t="57145" x="4292600" y="1816100"/>
          <p14:tracePt t="57161" x="4152900" y="2038350"/>
          <p14:tracePt t="57177" x="4025900" y="2235200"/>
          <p14:tracePt t="57195" x="3886200" y="2482850"/>
          <p14:tracePt t="57210" x="3683000" y="2838450"/>
          <p14:tracePt t="57227" x="3562350" y="3098800"/>
          <p14:tracePt t="57244" x="3416300" y="3378200"/>
          <p14:tracePt t="57261" x="3359150" y="3492500"/>
          <p14:tracePt t="57277" x="3327400" y="3543300"/>
          <p14:tracePt t="57294" x="3314700" y="3575050"/>
          <p14:tracePt t="57311" x="3308350" y="3581400"/>
          <p14:tracePt t="57327" x="3308350" y="3587750"/>
          <p14:tracePt t="57522" x="3282950" y="3613150"/>
          <p14:tracePt t="57529" x="3263900" y="3638550"/>
          <p14:tracePt t="57545" x="3225800" y="3670300"/>
          <p14:tracePt t="57562" x="3200400" y="3689350"/>
          <p14:tracePt t="57577" x="3194050" y="3689350"/>
          <p14:tracePt t="57595" x="3187700" y="3695700"/>
          <p14:tracePt t="62547" x="3181350" y="3702050"/>
          <p14:tracePt t="62554" x="3175000" y="3702050"/>
          <p14:tracePt t="62561" x="3162300" y="3708400"/>
          <p14:tracePt t="62578" x="3136900" y="3733800"/>
          <p14:tracePt t="62595" x="3111500" y="3746500"/>
          <p14:tracePt t="62611" x="3054350" y="3778250"/>
          <p14:tracePt t="62628" x="3016250" y="3797300"/>
          <p14:tracePt t="62661" x="2882900" y="3867150"/>
          <p14:tracePt t="62694" x="2724150" y="3968750"/>
          <p14:tracePt t="62727" x="2609850" y="4057650"/>
          <p14:tracePt t="62744" x="2571750" y="4083050"/>
          <p14:tracePt t="62761" x="2533650" y="4102100"/>
          <p14:tracePt t="62778" x="2508250" y="4114800"/>
          <p14:tracePt t="62794" x="2482850" y="4127500"/>
          <p14:tracePt t="62811" x="2451100" y="4140200"/>
          <p14:tracePt t="62828" x="2425700" y="4152900"/>
          <p14:tracePt t="62845" x="2393950" y="4159250"/>
          <p14:tracePt t="62861" x="2355850" y="4178300"/>
          <p14:tracePt t="62878" x="2343150" y="4184650"/>
          <p14:tracePt t="62895" x="2298700" y="4203700"/>
          <p14:tracePt t="62911" x="2273300" y="4222750"/>
          <p14:tracePt t="62928" x="2247900" y="4235450"/>
          <p14:tracePt t="62944" x="2203450" y="4241800"/>
          <p14:tracePt t="62961" x="2171700" y="4254500"/>
          <p14:tracePt t="62978" x="2108200" y="4273550"/>
          <p14:tracePt t="62995" x="2057400" y="4279900"/>
          <p14:tracePt t="63012" x="2000250" y="4279900"/>
          <p14:tracePt t="63027" x="1936750" y="4260850"/>
          <p14:tracePt t="63045" x="1873250" y="4248150"/>
          <p14:tracePt t="63061" x="1835150" y="4235450"/>
          <p14:tracePt t="63078" x="1816100" y="4235450"/>
          <p14:tracePt t="63094" x="1790700" y="4216400"/>
          <p14:tracePt t="63111" x="1771650" y="4203700"/>
          <p14:tracePt t="63128" x="1771650" y="4191000"/>
          <p14:tracePt t="63144" x="1765300" y="4178300"/>
          <p14:tracePt t="63161" x="1765300" y="4171950"/>
          <p14:tracePt t="64057" x="1758950" y="4171950"/>
          <p14:tracePt t="64064" x="1758950" y="4165600"/>
          <p14:tracePt t="64069" x="1752600" y="4159250"/>
          <p14:tracePt t="64126" x="1752600" y="4152900"/>
          <p14:tracePt t="64160" x="1752600" y="4146550"/>
          <p14:tracePt t="64181" x="1758950" y="4140200"/>
          <p14:tracePt t="64188" x="1758950" y="4133850"/>
          <p14:tracePt t="64212" x="1803400" y="4102100"/>
          <p14:tracePt t="64245" x="1955800" y="4044950"/>
          <p14:tracePt t="64261" x="2038350" y="4019550"/>
          <p14:tracePt t="64278" x="2197100" y="4006850"/>
          <p14:tracePt t="64295" x="2305050" y="4000500"/>
          <p14:tracePt t="64312" x="2457450" y="3981450"/>
          <p14:tracePt t="64328" x="2635250" y="3943350"/>
          <p14:tracePt t="64346" x="2762250" y="3911600"/>
          <p14:tracePt t="64361" x="2914650" y="3860800"/>
          <p14:tracePt t="64378" x="3003550" y="3810000"/>
          <p14:tracePt t="64394" x="3092450" y="3752850"/>
          <p14:tracePt t="64411" x="3302000" y="3670300"/>
          <p14:tracePt t="64428" x="3467100" y="3619500"/>
          <p14:tracePt t="64444" x="3695700" y="3543300"/>
          <p14:tracePt t="64461" x="3879850" y="3505200"/>
          <p14:tracePt t="64479" x="4159250" y="3441700"/>
          <p14:tracePt t="64495" x="4305300" y="3422650"/>
          <p14:tracePt t="64511" x="4470400" y="3403600"/>
          <p14:tracePt t="64528" x="4679950" y="3409950"/>
          <p14:tracePt t="64545" x="4800600" y="3448050"/>
          <p14:tracePt t="64562" x="4895850" y="3492500"/>
          <p14:tracePt t="64578" x="5016500" y="3562350"/>
          <p14:tracePt t="64596" x="5073650" y="3594100"/>
          <p14:tracePt t="64612" x="5118100" y="3638550"/>
          <p14:tracePt t="64628" x="5130800" y="3657600"/>
          <p14:tracePt t="64646" x="5137150" y="3663950"/>
          <p14:tracePt t="64661" x="5137150" y="3670300"/>
          <p14:tracePt t="64678" x="5137150" y="3676650"/>
          <p14:tracePt t="64695" x="5080000" y="3689350"/>
          <p14:tracePt t="64711" x="5003800" y="3708400"/>
          <p14:tracePt t="64728" x="4876800" y="3708400"/>
          <p14:tracePt t="64745" x="4597400" y="3695700"/>
          <p14:tracePt t="64761" x="4362450" y="3676650"/>
          <p14:tracePt t="64778" x="3956050" y="3657600"/>
          <p14:tracePt t="64794" x="3683000" y="3644900"/>
          <p14:tracePt t="64811" x="3289300" y="3670300"/>
          <p14:tracePt t="64827" x="3098800" y="3702050"/>
          <p14:tracePt t="64844" x="2901950" y="3740150"/>
          <p14:tracePt t="64861" x="2667000" y="3790950"/>
          <p14:tracePt t="64878" x="2565400" y="3803650"/>
          <p14:tracePt t="64894" x="2495550" y="3816350"/>
          <p14:tracePt t="64911" x="2489200" y="3822700"/>
          <p14:tracePt t="64927" x="2482850" y="3822700"/>
          <p14:tracePt t="64945" x="2501900" y="3810000"/>
          <p14:tracePt t="64961" x="2571750" y="3765550"/>
          <p14:tracePt t="64978" x="2755900" y="3676650"/>
          <p14:tracePt t="64995" x="2908300" y="3606800"/>
          <p14:tracePt t="65011" x="3111500" y="3549650"/>
          <p14:tracePt t="65028" x="3479800" y="3498850"/>
          <p14:tracePt t="65045" x="3765550" y="3486150"/>
          <p14:tracePt t="65061" x="4076700" y="3492500"/>
          <p14:tracePt t="65078" x="4483100" y="3562350"/>
          <p14:tracePt t="65096" x="4762500" y="3632200"/>
          <p14:tracePt t="65112" x="5067300" y="3733800"/>
          <p14:tracePt t="65117" x="5143500" y="3778250"/>
          <p14:tracePt t="65128" x="5213350" y="3810000"/>
          <p14:tracePt t="65145" x="5365750" y="3898900"/>
          <p14:tracePt t="65161" x="5429250" y="3943350"/>
          <p14:tracePt t="65178" x="5454650" y="3968750"/>
          <p14:tracePt t="65195" x="5473700" y="3981450"/>
          <p14:tracePt t="65270" x="5473700" y="3987800"/>
          <p14:tracePt t="65312" x="5473700" y="3994150"/>
          <p14:tracePt t="65892" x="5467350" y="3994150"/>
          <p14:tracePt t="65906" x="5441950" y="3994150"/>
          <p14:tracePt t="65914" x="5416550" y="3994150"/>
          <p14:tracePt t="65927" x="5321300" y="3987800"/>
          <p14:tracePt t="65945" x="5187950" y="3962400"/>
          <p14:tracePt t="65961" x="5048250" y="3937000"/>
          <p14:tracePt t="65978" x="4762500" y="3886200"/>
          <p14:tracePt t="65995" x="4559300" y="3854450"/>
          <p14:tracePt t="66028" x="4000500" y="3778250"/>
          <p14:tracePt t="66062" x="3435350" y="3778250"/>
          <p14:tracePt t="66095" x="3060700" y="3854450"/>
          <p14:tracePt t="66111" x="2774950" y="3937000"/>
          <p14:tracePt t="66129" x="2654300" y="3968750"/>
          <p14:tracePt t="66132" x="2609850" y="3981450"/>
          <p14:tracePt t="66145" x="2546350" y="4013200"/>
          <p14:tracePt t="66162" x="2514600" y="4025900"/>
          <p14:tracePt t="66178" x="2489200" y="4051300"/>
          <p14:tracePt t="66195" x="2476500" y="4064000"/>
          <p14:tracePt t="66212" x="2463800" y="4070350"/>
          <p14:tracePt t="66245" x="2463800" y="4076700"/>
          <p14:tracePt t="66261" x="2463800" y="4089400"/>
          <p14:tracePt t="66278" x="2470150" y="4089400"/>
          <p14:tracePt t="66296" x="2489200" y="4095750"/>
          <p14:tracePt t="66311" x="2495550" y="4102100"/>
          <p14:tracePt t="66328" x="2514600" y="4102100"/>
          <p14:tracePt t="66345" x="2533650" y="4095750"/>
          <p14:tracePt t="66361" x="2578100" y="4064000"/>
          <p14:tracePt t="66379" x="2635250" y="4019550"/>
          <p14:tracePt t="66395" x="2851150" y="3854450"/>
          <p14:tracePt t="66411" x="3022600" y="3727450"/>
          <p14:tracePt t="66428" x="3409950" y="3517900"/>
          <p14:tracePt t="66445" x="3689350" y="3435350"/>
          <p14:tracePt t="66461" x="4038600" y="3390900"/>
          <p14:tracePt t="66478" x="4552950" y="3416300"/>
          <p14:tracePt t="66496" x="4984750" y="3530600"/>
          <p14:tracePt t="66511" x="5403850" y="3708400"/>
          <p14:tracePt t="66528" x="5562600" y="3797300"/>
          <p14:tracePt t="66545" x="5626100" y="3841750"/>
          <p14:tracePt t="66561" x="5657850" y="3860800"/>
          <p14:tracePt t="66578" x="5664200" y="3867150"/>
          <p14:tracePt t="66595" x="5670550" y="3867150"/>
          <p14:tracePt t="66622" x="5651500" y="3867150"/>
          <p14:tracePt t="66630" x="5588000" y="3867150"/>
          <p14:tracePt t="66645" x="5435600" y="3848100"/>
          <p14:tracePt t="66661" x="5207000" y="3816350"/>
          <p14:tracePt t="66678" x="4800600" y="3778250"/>
          <p14:tracePt t="66695" x="4502150" y="3746500"/>
          <p14:tracePt t="66712" x="4083050" y="3733800"/>
          <p14:tracePt t="66728" x="3816350" y="3733800"/>
          <p14:tracePt t="66745" x="3625850" y="3746500"/>
          <p14:tracePt t="66761" x="3397250" y="3790950"/>
          <p14:tracePt t="66778" x="3257550" y="3822700"/>
          <p14:tracePt t="66795" x="3124200" y="3873500"/>
          <p14:tracePt t="66811" x="3003550" y="3930650"/>
          <p14:tracePt t="66828" x="2933700" y="3981450"/>
          <p14:tracePt t="66845" x="2870200" y="4051300"/>
          <p14:tracePt t="66861" x="2851150" y="4070350"/>
          <p14:tracePt t="66878" x="2838450" y="4089400"/>
          <p14:tracePt t="66895" x="2838450" y="4095750"/>
          <p14:tracePt t="66928" x="2863850" y="4089400"/>
          <p14:tracePt t="66945" x="2940050" y="4057650"/>
          <p14:tracePt t="66961" x="3162300" y="3994150"/>
          <p14:tracePt t="66977" x="3333750" y="3943350"/>
          <p14:tracePt t="66994" x="3505200" y="3886200"/>
          <p14:tracePt t="67011" x="3848100" y="3854450"/>
          <p14:tracePt t="67027" x="4044950" y="3841750"/>
          <p14:tracePt t="67044" x="4324350" y="3873500"/>
          <p14:tracePt t="67061" x="4464050" y="3886200"/>
          <p14:tracePt t="67078" x="4552950" y="3911600"/>
          <p14:tracePt t="67095" x="4597400" y="3924300"/>
          <p14:tracePt t="67111" x="4610100" y="3930650"/>
          <p14:tracePt t="67128" x="4616450" y="3930650"/>
          <p14:tracePt t="67303" x="4616450" y="3937000"/>
          <p14:tracePt t="67345" x="4610100" y="3937000"/>
          <p14:tracePt t="67441" x="4597400" y="3937000"/>
          <p14:tracePt t="67448" x="4578350" y="3937000"/>
          <p14:tracePt t="67461" x="4502150" y="3924300"/>
          <p14:tracePt t="67478" x="4349750" y="3898900"/>
          <p14:tracePt t="67496" x="4038600" y="3829050"/>
          <p14:tracePt t="67511" x="3860800" y="3784600"/>
          <p14:tracePt t="67530" x="3727450" y="3733800"/>
          <p14:tracePt t="67545" x="3587750" y="3689350"/>
          <p14:tracePt t="67561" x="3536950" y="3676650"/>
          <p14:tracePt t="67579" x="3492500" y="3657600"/>
          <p14:tracePt t="67595" x="3435350" y="3632200"/>
          <p14:tracePt t="67611" x="3397250" y="3619500"/>
          <p14:tracePt t="67628" x="3365500" y="3606800"/>
          <p14:tracePt t="67633" x="3352800" y="3606800"/>
          <p14:tracePt t="67645" x="3340100" y="3606800"/>
          <p14:tracePt t="67662" x="3314700" y="3600450"/>
          <p14:tracePt t="67678" x="3276600" y="3594100"/>
          <p14:tracePt t="67695" x="3251200" y="3594100"/>
          <p14:tracePt t="67711" x="3194050" y="3594100"/>
          <p14:tracePt t="67728" x="3149600" y="3606800"/>
          <p14:tracePt t="67746" x="3111500" y="3625850"/>
          <p14:tracePt t="67761" x="3041650" y="3683000"/>
          <p14:tracePt t="67778" x="2984500" y="3740150"/>
          <p14:tracePt t="67795" x="2882900" y="3854450"/>
          <p14:tracePt t="67811" x="2819400" y="3949700"/>
          <p14:tracePt t="67829" x="2762250" y="4051300"/>
          <p14:tracePt t="67845" x="2705100" y="4279900"/>
          <p14:tracePt t="67862" x="2679700" y="4425950"/>
          <p14:tracePt t="67878" x="2673350" y="4648200"/>
          <p14:tracePt t="67895" x="2679700" y="4787900"/>
          <p14:tracePt t="67911" x="2705100" y="4940300"/>
          <p14:tracePt t="67928" x="2724150" y="4984750"/>
          <p14:tracePt t="67947" x="2762250" y="5010150"/>
          <p14:tracePt t="67961" x="2832100" y="5010150"/>
          <p14:tracePt t="67978" x="2965450" y="4959350"/>
          <p14:tracePt t="67995" x="3238500" y="4813300"/>
          <p14:tracePt t="68011" x="3460750" y="4654550"/>
          <p14:tracePt t="68028" x="3689350" y="4476750"/>
          <p14:tracePt t="68045" x="3911600" y="4260850"/>
          <p14:tracePt t="68061" x="4025900" y="4114800"/>
          <p14:tracePt t="68077" x="4114800" y="3924300"/>
          <p14:tracePt t="68094" x="4146550" y="3822700"/>
          <p14:tracePt t="68111" x="4152900" y="3689350"/>
          <p14:tracePt t="68128" x="4140200" y="3479800"/>
          <p14:tracePt t="68145" x="4095750" y="3346450"/>
          <p14:tracePt t="68148" x="4064000" y="3289300"/>
          <p14:tracePt t="68161" x="4038600" y="3232150"/>
          <p14:tracePt t="68178" x="3943350" y="3098800"/>
          <p14:tracePt t="68196" x="3810000" y="3003550"/>
          <p14:tracePt t="68211" x="3689350" y="2952750"/>
          <p14:tracePt t="68228" x="3556000" y="2921000"/>
          <p14:tracePt t="68245" x="3435350" y="2914650"/>
          <p14:tracePt t="68262" x="3251200" y="2940050"/>
          <p14:tracePt t="68279" x="3117850" y="2978150"/>
          <p14:tracePt t="68295" x="2933700" y="3092450"/>
          <p14:tracePt t="68311" x="2838450" y="3168650"/>
          <p14:tracePt t="68328" x="2698750" y="3308350"/>
          <p14:tracePt t="68345" x="2635250" y="3416300"/>
          <p14:tracePt t="68362" x="2578100" y="3530600"/>
          <p14:tracePt t="68378" x="2533650" y="3676650"/>
          <p14:tracePt t="68395" x="2527300" y="3765550"/>
          <p14:tracePt t="68411" x="2533650" y="3892550"/>
          <p14:tracePt t="68428" x="2571750" y="4000500"/>
          <p14:tracePt t="68445" x="2635250" y="4095750"/>
          <p14:tracePt t="68462" x="2749550" y="4210050"/>
          <p14:tracePt t="68478" x="2851150" y="4267200"/>
          <p14:tracePt t="68496" x="2990850" y="4311650"/>
          <p14:tracePt t="68511" x="3225800" y="4337050"/>
          <p14:tracePt t="68529" x="3365500" y="4330700"/>
          <p14:tracePt t="68545" x="3625850" y="4254500"/>
          <p14:tracePt t="68563" x="3765550" y="4171950"/>
          <p14:tracePt t="68578" x="3924300" y="4013200"/>
          <p14:tracePt t="68595" x="3987800" y="3905250"/>
          <p14:tracePt t="68612" x="4000500" y="3835400"/>
          <p14:tracePt t="68628" x="4000500" y="3759200"/>
          <p14:tracePt t="68645" x="3975100" y="3708400"/>
          <p14:tracePt t="68648" x="3956050" y="3689350"/>
          <p14:tracePt t="68662" x="3911600" y="3632200"/>
          <p14:tracePt t="68678" x="3841750" y="3594100"/>
          <p14:tracePt t="68695" x="3759200" y="3536950"/>
          <p14:tracePt t="68711" x="3632200" y="3492500"/>
          <p14:tracePt t="68728" x="3524250" y="3467100"/>
          <p14:tracePt t="68745" x="3390900" y="3460750"/>
          <p14:tracePt t="68762" x="3302000" y="3473450"/>
          <p14:tracePt t="68779" x="3219450" y="3492500"/>
          <p14:tracePt t="68795" x="3105150" y="3543300"/>
          <p14:tracePt t="68812" x="3041650" y="3587750"/>
          <p14:tracePt t="68828" x="2965450" y="3657600"/>
          <p14:tracePt t="68845" x="2927350" y="3695700"/>
          <p14:tracePt t="68862" x="2889250" y="3746500"/>
          <p14:tracePt t="68879" x="2870200" y="3816350"/>
          <p14:tracePt t="68896" x="2863850" y="3854450"/>
          <p14:tracePt t="68911" x="2857500" y="3930650"/>
          <p14:tracePt t="68928" x="2870200" y="3975100"/>
          <p14:tracePt t="68946" x="2889250" y="4019550"/>
          <p14:tracePt t="68962" x="2946400" y="4083050"/>
          <p14:tracePt t="68978" x="2990850" y="4114800"/>
          <p14:tracePt t="68995" x="3124200" y="4152900"/>
          <p14:tracePt t="69011" x="3244850" y="4165600"/>
          <p14:tracePt t="69028" x="3321050" y="4165600"/>
          <p14:tracePt t="69045" x="3676650" y="4095750"/>
          <p14:tracePt t="69061" x="3797300" y="4025900"/>
          <p14:tracePt t="69079" x="3917950" y="3911600"/>
          <p14:tracePt t="69095" x="3975100" y="3803650"/>
          <p14:tracePt t="69112" x="3994150" y="3727450"/>
          <p14:tracePt t="69129" x="4000500" y="3594100"/>
          <p14:tracePt t="69133" x="4000500" y="3562350"/>
          <p14:tracePt t="69145" x="4000500" y="3530600"/>
          <p14:tracePt t="69161" x="3956050" y="3409950"/>
          <p14:tracePt t="69178" x="3911600" y="3352800"/>
          <p14:tracePt t="69194" x="3790950" y="3295650"/>
          <p14:tracePt t="69211" x="3689350" y="3270250"/>
          <p14:tracePt t="69228" x="3587750" y="3263900"/>
          <p14:tracePt t="69244" x="3422650" y="3295650"/>
          <p14:tracePt t="69261" x="3302000" y="3340100"/>
          <p14:tracePt t="69278" x="3117850" y="3429000"/>
          <p14:tracePt t="69295" x="3022600" y="3498850"/>
          <p14:tracePt t="69313" x="2959100" y="3549650"/>
          <p14:tracePt t="69328" x="2908300" y="3606800"/>
          <p14:tracePt t="69345" x="2889250" y="3638550"/>
          <p14:tracePt t="69361" x="2889250" y="3663950"/>
          <p14:tracePt t="69378" x="2901950" y="3708400"/>
          <p14:tracePt t="69396" x="2940050" y="3733800"/>
          <p14:tracePt t="69411" x="3022600" y="3778250"/>
          <p14:tracePt t="69428" x="3092450" y="3816350"/>
          <p14:tracePt t="69445" x="3206750" y="3854450"/>
          <p14:tracePt t="69462" x="3378200" y="3917950"/>
          <p14:tracePt t="69480" x="3467100" y="3949700"/>
          <p14:tracePt t="69497" x="3581400" y="3981450"/>
          <p14:tracePt t="69512" x="3683000" y="3975100"/>
          <p14:tracePt t="69528" x="3873500" y="3943350"/>
          <p14:tracePt t="69545" x="4006850" y="3905250"/>
          <p14:tracePt t="69563" x="4133850" y="3854450"/>
          <p14:tracePt t="69578" x="4286250" y="3771900"/>
          <p14:tracePt t="69596" x="4356100" y="3721100"/>
          <p14:tracePt t="69611" x="4413250" y="3689350"/>
          <p14:tracePt t="69629" x="4483100" y="3613150"/>
          <p14:tracePt t="69635" x="4489450" y="3594100"/>
          <p14:tracePt t="69645" x="4502150" y="3575050"/>
          <p14:tracePt t="69662" x="4521200" y="3536950"/>
          <p14:tracePt t="69679" x="4527550" y="3536950"/>
          <p14:tracePt t="69695" x="4527550" y="3530600"/>
          <p14:tracePt t="69712" x="4502150" y="3530600"/>
          <p14:tracePt t="69729" x="4413250" y="3524250"/>
          <p14:tracePt t="69745" x="4222750" y="3524250"/>
          <p14:tracePt t="69762" x="4089400" y="3530600"/>
          <p14:tracePt t="69778" x="3867150" y="3568700"/>
          <p14:tracePt t="69795" x="3727450" y="3594100"/>
          <p14:tracePt t="69813" x="3613150" y="3625850"/>
          <p14:tracePt t="69828" x="3536950" y="3651250"/>
          <p14:tracePt t="69845" x="3517900" y="3657600"/>
          <p14:tracePt t="69861" x="3511550" y="3683000"/>
          <p14:tracePt t="69878" x="3511550" y="3702050"/>
          <p14:tracePt t="69896" x="3543300" y="3746500"/>
          <p14:tracePt t="69912" x="3581400" y="3784600"/>
          <p14:tracePt t="69931" x="3695700" y="3873500"/>
          <p14:tracePt t="69945" x="3790950" y="3930650"/>
          <p14:tracePt t="69962" x="3860800" y="3962400"/>
          <p14:tracePt t="69979" x="3924300" y="3987800"/>
          <p14:tracePt t="69995" x="3962400" y="3994150"/>
          <p14:tracePt t="70013" x="3975100" y="3994150"/>
          <p14:tracePt t="70028" x="3981450" y="3994150"/>
          <p14:tracePt t="70077" x="3987800" y="3981450"/>
          <p14:tracePt t="70091" x="3994150" y="3968750"/>
          <p14:tracePt t="70099" x="3994150" y="3962400"/>
          <p14:tracePt t="70111" x="4000500" y="3956050"/>
          <p14:tracePt t="70129" x="4000500" y="3949700"/>
          <p14:tracePt t="70195" x="4000500" y="3943350"/>
          <p14:tracePt t="70208" x="4013200" y="3937000"/>
          <p14:tracePt t="70215" x="4019550" y="3937000"/>
          <p14:tracePt t="70228" x="4025900" y="3924300"/>
          <p14:tracePt t="70244" x="4038600" y="3924300"/>
          <p14:tracePt t="70261" x="4057650" y="3924300"/>
          <p14:tracePt t="70278" x="4076700" y="3937000"/>
          <p14:tracePt t="70294" x="4083050" y="3975100"/>
          <p14:tracePt t="70311" x="4083050" y="4044950"/>
          <p14:tracePt t="70328" x="4038600" y="4146550"/>
          <p14:tracePt t="70344" x="3981450" y="4279900"/>
          <p14:tracePt t="70361" x="3841750" y="4514850"/>
          <p14:tracePt t="70379" x="3721100" y="4673600"/>
          <p14:tracePt t="70395" x="3543300" y="4921250"/>
          <p14:tracePt t="70412" x="3403600" y="5137150"/>
          <p14:tracePt t="70429" x="3352800" y="5245100"/>
          <p14:tracePt t="70445" x="3308350" y="5346700"/>
          <p14:tracePt t="70462" x="3302000" y="5410200"/>
          <p14:tracePt t="70478" x="3308350" y="5473700"/>
          <p14:tracePt t="70495" x="3327400" y="5568950"/>
          <p14:tracePt t="70512" x="3352800" y="5619750"/>
          <p14:tracePt t="70528" x="3390900" y="5670550"/>
          <p14:tracePt t="70545" x="3409950" y="5689600"/>
          <p14:tracePt t="70848" x="3390900" y="5689600"/>
          <p14:tracePt t="70856" x="3346450" y="5683250"/>
          <p14:tracePt t="70863" x="3321050" y="5676900"/>
          <p14:tracePt t="70879" x="3263900" y="5664200"/>
          <p14:tracePt t="70896" x="3200400" y="5657850"/>
          <p14:tracePt t="70912" x="3168650" y="5657850"/>
          <p14:tracePt t="70929" x="3149600" y="5657850"/>
          <p14:tracePt t="70945" x="3136900" y="5657850"/>
          <p14:tracePt t="70962" x="3117850" y="5664200"/>
          <p14:tracePt t="70979" x="3105150" y="5676900"/>
          <p14:tracePt t="70995" x="3073400" y="5734050"/>
          <p14:tracePt t="71012" x="3060700" y="5797550"/>
          <p14:tracePt t="71030" x="3048000" y="5886450"/>
          <p14:tracePt t="71046" x="3041650" y="5937250"/>
          <p14:tracePt t="71062" x="3028950" y="5969000"/>
          <p14:tracePt t="71078" x="3028950" y="6013450"/>
          <p14:tracePt t="71096" x="3028950" y="6045200"/>
          <p14:tracePt t="71112" x="3035300" y="6076950"/>
          <p14:tracePt t="71129" x="3054350" y="6096000"/>
          <p14:tracePt t="71146" x="3092450" y="6121400"/>
          <p14:tracePt t="71162" x="3117850" y="6121400"/>
          <p14:tracePt t="71179" x="3155950" y="6121400"/>
          <p14:tracePt t="71195" x="3200400" y="6121400"/>
          <p14:tracePt t="71212" x="3225800" y="6108700"/>
          <p14:tracePt t="71228" x="3257550" y="6070600"/>
          <p14:tracePt t="71245" x="3295650" y="6019800"/>
          <p14:tracePt t="71261" x="3314700" y="5981700"/>
          <p14:tracePt t="71278" x="3346450" y="5924550"/>
          <p14:tracePt t="71295" x="3359150" y="5880100"/>
          <p14:tracePt t="71311" x="3365500" y="5835650"/>
          <p14:tracePt t="71328" x="3365500" y="5810250"/>
          <p14:tracePt t="71345" x="3359150" y="5784850"/>
          <p14:tracePt t="71361" x="3327400" y="5765800"/>
          <p14:tracePt t="71378" x="3302000" y="5746750"/>
          <p14:tracePt t="71394" x="3263900" y="5727700"/>
          <p14:tracePt t="71411" x="3238500" y="5721350"/>
          <p14:tracePt t="71428" x="3200400" y="5708650"/>
          <p14:tracePt t="71444" x="3155950" y="5708650"/>
          <p14:tracePt t="71462" x="3124200" y="5727700"/>
          <p14:tracePt t="71478" x="3073400" y="5759450"/>
          <p14:tracePt t="71495" x="3048000" y="5797550"/>
          <p14:tracePt t="71513" x="3028950" y="5829300"/>
          <p14:tracePt t="71528" x="3016250" y="5880100"/>
          <p14:tracePt t="71545" x="3009900" y="5899150"/>
          <p14:tracePt t="71561" x="3016250" y="5918200"/>
          <p14:tracePt t="71578" x="3022600" y="5930900"/>
          <p14:tracePt t="71596" x="3035300" y="5937250"/>
          <p14:tracePt t="71612" x="3054350" y="5949950"/>
          <p14:tracePt t="71628" x="3067050" y="5956300"/>
          <p14:tracePt t="71645" x="3098800" y="5969000"/>
          <p14:tracePt t="71662" x="3117850" y="5969000"/>
          <p14:tracePt t="71679" x="3143250" y="5969000"/>
          <p14:tracePt t="71695" x="3175000" y="5949950"/>
          <p14:tracePt t="71712" x="3200400" y="5943600"/>
          <p14:tracePt t="71728" x="3219450" y="5924550"/>
          <p14:tracePt t="71745" x="3225800" y="5918200"/>
          <p14:tracePt t="71762" x="3232150" y="5905500"/>
          <p14:tracePt t="71833" x="3238500" y="5905500"/>
          <p14:tracePt t="72209" x="3244850" y="5886450"/>
          <p14:tracePt t="72218" x="3251200" y="5867400"/>
          <p14:tracePt t="72229" x="3270250" y="5822950"/>
          <p14:tracePt t="72245" x="3276600" y="5797550"/>
          <p14:tracePt t="72279" x="3295650" y="5772150"/>
          <p14:tracePt t="72312" x="3295650" y="5765800"/>
          <p14:tracePt t="72347" x="3251200" y="5740400"/>
          <p14:tracePt t="72361" x="3213100" y="5715000"/>
          <p14:tracePt t="72379" x="3149600" y="5683250"/>
          <p14:tracePt t="72394" x="3086100" y="5657850"/>
          <p14:tracePt t="72411" x="3054350" y="5651500"/>
          <p14:tracePt t="72428" x="2997200" y="5651500"/>
          <p14:tracePt t="72445" x="2965450" y="5657850"/>
          <p14:tracePt t="72461" x="2921000" y="5670550"/>
          <p14:tracePt t="72478" x="2876550" y="5689600"/>
          <p14:tracePt t="72495" x="2851150" y="5708650"/>
          <p14:tracePt t="72511" x="2819400" y="5734050"/>
          <p14:tracePt t="72528" x="2813050" y="5759450"/>
          <p14:tracePt t="72546" x="2794000" y="5797550"/>
          <p14:tracePt t="72561" x="2794000" y="5829300"/>
          <p14:tracePt t="72578" x="2794000" y="5867400"/>
          <p14:tracePt t="72595" x="2806700" y="5911850"/>
          <p14:tracePt t="72611" x="2825750" y="5956300"/>
          <p14:tracePt t="72628" x="2844800" y="5981700"/>
          <p14:tracePt t="72645" x="2895600" y="6007100"/>
          <p14:tracePt t="72662" x="2940050" y="6026150"/>
          <p14:tracePt t="72678" x="3009900" y="6057900"/>
          <p14:tracePt t="72695" x="3060700" y="6070600"/>
          <p14:tracePt t="72711" x="3098800" y="6076950"/>
          <p14:tracePt t="72728" x="3149600" y="6076950"/>
          <p14:tracePt t="72744" x="3181350" y="6076950"/>
          <p14:tracePt t="72761" x="3219450" y="6038850"/>
          <p14:tracePt t="72778" x="3251200" y="6013450"/>
          <p14:tracePt t="72795" x="3302000" y="5949950"/>
          <p14:tracePt t="72811" x="3327400" y="5873750"/>
          <p14:tracePt t="72829" x="3340100" y="5810250"/>
          <p14:tracePt t="72846" x="3352800" y="5727700"/>
          <p14:tracePt t="72862" x="3359150" y="5664200"/>
          <p14:tracePt t="72879" x="3352800" y="5632450"/>
          <p14:tracePt t="72895" x="3308350" y="5581650"/>
          <p14:tracePt t="72911" x="3263900" y="5556250"/>
          <p14:tracePt t="72928" x="3206750" y="5524500"/>
          <p14:tracePt t="72946" x="3175000" y="5518150"/>
          <p14:tracePt t="72963" x="3111500" y="5518150"/>
          <p14:tracePt t="72978" x="3073400" y="5524500"/>
          <p14:tracePt t="72995" x="3028950" y="5549900"/>
          <p14:tracePt t="73012" x="2959100" y="5619750"/>
          <p14:tracePt t="73028" x="2914650" y="5683250"/>
          <p14:tracePt t="73047" x="2876550" y="5746750"/>
          <p14:tracePt t="73062" x="2870200" y="5778500"/>
          <p14:tracePt t="73078" x="2863850" y="5829300"/>
          <p14:tracePt t="73096" x="2863850" y="5899150"/>
          <p14:tracePt t="73112" x="2863850" y="5937250"/>
          <p14:tracePt t="73129" x="2870200" y="5969000"/>
          <p14:tracePt t="73145" x="2889250" y="6007100"/>
          <p14:tracePt t="73163" x="2901950" y="6019800"/>
          <p14:tracePt t="73167" x="2908300" y="6019800"/>
          <p14:tracePt t="73178" x="2914650" y="6026150"/>
          <p14:tracePt t="73195" x="2914650" y="6032500"/>
          <p14:tracePt t="73268" x="2921000" y="6032500"/>
          <p14:tracePt t="74010" x="2921000" y="6026150"/>
          <p14:tracePt t="74017" x="2908300" y="6007100"/>
          <p14:tracePt t="74028" x="2889250" y="5988050"/>
          <p14:tracePt t="74045" x="2787650" y="5930900"/>
          <p14:tracePt t="74062" x="2692400" y="5880100"/>
          <p14:tracePt t="74078" x="2565400" y="5816600"/>
          <p14:tracePt t="74095" x="2489200" y="5791200"/>
          <p14:tracePt t="74111" x="2425700" y="5784850"/>
          <p14:tracePt t="74145" x="2178050" y="5803900"/>
          <p14:tracePt t="74178" x="2000250" y="5943600"/>
          <p14:tracePt t="74212" x="1905000" y="6102350"/>
          <p14:tracePt t="74228" x="1892300" y="6191250"/>
          <p14:tracePt t="74245" x="1892300" y="6254750"/>
          <p14:tracePt t="74262" x="1924050" y="6318250"/>
          <p14:tracePt t="74278" x="1962150" y="6356350"/>
          <p14:tracePt t="74295" x="2076450" y="6419850"/>
          <p14:tracePt t="74312" x="2203450" y="6457950"/>
          <p14:tracePt t="74328" x="2438400" y="6483350"/>
          <p14:tracePt t="74345" x="2622550" y="6489700"/>
          <p14:tracePt t="74361" x="2813050" y="6477000"/>
          <p14:tracePt t="74378" x="3028950" y="6419850"/>
          <p14:tracePt t="74395" x="3155950" y="6362700"/>
          <p14:tracePt t="74411" x="3321050" y="6235700"/>
          <p14:tracePt t="74428" x="3429000" y="6127750"/>
          <p14:tracePt t="74445" x="3505200" y="6000750"/>
          <p14:tracePt t="74462" x="3568700" y="5854700"/>
          <p14:tracePt t="74478" x="3575050" y="5765800"/>
          <p14:tracePt t="74495" x="3575050" y="5664200"/>
          <p14:tracePt t="74512" x="3498850" y="5505450"/>
          <p14:tracePt t="74529" x="3422650" y="5429250"/>
          <p14:tracePt t="74545" x="3276600" y="5334000"/>
          <p14:tracePt t="74561" x="3175000" y="5276850"/>
          <p14:tracePt t="74578" x="3028950" y="5245100"/>
          <p14:tracePt t="74594" x="2889250" y="5238750"/>
          <p14:tracePt t="74611" x="2692400" y="5295900"/>
          <p14:tracePt t="74628" x="2565400" y="5384800"/>
          <p14:tracePt t="74645" x="2463800" y="5480050"/>
          <p14:tracePt t="74661" x="2336800" y="5676900"/>
          <p14:tracePt t="74678" x="2273300" y="5791200"/>
          <p14:tracePt t="74695" x="2241550" y="5880100"/>
          <p14:tracePt t="74712" x="2235200" y="6013450"/>
          <p14:tracePt t="74728" x="2254250" y="6102350"/>
          <p14:tracePt t="74745" x="2317750" y="6223000"/>
          <p14:tracePt t="74762" x="2368550" y="6292850"/>
          <p14:tracePt t="74778" x="2406650" y="6337300"/>
          <p14:tracePt t="74795" x="2463800" y="6388100"/>
          <p14:tracePt t="74812" x="2489200" y="6426200"/>
          <p14:tracePt t="74828" x="2527300" y="6457950"/>
          <p14:tracePt t="74845" x="2540000" y="6464300"/>
          <p14:tracePt t="74862" x="2546350" y="6470650"/>
          <p14:tracePt t="74878" x="2546350" y="6477000"/>
          <p14:tracePt t="75238" x="2654300" y="6464300"/>
          <p14:tracePt t="75245" x="2819400" y="6426200"/>
          <p14:tracePt t="75252" x="2997200" y="6419850"/>
          <p14:tracePt t="75262" x="3257550" y="6419850"/>
          <p14:tracePt t="75278" x="4019550" y="6419850"/>
          <p14:tracePt t="75295" x="4330700" y="6457950"/>
          <p14:tracePt t="79109" x="4305300" y="6470650"/>
          <p14:tracePt t="79112" x="4267200" y="6502400"/>
          <p14:tracePt t="79119" x="4216400" y="6521450"/>
          <p14:tracePt t="79128" x="4159250" y="6553200"/>
          <p14:tracePt t="79145" x="4044950" y="6623050"/>
          <p14:tracePt t="79162" x="3873500" y="6731000"/>
          <p14:tracePt t="79178" x="3714750" y="6800850"/>
          <p14:tracePt t="79212" x="3359150" y="6851650"/>
          <p14:tracePt t="79245" x="2946400" y="6851650"/>
          <p14:tracePt t="79278" x="2584450" y="6819900"/>
          <p14:tracePt t="79295" x="2355850" y="6750050"/>
          <p14:tracePt t="79312" x="2235200" y="6680200"/>
          <p14:tracePt t="79328" x="2139950" y="6578600"/>
          <p14:tracePt t="79345" x="2108200" y="6496050"/>
          <p14:tracePt t="79362" x="2108200" y="6400800"/>
          <p14:tracePt t="79379" x="2146300" y="6203950"/>
          <p14:tracePt t="79396" x="2203450" y="6076950"/>
          <p14:tracePt t="79412" x="2286000" y="5956300"/>
          <p14:tracePt t="79429" x="2343150" y="5886450"/>
          <p14:tracePt t="79445" x="2419350" y="5842000"/>
          <p14:tracePt t="79462" x="2457450" y="5829300"/>
          <p14:tracePt t="79480" x="2482850" y="5835650"/>
          <p14:tracePt t="79495" x="2489200" y="5835650"/>
          <p14:tracePt t="80333" x="2520950" y="5835650"/>
          <p14:tracePt t="80339" x="2578100" y="5822950"/>
          <p14:tracePt t="80348" x="2647950" y="5803900"/>
          <p14:tracePt t="80362" x="2768600" y="5778500"/>
          <p14:tracePt t="80379" x="2895600" y="5759450"/>
          <p14:tracePt t="80395" x="3143250" y="5715000"/>
          <p14:tracePt t="80412" x="3263900" y="5689600"/>
          <p14:tracePt t="80429" x="3429000" y="5664200"/>
          <p14:tracePt t="80463" x="3651250" y="5619750"/>
          <p14:tracePt t="80495" x="3829050" y="5575300"/>
          <p14:tracePt t="80528" x="3937000" y="5556250"/>
          <p14:tracePt t="80545" x="3981450" y="5543550"/>
          <p14:tracePt t="80562" x="4038600" y="5530850"/>
          <p14:tracePt t="80579" x="4083050" y="5524500"/>
          <p14:tracePt t="80596" x="4127500" y="5518150"/>
          <p14:tracePt t="80612" x="4210050" y="5518150"/>
          <p14:tracePt t="80629" x="4273550" y="5518150"/>
          <p14:tracePt t="80645" x="4381500" y="5518150"/>
          <p14:tracePt t="80662" x="4489450" y="5524500"/>
          <p14:tracePt t="80679" x="4622800" y="5549900"/>
          <p14:tracePt t="80695" x="4870450" y="5613400"/>
          <p14:tracePt t="80712" x="5060950" y="5651500"/>
          <p14:tracePt t="80728" x="5353050" y="5734050"/>
          <p14:tracePt t="80745" x="5549900" y="5784850"/>
          <p14:tracePt t="80762" x="5708650" y="5822950"/>
          <p14:tracePt t="80779" x="5892800" y="5854700"/>
          <p14:tracePt t="80795" x="5962650" y="5867400"/>
          <p14:tracePt t="80812" x="6013450" y="5873750"/>
          <p14:tracePt t="80829" x="6026150" y="5873750"/>
          <p14:tracePt t="81145" x="6032500" y="5873750"/>
          <p14:tracePt t="81151" x="6038850" y="5873750"/>
          <p14:tracePt t="81162" x="6045200" y="5873750"/>
          <p14:tracePt t="81470" x="6076950" y="5867400"/>
          <p14:tracePt t="81477" x="6102350" y="5854700"/>
          <p14:tracePt t="81487" x="6134100" y="5842000"/>
          <p14:tracePt t="81495" x="6146800" y="5829300"/>
          <p14:tracePt t="81512" x="6178550" y="5810250"/>
          <p14:tracePt t="81529" x="6184900" y="5810250"/>
          <p14:tracePt t="81545" x="6191250" y="5810250"/>
          <p14:tracePt t="81602" x="6184900" y="5803900"/>
          <p14:tracePt t="81612" x="6178550" y="5797550"/>
          <p14:tracePt t="81645" x="5892800" y="5765800"/>
          <p14:tracePt t="81664" x="5695950" y="5746750"/>
          <p14:tracePt t="81679" x="5232400" y="5727700"/>
          <p14:tracePt t="81695" x="4711700" y="5715000"/>
          <p14:tracePt t="81698" x="4400550" y="5727700"/>
          <p14:tracePt t="81713" x="4102100" y="5727700"/>
          <p14:tracePt t="81729" x="3054350" y="5784850"/>
          <p14:tracePt t="81745" x="2489200" y="5810250"/>
          <p14:tracePt t="81762" x="1549400" y="5854700"/>
          <p14:tracePt t="81779" x="984250" y="5867400"/>
          <p14:tracePt t="81795" x="615950" y="5880100"/>
          <p14:tracePt t="81812" x="222250" y="5899150"/>
          <p14:tracePt t="81829" x="44450" y="5899150"/>
          <p14:tracePt t="82427" x="12700" y="5975350"/>
          <p14:tracePt t="82433" x="63500" y="5975350"/>
          <p14:tracePt t="82445" x="152400" y="5975350"/>
          <p14:tracePt t="82462" x="361950" y="5988050"/>
          <p14:tracePt t="82479" x="482600" y="5994400"/>
          <p14:tracePt t="82495" x="584200" y="6007100"/>
          <p14:tracePt t="82512" x="685800" y="6026150"/>
          <p14:tracePt t="82545" x="768350" y="6038850"/>
          <p14:tracePt t="82579" x="787400" y="6051550"/>
          <p14:tracePt t="82871" x="831850" y="6051550"/>
          <p14:tracePt t="82878" x="882650" y="6051550"/>
          <p14:tracePt t="82885" x="939800" y="6051550"/>
          <p14:tracePt t="82895" x="990600" y="6051550"/>
          <p14:tracePt t="82912" x="1098550" y="6051550"/>
          <p14:tracePt t="82929" x="1219200" y="6051550"/>
          <p14:tracePt t="82946" x="1282700" y="6051550"/>
          <p14:tracePt t="82962" x="1397000" y="6057900"/>
          <p14:tracePt t="82979" x="1473200" y="6057900"/>
          <p14:tracePt t="82995" x="1574800" y="6070600"/>
          <p14:tracePt t="83012" x="1606550" y="6070600"/>
          <p14:tracePt t="83029" x="1612900" y="6070600"/>
          <p14:tracePt t="83045" x="1619250" y="6070600"/>
          <p14:tracePt t="83062" x="1625600" y="6076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sz="3600" b="1" i="1" smtClean="0">
              <a:solidFill>
                <a:srgbClr val="FF9900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/>
              <a:t> </a:t>
            </a:r>
            <a:r>
              <a:rPr lang="nb-NO" altLang="en-US">
                <a:solidFill>
                  <a:schemeClr val="bg1"/>
                </a:solidFill>
              </a:rPr>
              <a:t>a                            b           a+b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c                             d           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a+c                    b+d        a+b+c+d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066800" y="50292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Specificity= probability of a negative test in people without the disease. d/ (b+d)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52"/>
    </mc:Choice>
    <mc:Fallback>
      <p:transition spd="slow" advTm="10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4" x="1612900" y="6076950"/>
          <p14:tracePt t="4911" x="1587500" y="6064250"/>
          <p14:tracePt t="4924" x="1549400" y="6051550"/>
          <p14:tracePt t="4941" x="1504950" y="6032500"/>
          <p14:tracePt t="4958" x="1460500" y="6032500"/>
          <p14:tracePt t="4975" x="1397000" y="6019800"/>
          <p14:tracePt t="4991" x="1358900" y="6007100"/>
          <p14:tracePt t="5024" x="1238250" y="5962650"/>
          <p14:tracePt t="5058" x="1168400" y="5899150"/>
          <p14:tracePt t="5091" x="1181100" y="5708650"/>
          <p14:tracePt t="5108" x="1225550" y="5613400"/>
          <p14:tracePt t="5125" x="1282700" y="5499100"/>
          <p14:tracePt t="5141" x="1403350" y="5365750"/>
          <p14:tracePt t="5158" x="1492250" y="5295900"/>
          <p14:tracePt t="5174" x="1670050" y="5226050"/>
          <p14:tracePt t="5191" x="1790700" y="5213350"/>
          <p14:tracePt t="5209" x="1905000" y="5213350"/>
          <p14:tracePt t="5224" x="2051050" y="5245100"/>
          <p14:tracePt t="5241" x="2114550" y="5264150"/>
          <p14:tracePt t="5258" x="2146300" y="5276850"/>
          <p14:tracePt t="5274" x="2152650" y="5283200"/>
          <p14:tracePt t="5308" x="2152650" y="5289550"/>
          <p14:tracePt t="5341" x="2152650" y="5295900"/>
          <p14:tracePt t="5487" x="2146300" y="5295900"/>
          <p14:tracePt t="5516" x="2139950" y="5295900"/>
          <p14:tracePt t="5549" x="2133600" y="5295900"/>
          <p14:tracePt t="5556" x="2114550" y="5295900"/>
          <p14:tracePt t="5563" x="2095500" y="5302250"/>
          <p14:tracePt t="5574" x="2070100" y="5302250"/>
          <p14:tracePt t="5591" x="1898650" y="5334000"/>
          <p14:tracePt t="5608" x="1752600" y="5353050"/>
          <p14:tracePt t="5625" x="1612900" y="5365750"/>
          <p14:tracePt t="5641" x="1435100" y="5384800"/>
          <p14:tracePt t="5657" x="1352550" y="5391150"/>
          <p14:tracePt t="5674" x="1276350" y="5403850"/>
          <p14:tracePt t="5691" x="1231900" y="5403850"/>
          <p14:tracePt t="5708" x="1212850" y="5403850"/>
          <p14:tracePt t="5724" x="1200150" y="5403850"/>
          <p14:tracePt t="5741" x="1193800" y="5403850"/>
          <p14:tracePt t="5841" x="1200150" y="5397500"/>
          <p14:tracePt t="5848" x="1200150" y="5391150"/>
          <p14:tracePt t="5858" x="1212850" y="5384800"/>
          <p14:tracePt t="5874" x="1244600" y="5359400"/>
          <p14:tracePt t="5891" x="1276350" y="5334000"/>
          <p14:tracePt t="5908" x="1301750" y="5308600"/>
          <p14:tracePt t="5924" x="1352550" y="5251450"/>
          <p14:tracePt t="6520" x="1384300" y="5232400"/>
          <p14:tracePt t="6527" x="1422400" y="5207000"/>
          <p14:tracePt t="6541" x="1504950" y="5168900"/>
          <p14:tracePt t="6558" x="1600200" y="5130800"/>
          <p14:tracePt t="6574" x="1676400" y="5111750"/>
          <p14:tracePt t="6591" x="1873250" y="5105400"/>
          <p14:tracePt t="6608" x="2012950" y="5099050"/>
          <p14:tracePt t="6641" x="2324100" y="5143500"/>
          <p14:tracePt t="6674" x="2552700" y="5194300"/>
          <p14:tracePt t="6708" x="2616200" y="5207000"/>
          <p14:tracePt t="6804" x="2616200" y="5213350"/>
          <p14:tracePt t="7366" x="2641600" y="5207000"/>
          <p14:tracePt t="7373" x="2667000" y="5200650"/>
          <p14:tracePt t="7380" x="2705100" y="5187950"/>
          <p14:tracePt t="7392" x="2736850" y="5175250"/>
          <p14:tracePt t="7408" x="2876550" y="5143500"/>
          <p14:tracePt t="7424" x="2965450" y="5130800"/>
          <p14:tracePt t="7441" x="3073400" y="5124450"/>
          <p14:tracePt t="7458" x="3232150" y="5111750"/>
          <p14:tracePt t="7491" x="3441700" y="5086350"/>
          <p14:tracePt t="7525" x="3575050" y="5080000"/>
          <p14:tracePt t="7558" x="3689350" y="5080000"/>
          <p14:tracePt t="7575" x="3721100" y="5080000"/>
          <p14:tracePt t="7591" x="3733800" y="5080000"/>
          <p14:tracePt t="7665" x="3740150" y="5080000"/>
          <p14:tracePt t="7706" x="3746500" y="5080000"/>
          <p14:tracePt t="7713" x="3752850" y="5080000"/>
          <p14:tracePt t="7735" x="3759200" y="5080000"/>
          <p14:tracePt t="7742" x="3765550" y="5080000"/>
          <p14:tracePt t="7758" x="3771900" y="5080000"/>
          <p14:tracePt t="7774" x="3784600" y="5080000"/>
          <p14:tracePt t="7791" x="3797300" y="5080000"/>
          <p14:tracePt t="7808" x="3816350" y="5080000"/>
          <p14:tracePt t="7824" x="3867150" y="5080000"/>
          <p14:tracePt t="7841" x="3917950" y="5080000"/>
          <p14:tracePt t="7857" x="4025900" y="5092700"/>
          <p14:tracePt t="7874" x="4102100" y="5092700"/>
          <p14:tracePt t="7891" x="4159250" y="5099050"/>
          <p14:tracePt t="7908" x="4273550" y="5124450"/>
          <p14:tracePt t="7924" x="4337050" y="5149850"/>
          <p14:tracePt t="7941" x="4387850" y="5168900"/>
          <p14:tracePt t="7958" x="4483100" y="5207000"/>
          <p14:tracePt t="7975" x="4521200" y="5226050"/>
          <p14:tracePt t="7991" x="4559300" y="5245100"/>
          <p14:tracePt t="8008" x="4565650" y="5251450"/>
          <p14:tracePt t="8025" x="4572000" y="5251450"/>
          <p14:tracePt t="8041" x="4578350" y="5257800"/>
          <p14:tracePt t="8615" x="4597400" y="5257800"/>
          <p14:tracePt t="8622" x="4629150" y="5257800"/>
          <p14:tracePt t="8631" x="4673600" y="5245100"/>
          <p14:tracePt t="8641" x="4724400" y="5245100"/>
          <p14:tracePt t="8658" x="4857750" y="5226050"/>
          <p14:tracePt t="8675" x="4946650" y="5219700"/>
          <p14:tracePt t="8692" x="5105400" y="5187950"/>
          <p14:tracePt t="8725" x="5302250" y="5156200"/>
          <p14:tracePt t="8758" x="5461000" y="5149850"/>
          <p14:tracePt t="8792" x="5594350" y="5124450"/>
          <p14:tracePt t="8809" x="5676900" y="5118100"/>
          <p14:tracePt t="8825" x="5772150" y="5118100"/>
          <p14:tracePt t="8842" x="5822950" y="5118100"/>
          <p14:tracePt t="8858" x="5892800" y="5124450"/>
          <p14:tracePt t="8874" x="5924550" y="5124450"/>
          <p14:tracePt t="8891" x="5937250" y="5130800"/>
          <p14:tracePt t="8908" x="5949950" y="5130800"/>
          <p14:tracePt t="8924" x="5956300" y="5130800"/>
          <p14:tracePt t="9025" x="5956300" y="5137150"/>
          <p14:tracePt t="9109" x="5962650" y="5137150"/>
          <p14:tracePt t="9116" x="5969000" y="5137150"/>
          <p14:tracePt t="9125" x="5988050" y="5137150"/>
          <p14:tracePt t="9142" x="6051550" y="5137150"/>
          <p14:tracePt t="9158" x="6216650" y="5162550"/>
          <p14:tracePt t="9175" x="6350000" y="5194300"/>
          <p14:tracePt t="9192" x="6534150" y="5238750"/>
          <p14:tracePt t="9208" x="6654800" y="5264150"/>
          <p14:tracePt t="9225" x="6743700" y="5283200"/>
          <p14:tracePt t="9242" x="6819900" y="5308600"/>
          <p14:tracePt t="9258" x="6851650" y="5321300"/>
          <p14:tracePt t="9275" x="6883400" y="5327650"/>
          <p14:tracePt t="9292" x="6889750" y="5334000"/>
          <p14:tracePt t="9308" x="6902450" y="5334000"/>
          <p14:tracePt t="9387" x="6908800" y="5334000"/>
          <p14:tracePt t="9602" x="6953250" y="5334000"/>
          <p14:tracePt t="9608" x="7016750" y="5327650"/>
          <p14:tracePt t="9615" x="7092950" y="5321300"/>
          <p14:tracePt t="9625" x="7188200" y="5308600"/>
          <p14:tracePt t="9642" x="7378700" y="5295900"/>
          <p14:tracePt t="9675" x="7804150" y="5295900"/>
          <p14:tracePt t="9708" x="8001000" y="5314950"/>
          <p14:tracePt t="9742" x="8045450" y="5327650"/>
          <p14:tracePt t="9817" x="8032750" y="5327650"/>
          <p14:tracePt t="9823" x="8013700" y="5327650"/>
          <p14:tracePt t="9829" x="7962900" y="5327650"/>
          <p14:tracePt t="9841" x="7886700" y="5327650"/>
          <p14:tracePt t="9858" x="7416800" y="5308600"/>
          <p14:tracePt t="9875" x="6851650" y="5295900"/>
          <p14:tracePt t="9892" x="6229350" y="5295900"/>
          <p14:tracePt t="9908" x="5295900" y="5314950"/>
          <p14:tracePt t="9926" x="4667250" y="5327650"/>
          <p14:tracePt t="9941" x="3879850" y="5359400"/>
          <p14:tracePt t="9958" x="3505200" y="5378450"/>
          <p14:tracePt t="9974" x="3041650" y="5391150"/>
          <p14:tracePt t="9991" x="2806700" y="5410200"/>
          <p14:tracePt t="10008" x="2584450" y="5429250"/>
          <p14:tracePt t="10024" x="2317750" y="5467350"/>
          <p14:tracePt t="10041" x="2209800" y="5499100"/>
          <p14:tracePt t="10058" x="2019300" y="5568950"/>
          <p14:tracePt t="10075" x="1917700" y="5613400"/>
          <p14:tracePt t="10092" x="1835150" y="5651500"/>
          <p14:tracePt t="10108" x="1739900" y="5708650"/>
          <p14:tracePt t="10125" x="1714500" y="5727700"/>
          <p14:tracePt t="10141" x="1682750" y="5753100"/>
          <p14:tracePt t="10158" x="1676400" y="5753100"/>
          <p14:tracePt t="10175" x="1670050" y="5753100"/>
          <p14:tracePt t="10226" x="1670050" y="5765800"/>
          <p14:tracePt t="10233" x="1663700" y="5772150"/>
          <p14:tracePt t="10246" x="1663700" y="5778500"/>
          <p14:tracePt t="10259" x="1663700" y="5797550"/>
          <p14:tracePt t="10275" x="1657350" y="5822950"/>
          <p14:tracePt t="10292" x="1657350" y="5854700"/>
          <p14:tracePt t="10308" x="1676400" y="5899150"/>
          <p14:tracePt t="10325" x="1714500" y="5937250"/>
          <p14:tracePt t="10342" x="1771650" y="5975350"/>
          <p14:tracePt t="10358" x="1911350" y="6032500"/>
          <p14:tracePt t="10375" x="2006600" y="6057900"/>
          <p14:tracePt t="10392" x="2120900" y="6070600"/>
          <p14:tracePt t="10408" x="2190750" y="6064250"/>
          <p14:tracePt t="10425" x="2273300" y="6026150"/>
          <p14:tracePt t="10442" x="2432050" y="5924550"/>
          <p14:tracePt t="10459" x="2571750" y="5848350"/>
          <p14:tracePt t="10475" x="2768600" y="5759450"/>
          <p14:tracePt t="10492" x="2914650" y="5715000"/>
          <p14:tracePt t="10509" x="3022600" y="5683250"/>
          <p14:tracePt t="10525" x="3124200" y="5664200"/>
          <p14:tracePt t="10542" x="3136900" y="5657850"/>
          <p14:tracePt t="10558" x="3149600" y="5657850"/>
          <p14:tracePt t="10708" x="3162300" y="5645150"/>
          <p14:tracePt t="10717" x="3213100" y="5626100"/>
          <p14:tracePt t="10725" x="3251200" y="5607050"/>
          <p14:tracePt t="10742" x="3352800" y="5581650"/>
          <p14:tracePt t="10759" x="3473450" y="5568950"/>
          <p14:tracePt t="10775" x="3638550" y="5568950"/>
          <p14:tracePt t="10791" x="3721100" y="5581650"/>
          <p14:tracePt t="10808" x="3759200" y="5594350"/>
          <p14:tracePt t="10825" x="3771900" y="5600700"/>
          <p14:tracePt t="10968" x="3771900" y="5607050"/>
          <p14:tracePt t="11009" x="3771900" y="5613400"/>
          <p14:tracePt t="11813" x="3784600" y="5607050"/>
          <p14:tracePt t="11817" x="3822700" y="5594350"/>
          <p14:tracePt t="11825" x="3867150" y="5581650"/>
          <p14:tracePt t="11841" x="3968750" y="5537200"/>
          <p14:tracePt t="11858" x="4083050" y="5492750"/>
          <p14:tracePt t="11875" x="4254500" y="5429250"/>
          <p14:tracePt t="11892" x="4375150" y="5378450"/>
          <p14:tracePt t="11924" x="4749800" y="5276850"/>
          <p14:tracePt t="11958" x="5175250" y="5187950"/>
          <p14:tracePt t="11991" x="5651500" y="5099050"/>
          <p14:tracePt t="12009" x="5829300" y="5067300"/>
          <p14:tracePt t="12025" x="5981700" y="5016500"/>
          <p14:tracePt t="12041" x="6242050" y="4927600"/>
          <p14:tracePt t="12058" x="6407150" y="4857750"/>
          <p14:tracePt t="12075" x="6661150" y="4756150"/>
          <p14:tracePt t="12091" x="6794500" y="4699000"/>
          <p14:tracePt t="12108" x="6997700" y="4622800"/>
          <p14:tracePt t="12124" x="7112000" y="4578350"/>
          <p14:tracePt t="12141" x="7207250" y="4546600"/>
          <p14:tracePt t="12159" x="7283450" y="4527550"/>
          <p14:tracePt t="12175" x="7353300" y="4495800"/>
          <p14:tracePt t="12191" x="7378700" y="4489450"/>
          <p14:tracePt t="12208" x="7391400" y="4483100"/>
          <p14:tracePt t="12248" x="7397750" y="4476750"/>
          <p14:tracePt t="12262" x="7404100" y="4476750"/>
          <p14:tracePt t="12275" x="7404100" y="4470400"/>
          <p14:tracePt t="12375" x="7404100" y="4464050"/>
          <p14:tracePt t="12381" x="7385050" y="4451350"/>
          <p14:tracePt t="12393" x="7340600" y="4432300"/>
          <p14:tracePt t="12408" x="7302500" y="4419600"/>
          <p14:tracePt t="12426" x="7277100" y="4413250"/>
          <p14:tracePt t="12442" x="7264400" y="4406900"/>
          <p14:tracePt t="12458" x="7258050" y="4406900"/>
          <p14:tracePt t="12475" x="7239000" y="4394200"/>
          <p14:tracePt t="12491" x="7137400" y="4318000"/>
          <p14:tracePt t="12509" x="7080250" y="4267200"/>
          <p14:tracePt t="12525" x="7061200" y="4248150"/>
          <p14:tracePt t="12542" x="7048500" y="4235450"/>
          <p14:tracePt t="12559" x="7048500" y="4229100"/>
          <p14:tracePt t="12575" x="7042150" y="4222750"/>
          <p14:tracePt t="12659" x="7035800" y="4216400"/>
          <p14:tracePt t="12672" x="7029450" y="4210050"/>
          <p14:tracePt t="12679" x="7023100" y="4203700"/>
          <p14:tracePt t="12692" x="6991350" y="4171950"/>
          <p14:tracePt t="12709" x="6946900" y="4140200"/>
          <p14:tracePt t="12726" x="6915150" y="4121150"/>
          <p14:tracePt t="12742" x="6896100" y="4108450"/>
          <p14:tracePt t="12758" x="6889750" y="4102100"/>
          <p14:tracePt t="12775" x="6851650" y="4095750"/>
          <p14:tracePt t="12791" x="6781800" y="4076700"/>
          <p14:tracePt t="12809" x="6711950" y="4070350"/>
          <p14:tracePt t="12825" x="6623050" y="4064000"/>
          <p14:tracePt t="12842" x="6534150" y="4064000"/>
          <p14:tracePt t="12858" x="6451600" y="4064000"/>
          <p14:tracePt t="12875" x="6400800" y="4064000"/>
          <p14:tracePt t="12892" x="6350000" y="4064000"/>
          <p14:tracePt t="12908" x="6280150" y="4076700"/>
          <p14:tracePt t="12925" x="6229350" y="4083050"/>
          <p14:tracePt t="12942" x="6146800" y="4102100"/>
          <p14:tracePt t="12958" x="6108700" y="4114800"/>
          <p14:tracePt t="12975" x="6070600" y="4121150"/>
          <p14:tracePt t="12991" x="6019800" y="4146550"/>
          <p14:tracePt t="13010" x="5994400" y="4146550"/>
          <p14:tracePt t="13025" x="5949950" y="4178300"/>
          <p14:tracePt t="13042" x="5924550" y="4210050"/>
          <p14:tracePt t="13060" x="5880100" y="4260850"/>
          <p14:tracePt t="13075" x="5861050" y="4292600"/>
          <p14:tracePt t="13092" x="5854700" y="4318000"/>
          <p14:tracePt t="13108" x="5842000" y="4375150"/>
          <p14:tracePt t="13125" x="5842000" y="4413250"/>
          <p14:tracePt t="13129" x="5842000" y="4425950"/>
          <p14:tracePt t="13143" x="5842000" y="4445000"/>
          <p14:tracePt t="13158" x="5861050" y="4502150"/>
          <p14:tracePt t="13175" x="5867400" y="4533900"/>
          <p14:tracePt t="13191" x="5905500" y="4584700"/>
          <p14:tracePt t="13208" x="5943600" y="4622800"/>
          <p14:tracePt t="13224" x="6007100" y="4679950"/>
          <p14:tracePt t="13242" x="6064250" y="4718050"/>
          <p14:tracePt t="13258" x="6127750" y="4749800"/>
          <p14:tracePt t="13274" x="6229350" y="4787900"/>
          <p14:tracePt t="13291" x="6299200" y="4806950"/>
          <p14:tracePt t="13308" x="6375400" y="4813300"/>
          <p14:tracePt t="13325" x="6502400" y="4806950"/>
          <p14:tracePt t="13342" x="6591300" y="4781550"/>
          <p14:tracePt t="13359" x="6718300" y="4711700"/>
          <p14:tracePt t="13375" x="6800850" y="4648200"/>
          <p14:tracePt t="13392" x="6858000" y="4591050"/>
          <p14:tracePt t="13409" x="6915150" y="4508500"/>
          <p14:tracePt t="13425" x="6940550" y="4470400"/>
          <p14:tracePt t="13442" x="6972300" y="4406900"/>
          <p14:tracePt t="13460" x="6978650" y="4375150"/>
          <p14:tracePt t="13475" x="6985000" y="4343400"/>
          <p14:tracePt t="13492" x="6985000" y="4286250"/>
          <p14:tracePt t="13509" x="6978650" y="4267200"/>
          <p14:tracePt t="13525" x="6972300" y="4260850"/>
          <p14:tracePt t="13552" x="6965950" y="4260850"/>
          <p14:tracePt t="13560" x="6953250" y="4254500"/>
          <p14:tracePt t="13575" x="6896100" y="4229100"/>
          <p14:tracePt t="13593" x="6750050" y="4159250"/>
          <p14:tracePt t="13608" x="6553200" y="4083050"/>
          <p14:tracePt t="13625" x="6483350" y="4064000"/>
          <p14:tracePt t="13629" x="6464300" y="4057650"/>
          <p14:tracePt t="13642" x="6451600" y="4057650"/>
          <p14:tracePt t="13659" x="6438900" y="4051300"/>
          <p14:tracePt t="13675" x="6419850" y="4051300"/>
          <p14:tracePt t="13692" x="6337300" y="4051300"/>
          <p14:tracePt t="13709" x="6261100" y="4076700"/>
          <p14:tracePt t="13725" x="6178550" y="4095750"/>
          <p14:tracePt t="13742" x="6070600" y="4133850"/>
          <p14:tracePt t="13758" x="6019800" y="4159250"/>
          <p14:tracePt t="13775" x="5962650" y="4210050"/>
          <p14:tracePt t="13792" x="5930900" y="4241800"/>
          <p14:tracePt t="13808" x="5892800" y="4298950"/>
          <p14:tracePt t="13825" x="5848350" y="4349750"/>
          <p14:tracePt t="13841" x="5835650" y="4387850"/>
          <p14:tracePt t="13859" x="5829300" y="4432300"/>
          <p14:tracePt t="13875" x="5829300" y="4451350"/>
          <p14:tracePt t="13892" x="5829300" y="4476750"/>
          <p14:tracePt t="13909" x="5842000" y="4521200"/>
          <p14:tracePt t="13926" x="5861050" y="4546600"/>
          <p14:tracePt t="13942" x="5905500" y="4597400"/>
          <p14:tracePt t="13960" x="5943600" y="4629150"/>
          <p14:tracePt t="13975" x="6045200" y="4673600"/>
          <p14:tracePt t="13992" x="6134100" y="4711700"/>
          <p14:tracePt t="14009" x="6216650" y="4737100"/>
          <p14:tracePt t="14025" x="6330950" y="4749800"/>
          <p14:tracePt t="14042" x="6394450" y="4749800"/>
          <p14:tracePt t="14058" x="6502400" y="4705350"/>
          <p14:tracePt t="14076" x="6591300" y="4654550"/>
          <p14:tracePt t="14093" x="6692900" y="4572000"/>
          <p14:tracePt t="14109" x="6750050" y="4514850"/>
          <p14:tracePt t="14125" x="6794500" y="4457700"/>
          <p14:tracePt t="14129" x="6807200" y="4432300"/>
          <p14:tracePt t="14142" x="6819900" y="4394200"/>
          <p14:tracePt t="14159" x="6832600" y="4343400"/>
          <p14:tracePt t="14176" x="6832600" y="4292600"/>
          <p14:tracePt t="14192" x="6838950" y="4203700"/>
          <p14:tracePt t="14211" x="6838950" y="4140200"/>
          <p14:tracePt t="14225" x="6832600" y="4114800"/>
          <p14:tracePt t="14242" x="6813550" y="4083050"/>
          <p14:tracePt t="14258" x="6788150" y="4064000"/>
          <p14:tracePt t="14275" x="6743700" y="4032250"/>
          <p14:tracePt t="14291" x="6673850" y="4006850"/>
          <p14:tracePt t="14308" x="6565900" y="3975100"/>
          <p14:tracePt t="14325" x="6521450" y="3968750"/>
          <p14:tracePt t="14342" x="6464300" y="3962400"/>
          <p14:tracePt t="14358" x="6375400" y="3956050"/>
          <p14:tracePt t="14375" x="6286500" y="3956050"/>
          <p14:tracePt t="14391" x="6121400" y="3987800"/>
          <p14:tracePt t="14408" x="6019800" y="4019550"/>
          <p14:tracePt t="14426" x="5937250" y="4057650"/>
          <p14:tracePt t="14442" x="5842000" y="4102100"/>
          <p14:tracePt t="14459" x="5797550" y="4140200"/>
          <p14:tracePt t="14475" x="5753100" y="4184650"/>
          <p14:tracePt t="14492" x="5734050" y="4216400"/>
          <p14:tracePt t="14510" x="5721350" y="4248150"/>
          <p14:tracePt t="14525" x="5721350" y="4318000"/>
          <p14:tracePt t="14542" x="5721350" y="4362450"/>
          <p14:tracePt t="14558" x="5753100" y="4438650"/>
          <p14:tracePt t="14575" x="5784850" y="4483100"/>
          <p14:tracePt t="14593" x="5854700" y="4578350"/>
          <p14:tracePt t="14609" x="5905500" y="4654550"/>
          <p14:tracePt t="14625" x="5949950" y="4724400"/>
          <p14:tracePt t="14630" x="5981700" y="4762500"/>
          <p14:tracePt t="14642" x="6026150" y="4813300"/>
          <p14:tracePt t="14659" x="6102350" y="4857750"/>
          <p14:tracePt t="14676" x="6203950" y="4889500"/>
          <p14:tracePt t="14692" x="6356350" y="4902200"/>
          <p14:tracePt t="14710" x="6464300" y="4895850"/>
          <p14:tracePt t="14725" x="6623050" y="4857750"/>
          <p14:tracePt t="14742" x="6737350" y="4813300"/>
          <p14:tracePt t="14759" x="6819900" y="4768850"/>
          <p14:tracePt t="14775" x="6915150" y="4686300"/>
          <p14:tracePt t="14794" x="6965950" y="4622800"/>
          <p14:tracePt t="14808" x="6997700" y="4559300"/>
          <p14:tracePt t="14825" x="7016750" y="4514850"/>
          <p14:tracePt t="14842" x="7023100" y="4476750"/>
          <p14:tracePt t="14859" x="7023100" y="4432300"/>
          <p14:tracePt t="14876" x="7023100" y="4400550"/>
          <p14:tracePt t="14892" x="7016750" y="4343400"/>
          <p14:tracePt t="14909" x="7004050" y="4311650"/>
          <p14:tracePt t="14926" x="6985000" y="4273550"/>
          <p14:tracePt t="14942" x="6953250" y="4235450"/>
          <p14:tracePt t="14959" x="6921500" y="4203700"/>
          <p14:tracePt t="14975" x="6832600" y="4171950"/>
          <p14:tracePt t="14993" x="6762750" y="4152900"/>
          <p14:tracePt t="15009" x="6686550" y="4140200"/>
          <p14:tracePt t="15025" x="6565900" y="4127500"/>
          <p14:tracePt t="15042" x="6489700" y="4127500"/>
          <p14:tracePt t="15059" x="6369050" y="4146550"/>
          <p14:tracePt t="15075" x="6311900" y="4152900"/>
          <p14:tracePt t="15092" x="6267450" y="4165600"/>
          <p14:tracePt t="15109" x="6229350" y="4178300"/>
          <p14:tracePt t="15126" x="6216650" y="4197350"/>
          <p14:tracePt t="15130" x="6203950" y="4203700"/>
          <p14:tracePt t="15142" x="6184900" y="4229100"/>
          <p14:tracePt t="15159" x="6165850" y="4267200"/>
          <p14:tracePt t="15175" x="6134100" y="4324350"/>
          <p14:tracePt t="15192" x="6115050" y="4362450"/>
          <p14:tracePt t="15210" x="6102350" y="4413250"/>
          <p14:tracePt t="15225" x="6096000" y="4445000"/>
          <p14:tracePt t="15242" x="6096000" y="4476750"/>
          <p14:tracePt t="15258" x="6102350" y="4514850"/>
          <p14:tracePt t="15275" x="6115050" y="4533900"/>
          <p14:tracePt t="15293" x="6127750" y="4559300"/>
          <p14:tracePt t="15309" x="6165850" y="4584700"/>
          <p14:tracePt t="15325" x="6191250" y="4610100"/>
          <p14:tracePt t="15341" x="6261100" y="4641850"/>
          <p14:tracePt t="15358" x="6330950" y="4648200"/>
          <p14:tracePt t="15375" x="6388100" y="4660900"/>
          <p14:tracePt t="15391" x="6489700" y="4660900"/>
          <p14:tracePt t="15408" x="6546850" y="4629150"/>
          <p14:tracePt t="15425" x="6616700" y="4603750"/>
          <p14:tracePt t="15442" x="6654800" y="4578350"/>
          <p14:tracePt t="15458" x="6673850" y="4546600"/>
          <p14:tracePt t="15475" x="6718300" y="4508500"/>
          <p14:tracePt t="15492" x="6743700" y="4470400"/>
          <p14:tracePt t="15508" x="6781800" y="4406900"/>
          <p14:tracePt t="15525" x="6788150" y="4375150"/>
          <p14:tracePt t="15543" x="6800850" y="4330700"/>
          <p14:tracePt t="15559" x="6800850" y="4267200"/>
          <p14:tracePt t="15575" x="6800850" y="4235450"/>
          <p14:tracePt t="15592" x="6800850" y="4216400"/>
          <p14:tracePt t="15609" x="6800850" y="4210050"/>
          <p14:tracePt t="15626" x="6788150" y="4203700"/>
          <p14:tracePt t="15628" x="6781800" y="4203700"/>
          <p14:tracePt t="15642" x="6699250" y="4184650"/>
          <p14:tracePt t="15659" x="6597650" y="4152900"/>
          <p14:tracePt t="15675" x="6464300" y="4140200"/>
          <p14:tracePt t="15692" x="6381750" y="4140200"/>
          <p14:tracePt t="15710" x="6280150" y="4159250"/>
          <p14:tracePt t="15725" x="6159500" y="4203700"/>
          <p14:tracePt t="15742" x="6108700" y="4241800"/>
          <p14:tracePt t="15758" x="6051550" y="4286250"/>
          <p14:tracePt t="15775" x="6019800" y="4311650"/>
          <p14:tracePt t="15793" x="6000750" y="4343400"/>
          <p14:tracePt t="15809" x="5994400" y="4368800"/>
          <p14:tracePt t="15825" x="5988050" y="4387850"/>
          <p14:tracePt t="15842" x="5988050" y="4425950"/>
          <p14:tracePt t="15859" x="5988050" y="4457700"/>
          <p14:tracePt t="15875" x="5988050" y="4489450"/>
          <p14:tracePt t="15892" x="6007100" y="4533900"/>
          <p14:tracePt t="15909" x="6019800" y="4565650"/>
          <p14:tracePt t="15925" x="6038850" y="4603750"/>
          <p14:tracePt t="15942" x="6045200" y="4616450"/>
          <p14:tracePt t="15959" x="6045200" y="4622800"/>
          <p14:tracePt t="15975" x="6064250" y="4622800"/>
          <p14:tracePt t="15992" x="6076950" y="4622800"/>
          <p14:tracePt t="16008" x="6089650" y="4622800"/>
          <p14:tracePt t="16025" x="6096000" y="4622800"/>
          <p14:tracePt t="16042" x="6102350" y="4629150"/>
          <p14:tracePt t="16059" x="6108700" y="4629150"/>
          <p14:tracePt t="16300" x="6140450" y="4622800"/>
          <p14:tracePt t="16307" x="6178550" y="4616450"/>
          <p14:tracePt t="16315" x="6223000" y="4610100"/>
          <p14:tracePt t="16326" x="6261100" y="4597400"/>
          <p14:tracePt t="16342" x="6375400" y="4552950"/>
          <p14:tracePt t="16359" x="6457950" y="4514850"/>
          <p14:tracePt t="16375" x="6546850" y="4457700"/>
          <p14:tracePt t="16392" x="6597650" y="4419600"/>
          <p14:tracePt t="16409" x="6642100" y="4375150"/>
          <p14:tracePt t="16425" x="6692900" y="4330700"/>
          <p14:tracePt t="16441" x="6718300" y="4292600"/>
          <p14:tracePt t="16458" x="6750050" y="4241800"/>
          <p14:tracePt t="16475" x="6762750" y="4216400"/>
          <p14:tracePt t="16492" x="6762750" y="4203700"/>
          <p14:tracePt t="16508" x="6762750" y="4197350"/>
          <p14:tracePt t="16569" x="6756400" y="4191000"/>
          <p14:tracePt t="16577" x="6750050" y="4184650"/>
          <p14:tracePt t="16586" x="6731000" y="4178300"/>
          <p14:tracePt t="16593" x="6680200" y="4146550"/>
          <p14:tracePt t="16609" x="6578600" y="4095750"/>
          <p14:tracePt t="16625" x="6470650" y="4044950"/>
          <p14:tracePt t="16642" x="6438900" y="4032250"/>
          <p14:tracePt t="16659" x="6432550" y="4032250"/>
          <p14:tracePt t="16675" x="6426200" y="4032250"/>
          <p14:tracePt t="16692" x="6394450" y="4032250"/>
          <p14:tracePt t="16708" x="6286500" y="4051300"/>
          <p14:tracePt t="16725" x="6203950" y="4070350"/>
          <p14:tracePt t="16743" x="6121400" y="4102100"/>
          <p14:tracePt t="16759" x="6026150" y="4140200"/>
          <p14:tracePt t="16775" x="5969000" y="4171950"/>
          <p14:tracePt t="16792" x="5911850" y="4197350"/>
          <p14:tracePt t="16809" x="5867400" y="4210050"/>
          <p14:tracePt t="16826" x="5822950" y="4235450"/>
          <p14:tracePt t="16842" x="5753100" y="4286250"/>
          <p14:tracePt t="16859" x="5708650" y="4330700"/>
          <p14:tracePt t="16875" x="5676900" y="4362450"/>
          <p14:tracePt t="16892" x="5676900" y="4368800"/>
          <p14:tracePt t="16909" x="5676900" y="4381500"/>
          <p14:tracePt t="16925" x="5676900" y="4406900"/>
          <p14:tracePt t="16942" x="5689600" y="4419600"/>
          <p14:tracePt t="16959" x="5721350" y="4457700"/>
          <p14:tracePt t="16975" x="5740400" y="4483100"/>
          <p14:tracePt t="16993" x="5778500" y="4521200"/>
          <p14:tracePt t="17009" x="5835650" y="4572000"/>
          <p14:tracePt t="17025" x="5880100" y="4616450"/>
          <p14:tracePt t="17042" x="5981700" y="4673600"/>
          <p14:tracePt t="17059" x="6038850" y="4699000"/>
          <p14:tracePt t="17075" x="6102350" y="4718050"/>
          <p14:tracePt t="17092" x="6223000" y="4724400"/>
          <p14:tracePt t="17110" x="6311900" y="4724400"/>
          <p14:tracePt t="17125" x="6451600" y="4711700"/>
          <p14:tracePt t="17142" x="6521450" y="4699000"/>
          <p14:tracePt t="17146" x="6565900" y="4673600"/>
          <p14:tracePt t="17159" x="6604000" y="4660900"/>
          <p14:tracePt t="17175" x="6718300" y="4584700"/>
          <p14:tracePt t="17192" x="6769100" y="4540250"/>
          <p14:tracePt t="17209" x="6832600" y="4470400"/>
          <p14:tracePt t="17225" x="6858000" y="4413250"/>
          <p14:tracePt t="17243" x="6889750" y="4330700"/>
          <p14:tracePt t="17258" x="6896100" y="4279900"/>
          <p14:tracePt t="17275" x="6896100" y="4241800"/>
          <p14:tracePt t="17292" x="6902450" y="4171950"/>
          <p14:tracePt t="17309" x="6889750" y="4152900"/>
          <p14:tracePt t="17325" x="6883400" y="4146550"/>
          <p14:tracePt t="17358" x="6864350" y="4133850"/>
          <p14:tracePt t="17375" x="6775450" y="4102100"/>
          <p14:tracePt t="17392" x="6692900" y="4089400"/>
          <p14:tracePt t="17408" x="6616700" y="4076700"/>
          <p14:tracePt t="17425" x="6489700" y="4083050"/>
          <p14:tracePt t="17442" x="6419850" y="4095750"/>
          <p14:tracePt t="17458" x="6362700" y="4108450"/>
          <p14:tracePt t="17475" x="6343650" y="4108450"/>
          <p14:tracePt t="17491" x="6337300" y="4121150"/>
          <p14:tracePt t="17508" x="6324600" y="4133850"/>
          <p14:tracePt t="17525" x="6292850" y="4171950"/>
          <p14:tracePt t="17541" x="6254750" y="4241800"/>
          <p14:tracePt t="17558" x="6229350" y="4286250"/>
          <p14:tracePt t="17575" x="6216650" y="4330700"/>
          <p14:tracePt t="17592" x="6210300" y="4356100"/>
          <p14:tracePt t="17608" x="6203950" y="4381500"/>
          <p14:tracePt t="17642" x="6197600" y="4394200"/>
          <p14:tracePt t="17910" x="6197600" y="4387850"/>
          <p14:tracePt t="17917" x="6210300" y="4381500"/>
          <p14:tracePt t="17926" x="6216650" y="4375150"/>
          <p14:tracePt t="17943" x="6235700" y="4356100"/>
          <p14:tracePt t="17959" x="6273800" y="4324350"/>
          <p14:tracePt t="17975" x="6305550" y="4298950"/>
          <p14:tracePt t="17992" x="6356350" y="4254500"/>
          <p14:tracePt t="18009" x="6375400" y="4241800"/>
          <p14:tracePt t="18026" x="6381750" y="4229100"/>
          <p14:tracePt t="18042" x="6388100" y="4229100"/>
          <p14:tracePt t="18097" x="6381750" y="4229100"/>
          <p14:tracePt t="18104" x="6369050" y="4235450"/>
          <p14:tracePt t="18113" x="6350000" y="4248150"/>
          <p14:tracePt t="18126" x="6305550" y="4279900"/>
          <p14:tracePt t="18142" x="6242050" y="4337050"/>
          <p14:tracePt t="18146" x="6216650" y="4356100"/>
          <p14:tracePt t="18158" x="6146800" y="4400550"/>
          <p14:tracePt t="18175" x="6115050" y="4432300"/>
          <p14:tracePt t="18193" x="6089650" y="4451350"/>
          <p14:tracePt t="18208" x="6083300" y="4451350"/>
          <p14:tracePt t="18270" x="6089650" y="4451350"/>
          <p14:tracePt t="18278" x="6096000" y="4451350"/>
          <p14:tracePt t="18292" x="6127750" y="4432300"/>
          <p14:tracePt t="18310" x="6178550" y="4400550"/>
          <p14:tracePt t="18326" x="6305550" y="4318000"/>
          <p14:tracePt t="18343" x="6388100" y="4254500"/>
          <p14:tracePt t="18360" x="6477000" y="4171950"/>
          <p14:tracePt t="18375" x="6572250" y="4083050"/>
          <p14:tracePt t="18392" x="6623050" y="4025900"/>
          <p14:tracePt t="18409" x="6667500" y="3956050"/>
          <p14:tracePt t="18425" x="6699250" y="3911600"/>
          <p14:tracePt t="18443" x="6718300" y="3873500"/>
          <p14:tracePt t="18459" x="6737350" y="3816350"/>
          <p14:tracePt t="18475" x="6750050" y="3765550"/>
          <p14:tracePt t="18492" x="6762750" y="3721100"/>
          <p14:tracePt t="18509" x="6769100" y="3702050"/>
          <p14:tracePt t="18526" x="6769100" y="3689350"/>
          <p14:tracePt t="18561" x="6769100" y="3683000"/>
          <p14:tracePt t="18595" x="6756400" y="3676650"/>
          <p14:tracePt t="18601" x="6750050" y="3676650"/>
          <p14:tracePt t="18608" x="6737350" y="3676650"/>
          <p14:tracePt t="18625" x="6724650" y="3670300"/>
          <p14:tracePt t="18641" x="6692900" y="3663950"/>
          <p14:tracePt t="18644" x="6680200" y="3663950"/>
          <p14:tracePt t="18658" x="6648450" y="3663950"/>
          <p14:tracePt t="18676" x="6635750" y="3663950"/>
          <p14:tracePt t="18691" x="6616700" y="3663950"/>
          <p14:tracePt t="18709" x="6584950" y="3663950"/>
          <p14:tracePt t="18725" x="6565900" y="3670300"/>
          <p14:tracePt t="18742" x="6502400" y="3702050"/>
          <p14:tracePt t="18759" x="6464300" y="3721100"/>
          <p14:tracePt t="18775" x="6426200" y="3740150"/>
          <p14:tracePt t="18792" x="6407150" y="3759200"/>
          <p14:tracePt t="18810" x="6388100" y="3784600"/>
          <p14:tracePt t="18825" x="6369050" y="3810000"/>
          <p14:tracePt t="18842" x="6356350" y="3841750"/>
          <p14:tracePt t="18860" x="6343650" y="3879850"/>
          <p14:tracePt t="18875" x="6337300" y="3905250"/>
          <p14:tracePt t="18893" x="6337300" y="3930650"/>
          <p14:tracePt t="18909" x="6350000" y="3962400"/>
          <p14:tracePt t="18925" x="6369050" y="3981450"/>
          <p14:tracePt t="18943" x="6400800" y="4013200"/>
          <p14:tracePt t="18959" x="6457950" y="4032250"/>
          <p14:tracePt t="18976" x="6515100" y="4044950"/>
          <p14:tracePt t="18992" x="6604000" y="4051300"/>
          <p14:tracePt t="19009" x="6654800" y="4032250"/>
          <p14:tracePt t="19025" x="6711950" y="4000500"/>
          <p14:tracePt t="19043" x="6743700" y="3968750"/>
          <p14:tracePt t="19060" x="6775450" y="3943350"/>
          <p14:tracePt t="19075" x="6807200" y="3886200"/>
          <p14:tracePt t="19092" x="6832600" y="3841750"/>
          <p14:tracePt t="19109" x="6851650" y="3759200"/>
          <p14:tracePt t="19125" x="6851650" y="3714750"/>
          <p14:tracePt t="19144" x="6851650" y="3663950"/>
          <p14:tracePt t="19150" x="6845300" y="3644900"/>
          <p14:tracePt t="19159" x="6845300" y="3632200"/>
          <p14:tracePt t="19179" x="6845300" y="3625850"/>
          <p14:tracePt t="19200" x="6838950" y="3625850"/>
          <p14:tracePt t="19209" x="6819900" y="3613150"/>
          <p14:tracePt t="19226" x="6781800" y="3594100"/>
          <p14:tracePt t="19242" x="6654800" y="3562350"/>
          <p14:tracePt t="19261" x="6546850" y="3543300"/>
          <p14:tracePt t="19276" x="6438900" y="3543300"/>
          <p14:tracePt t="19292" x="6318250" y="3543300"/>
          <p14:tracePt t="19309" x="6261100" y="3556000"/>
          <p14:tracePt t="19325" x="6197600" y="3575050"/>
          <p14:tracePt t="19343" x="6178550" y="3594100"/>
          <p14:tracePt t="19359" x="6153150" y="3613150"/>
          <p14:tracePt t="19375" x="6140450" y="3619500"/>
          <p14:tracePt t="19392" x="6134100" y="3638550"/>
          <p14:tracePt t="19409" x="6134100" y="3657600"/>
          <p14:tracePt t="19425" x="6134100" y="3663950"/>
          <p14:tracePt t="19442" x="6140450" y="3676650"/>
          <p14:tracePt t="19459" x="6146800" y="3683000"/>
          <p14:tracePt t="19475" x="6159500" y="3683000"/>
          <p14:tracePt t="19492" x="6165850" y="3683000"/>
          <p14:tracePt t="19945" x="6178550" y="3695700"/>
          <p14:tracePt t="19952" x="6197600" y="3714750"/>
          <p14:tracePt t="19959" x="6210300" y="3721100"/>
          <p14:tracePt t="19978" x="6242050" y="3752850"/>
          <p14:tracePt t="19993" x="6286500" y="3797300"/>
          <p14:tracePt t="20009" x="6318250" y="3810000"/>
          <p14:tracePt t="20026" x="6362700" y="3835400"/>
          <p14:tracePt t="20043" x="6419850" y="3860800"/>
          <p14:tracePt t="20076" x="6527800" y="3841750"/>
          <p14:tracePt t="20109" x="6635750" y="3784600"/>
          <p14:tracePt t="20143" x="6731000" y="3714750"/>
          <p14:tracePt t="20159" x="6762750" y="3683000"/>
          <p14:tracePt t="20175" x="6781800" y="3644900"/>
          <p14:tracePt t="20181" x="6788150" y="3638550"/>
          <p14:tracePt t="20193" x="6794500" y="3619500"/>
          <p14:tracePt t="20209" x="6800850" y="3568700"/>
          <p14:tracePt t="20225" x="6800850" y="3536950"/>
          <p14:tracePt t="20242" x="6800850" y="3498850"/>
          <p14:tracePt t="20259" x="6800850" y="3479800"/>
          <p14:tracePt t="20293" x="6794500" y="3479800"/>
          <p14:tracePt t="20310" x="6769100" y="3460750"/>
          <p14:tracePt t="20325" x="6642100" y="3416300"/>
          <p14:tracePt t="20342" x="6527800" y="3390900"/>
          <p14:tracePt t="20359" x="6438900" y="3384550"/>
          <p14:tracePt t="20375" x="6324600" y="3441700"/>
          <p14:tracePt t="20394" x="6261100" y="3505200"/>
          <p14:tracePt t="20409" x="6210300" y="3587750"/>
          <p14:tracePt t="20426" x="6197600" y="3625850"/>
          <p14:tracePt t="20443" x="6191250" y="3670300"/>
          <p14:tracePt t="20459" x="6203950" y="3714750"/>
          <p14:tracePt t="20478" x="6229350" y="3765550"/>
          <p14:tracePt t="20492" x="6261100" y="3803650"/>
          <p14:tracePt t="20509" x="6299200" y="3841750"/>
          <p14:tracePt t="20526" x="6337300" y="3886200"/>
          <p14:tracePt t="20542" x="6413500" y="3937000"/>
          <p14:tracePt t="20559" x="6464300" y="3975100"/>
          <p14:tracePt t="20575" x="6540500" y="3987800"/>
          <p14:tracePt t="20594" x="6578600" y="3994150"/>
          <p14:tracePt t="20609" x="6597650" y="3994150"/>
          <p14:tracePt t="20625" x="6629400" y="3962400"/>
          <p14:tracePt t="20643" x="6654800" y="3937000"/>
          <p14:tracePt t="20659" x="6686550" y="3879850"/>
          <p14:tracePt t="20675" x="6692900" y="3848100"/>
          <p14:tracePt t="20681" x="6699250" y="3829050"/>
          <p14:tracePt t="20692" x="6705600" y="3822700"/>
          <p14:tracePt t="20709" x="6705600" y="3790950"/>
          <p14:tracePt t="20727" x="6705600" y="3778250"/>
          <p14:tracePt t="20774" x="6692900" y="3778250"/>
          <p14:tracePt t="20781" x="6667500" y="3778250"/>
          <p14:tracePt t="20792" x="6661150" y="3778250"/>
          <p14:tracePt t="20808" x="6604000" y="3778250"/>
          <p14:tracePt t="20825" x="6496050" y="3829050"/>
          <p14:tracePt t="20842" x="6419850" y="3867150"/>
          <p14:tracePt t="20858" x="6350000" y="3924300"/>
          <p14:tracePt t="20875" x="6337300" y="3937000"/>
          <p14:tracePt t="20892" x="6330950" y="3943350"/>
          <p14:tracePt t="20935" x="6330950" y="3949700"/>
          <p14:tracePt t="20943" x="6330950" y="3956050"/>
          <p14:tracePt t="20959" x="6343650" y="3956050"/>
          <p14:tracePt t="20976" x="6356350" y="3962400"/>
          <p14:tracePt t="20992" x="6375400" y="3975100"/>
          <p14:tracePt t="21009" x="6388100" y="3981450"/>
          <p14:tracePt t="21025" x="6394450" y="3994150"/>
          <p14:tracePt t="21060" x="6400800" y="3994150"/>
          <p14:tracePt t="21075" x="6413500" y="4013200"/>
          <p14:tracePt t="21093" x="6432550" y="4032250"/>
          <p14:tracePt t="21109" x="6489700" y="4064000"/>
          <p14:tracePt t="21125" x="6527800" y="4083050"/>
          <p14:tracePt t="21143" x="6565900" y="4108450"/>
          <p14:tracePt t="21159" x="6616700" y="4133850"/>
          <p14:tracePt t="21175" x="6648450" y="4146550"/>
          <p14:tracePt t="21182" x="6661150" y="4146550"/>
          <p14:tracePt t="21192" x="6692900" y="4133850"/>
          <p14:tracePt t="21209" x="6724650" y="4108450"/>
          <p14:tracePt t="21226" x="6743700" y="4089400"/>
          <p14:tracePt t="21242" x="6788150" y="4025900"/>
          <p14:tracePt t="21259" x="6813550" y="3987800"/>
          <p14:tracePt t="21275" x="6826250" y="3924300"/>
          <p14:tracePt t="21292" x="6838950" y="3892550"/>
          <p14:tracePt t="21309" x="6845300" y="3873500"/>
          <p14:tracePt t="21326" x="6845300" y="3854450"/>
          <p14:tracePt t="21342" x="6845300" y="3848100"/>
          <p14:tracePt t="21387" x="6838950" y="3848100"/>
          <p14:tracePt t="21393" x="6826250" y="3848100"/>
          <p14:tracePt t="21409" x="6788150" y="3848100"/>
          <p14:tracePt t="21428" x="6705600" y="3848100"/>
          <p14:tracePt t="21442" x="6661150" y="3854450"/>
          <p14:tracePt t="21459" x="6635750" y="3860800"/>
          <p14:tracePt t="21475" x="6623050" y="3860800"/>
          <p14:tracePt t="21492" x="6616700" y="3860800"/>
          <p14:tracePt t="21884" x="6623050" y="3860800"/>
          <p14:tracePt t="21890" x="6629400" y="3860800"/>
          <p14:tracePt t="21898" x="6635750" y="3854450"/>
          <p14:tracePt t="21908" x="6642100" y="3848100"/>
          <p14:tracePt t="21942" x="6750050" y="3784600"/>
          <p14:tracePt t="21975" x="6838950" y="3746500"/>
          <p14:tracePt t="22010" x="6858000" y="3740150"/>
          <p14:tracePt t="22053" x="6858000" y="3733800"/>
          <p14:tracePt t="22170" x="6851650" y="3733800"/>
          <p14:tracePt t="22185" x="6845300" y="3740150"/>
          <p14:tracePt t="22192" x="6826250" y="3752850"/>
          <p14:tracePt t="22209" x="6781800" y="3790950"/>
          <p14:tracePt t="22225" x="6667500" y="3911600"/>
          <p14:tracePt t="22242" x="6597650" y="4000500"/>
          <p14:tracePt t="22259" x="6559550" y="4057650"/>
          <p14:tracePt t="22275" x="6527800" y="4095750"/>
          <p14:tracePt t="22292" x="6515100" y="4108450"/>
          <p14:tracePt t="22325" x="6515100" y="4095750"/>
          <p14:tracePt t="22343" x="6540500" y="4044950"/>
          <p14:tracePt t="22359" x="6591300" y="3949700"/>
          <p14:tracePt t="22376" x="6629400" y="3892550"/>
          <p14:tracePt t="22392" x="6673850" y="3822700"/>
          <p14:tracePt t="22409" x="6680200" y="3803650"/>
          <p14:tracePt t="22425" x="6686550" y="3790950"/>
          <p14:tracePt t="22496" x="6692900" y="3784600"/>
          <p14:tracePt t="22795" x="6686550" y="3784600"/>
          <p14:tracePt t="22802" x="6686550" y="3790950"/>
          <p14:tracePt t="22809" x="6686550" y="3803650"/>
          <p14:tracePt t="22827" x="6667500" y="3816350"/>
          <p14:tracePt t="22842" x="6610350" y="3905250"/>
          <p14:tracePt t="22859" x="6578600" y="3968750"/>
          <p14:tracePt t="22876" x="6534150" y="4044950"/>
          <p14:tracePt t="22909" x="6470650" y="4165600"/>
          <p14:tracePt t="22942" x="6438900" y="4229100"/>
          <p14:tracePt t="22975" x="6413500" y="4273550"/>
          <p14:tracePt t="22992" x="6407150" y="4292600"/>
          <p14:tracePt t="23008" x="6394450" y="4337050"/>
          <p14:tracePt t="23025" x="6388100" y="4375150"/>
          <p14:tracePt t="23042" x="6388100" y="4432300"/>
          <p14:tracePt t="23059" x="6407150" y="4521200"/>
          <p14:tracePt t="23075" x="6419850" y="4578350"/>
          <p14:tracePt t="23092" x="6432550" y="4635500"/>
          <p14:tracePt t="23109" x="6438900" y="4641850"/>
          <p14:tracePt t="23125" x="6438900" y="4648200"/>
          <p14:tracePt t="23161" x="6445250" y="4648200"/>
          <p14:tracePt t="24549" x="6438900" y="4648200"/>
          <p14:tracePt t="24576" x="6426200" y="4648200"/>
          <p14:tracePt t="24590" x="6413500" y="4648200"/>
          <p14:tracePt t="24598" x="6394450" y="4648200"/>
          <p14:tracePt t="24609" x="6375400" y="4648200"/>
          <p14:tracePt t="24626" x="6318250" y="4654550"/>
          <p14:tracePt t="24659" x="6273800" y="4654550"/>
          <p14:tracePt t="24661" x="6267450" y="4654550"/>
          <p14:tracePt t="24693" x="6248400" y="4654550"/>
          <p14:tracePt t="24726" x="6235700" y="4622800"/>
          <p14:tracePt t="24743" x="6235700" y="4584700"/>
          <p14:tracePt t="24759" x="6254750" y="4489450"/>
          <p14:tracePt t="24777" x="6273800" y="4438650"/>
          <p14:tracePt t="24792" x="6318250" y="4368800"/>
          <p14:tracePt t="24809" x="6356350" y="4318000"/>
          <p14:tracePt t="24825" x="6400800" y="4273550"/>
          <p14:tracePt t="24842" x="6451600" y="4235450"/>
          <p14:tracePt t="24859" x="6483350" y="4203700"/>
          <p14:tracePt t="24877" x="6521450" y="4159250"/>
          <p14:tracePt t="24892" x="6540500" y="4133850"/>
          <p14:tracePt t="24909" x="6559550" y="4102100"/>
          <p14:tracePt t="24926" x="6584950" y="4057650"/>
          <p14:tracePt t="24942" x="6591300" y="4044950"/>
          <p14:tracePt t="24959" x="6597650" y="4032250"/>
          <p14:tracePt t="25027" x="6597650" y="4013200"/>
          <p14:tracePt t="25034" x="6597650" y="3987800"/>
          <p14:tracePt t="25042" x="6604000" y="3975100"/>
          <p14:tracePt t="25059" x="6604000" y="3943350"/>
          <p14:tracePt t="25075" x="6604000" y="3924300"/>
          <p14:tracePt t="25666" x="6597650" y="3924300"/>
          <p14:tracePt t="25694" x="6591300" y="3924300"/>
          <p14:tracePt t="25700" x="6578600" y="3924300"/>
          <p14:tracePt t="25709" x="6565900" y="3924300"/>
          <p14:tracePt t="25727" x="6540500" y="3924300"/>
          <p14:tracePt t="25742" x="6508750" y="3924300"/>
          <p14:tracePt t="25759" x="6496050" y="3930650"/>
          <p14:tracePt t="25792" x="6483350" y="3930650"/>
          <p14:tracePt t="25826" x="6477000" y="3930650"/>
          <p14:tracePt t="25952" x="6470650" y="3930650"/>
          <p14:tracePt t="25957" x="6457950" y="3930650"/>
          <p14:tracePt t="25964" x="6457950" y="3937000"/>
          <p14:tracePt t="25975" x="6445250" y="3943350"/>
          <p14:tracePt t="25992" x="6419850" y="3962400"/>
          <p14:tracePt t="26009" x="6394450" y="3975100"/>
          <p14:tracePt t="26025" x="6381750" y="3994150"/>
          <p14:tracePt t="26042" x="6369050" y="4013200"/>
          <p14:tracePt t="26059" x="6356350" y="4019550"/>
          <p14:tracePt t="26095" x="6356350" y="4025900"/>
          <p14:tracePt t="26111" x="6350000" y="4025900"/>
          <p14:tracePt t="26126" x="6350000" y="4038600"/>
          <p14:tracePt t="26143" x="6343650" y="4064000"/>
          <p14:tracePt t="26159" x="6343650" y="4095750"/>
          <p14:tracePt t="26175" x="6343650" y="4121150"/>
          <p14:tracePt t="26192" x="6343650" y="4140200"/>
          <p14:tracePt t="26209" x="6343650" y="4159250"/>
          <p14:tracePt t="26225" x="6356350" y="4178300"/>
          <p14:tracePt t="26242" x="6388100" y="4210050"/>
          <p14:tracePt t="26259" x="6413500" y="4241800"/>
          <p14:tracePt t="26275" x="6445250" y="4273550"/>
          <p14:tracePt t="26293" x="6457950" y="4279900"/>
          <p14:tracePt t="26310" x="6457950" y="4292600"/>
          <p14:tracePt t="26422" x="6432550" y="4292600"/>
          <p14:tracePt t="26428" x="6407150" y="4273550"/>
          <p14:tracePt t="26442" x="6337300" y="4254500"/>
          <p14:tracePt t="26459" x="6254750" y="4216400"/>
          <p14:tracePt t="26476" x="6191250" y="4191000"/>
          <p14:tracePt t="26492" x="6115050" y="4146550"/>
          <p14:tracePt t="26509" x="6083300" y="4108450"/>
          <p14:tracePt t="26525" x="6057900" y="4057650"/>
          <p14:tracePt t="26543" x="6051550" y="4013200"/>
          <p14:tracePt t="26560" x="6057900" y="3943350"/>
          <p14:tracePt t="26576" x="6115050" y="3854450"/>
          <p14:tracePt t="26593" x="6165850" y="3797300"/>
          <p14:tracePt t="26609" x="6242050" y="3727450"/>
          <p14:tracePt t="26626" x="6311900" y="3708400"/>
          <p14:tracePt t="26643" x="6375400" y="3683000"/>
          <p14:tracePt t="26659" x="6477000" y="3651250"/>
          <p14:tracePt t="26676" x="6521450" y="3644900"/>
          <p14:tracePt t="26692" x="6565900" y="3644900"/>
          <p14:tracePt t="26709" x="6572250" y="3644900"/>
          <p14:tracePt t="26726" x="6578600" y="3644900"/>
          <p14:tracePt t="26769" x="6578600" y="3651250"/>
          <p14:tracePt t="26783" x="6578600" y="3663950"/>
          <p14:tracePt t="26789" x="6565900" y="3670300"/>
          <p14:tracePt t="26796" x="6546850" y="3683000"/>
          <p14:tracePt t="26810" x="6521450" y="3702050"/>
          <p14:tracePt t="26826" x="6394450" y="3810000"/>
          <p14:tracePt t="26843" x="6305550" y="3898900"/>
          <p14:tracePt t="26859" x="6184900" y="4032250"/>
          <p14:tracePt t="26876" x="6146800" y="4095750"/>
          <p14:tracePt t="26892" x="6121400" y="4146550"/>
          <p14:tracePt t="26909" x="6115050" y="4165600"/>
          <p14:tracePt t="26926" x="6115050" y="4178300"/>
          <p14:tracePt t="26943" x="6127750" y="4210050"/>
          <p14:tracePt t="26959" x="6153150" y="4241800"/>
          <p14:tracePt t="26976" x="6184900" y="4260850"/>
          <p14:tracePt t="26993" x="6248400" y="4311650"/>
          <p14:tracePt t="27010" x="6280150" y="4330700"/>
          <p14:tracePt t="27026" x="6299200" y="4343400"/>
          <p14:tracePt t="27043" x="6299200" y="4349750"/>
          <p14:tracePt t="27094" x="6311900" y="4349750"/>
          <p14:tracePt t="27108" x="6318250" y="4349750"/>
          <p14:tracePt t="27115" x="6330950" y="4343400"/>
          <p14:tracePt t="27126" x="6356350" y="4330700"/>
          <p14:tracePt t="27142" x="6464300" y="4286250"/>
          <p14:tracePt t="27159" x="6565900" y="4254500"/>
          <p14:tracePt t="27164" x="6610350" y="4241800"/>
          <p14:tracePt t="27177" x="6654800" y="4229100"/>
          <p14:tracePt t="27192" x="6800850" y="4203700"/>
          <p14:tracePt t="27209" x="6902450" y="4191000"/>
          <p14:tracePt t="27225" x="6978650" y="4184650"/>
          <p14:tracePt t="27242" x="7016750" y="4178300"/>
          <p14:tracePt t="27259" x="7035800" y="4178300"/>
          <p14:tracePt t="27275" x="7048500" y="4178300"/>
          <p14:tracePt t="27292" x="7054850" y="4178300"/>
          <p14:tracePt t="27309" x="7061200" y="4178300"/>
          <p14:tracePt t="27325" x="7061200" y="4165600"/>
          <p14:tracePt t="27342" x="7048500" y="4146550"/>
          <p14:tracePt t="27359" x="7016750" y="4108450"/>
          <p14:tracePt t="27376" x="6991350" y="4095750"/>
          <p14:tracePt t="27392" x="6934200" y="4057650"/>
          <p14:tracePt t="27409" x="6883400" y="4038600"/>
          <p14:tracePt t="27427" x="6832600" y="4019550"/>
          <p14:tracePt t="27443" x="6756400" y="4019550"/>
          <p14:tracePt t="27460" x="6692900" y="4019550"/>
          <p14:tracePt t="27476" x="6604000" y="4019550"/>
          <p14:tracePt t="27493" x="6572250" y="4025900"/>
          <p14:tracePt t="27509" x="6553200" y="4032250"/>
          <p14:tracePt t="27526" x="6546850" y="4032250"/>
          <p14:tracePt t="27543" x="6534150" y="4032250"/>
          <p14:tracePt t="27559" x="6496050" y="4064000"/>
          <p14:tracePt t="27576" x="6432550" y="4095750"/>
          <p14:tracePt t="27593" x="6356350" y="4159250"/>
          <p14:tracePt t="27609" x="6261100" y="4235450"/>
          <p14:tracePt t="27626" x="6203950" y="4273550"/>
          <p14:tracePt t="27642" x="6121400" y="4349750"/>
          <p14:tracePt t="27660" x="6057900" y="4400550"/>
          <p14:tracePt t="27664" x="6026150" y="4432300"/>
          <p14:tracePt t="27676" x="5988050" y="4451350"/>
          <p14:tracePt t="27692" x="5911850" y="4521200"/>
          <p14:tracePt t="27710" x="5867400" y="4565650"/>
          <p14:tracePt t="27726" x="5842000" y="4591050"/>
          <p14:tracePt t="27743" x="5842000" y="4597400"/>
          <p14:tracePt t="27760" x="5835650" y="4597400"/>
          <p14:tracePt t="27781" x="5842000" y="4616450"/>
          <p14:tracePt t="27792" x="5854700" y="4635500"/>
          <p14:tracePt t="27809" x="5975350" y="4762500"/>
          <p14:tracePt t="27826" x="6076950" y="4870450"/>
          <p14:tracePt t="27843" x="6184900" y="4959350"/>
          <p14:tracePt t="27859" x="6324600" y="5041900"/>
          <p14:tracePt t="27877" x="6407150" y="5067300"/>
          <p14:tracePt t="27892" x="6521450" y="5060950"/>
          <p14:tracePt t="27909" x="6604000" y="5035550"/>
          <p14:tracePt t="27926" x="6673850" y="4978400"/>
          <p14:tracePt t="27943" x="6781800" y="4883150"/>
          <p14:tracePt t="27959" x="6838950" y="4826000"/>
          <p14:tracePt t="27977" x="6921500" y="4679950"/>
          <p14:tracePt t="27992" x="6959600" y="4578350"/>
          <p14:tracePt t="28010" x="6972300" y="4470400"/>
          <p14:tracePt t="28026" x="6991350" y="4349750"/>
          <p14:tracePt t="28042" x="6997700" y="4279900"/>
          <p14:tracePt t="28059" x="6997700" y="4216400"/>
          <p14:tracePt t="28076" x="6985000" y="4191000"/>
          <p14:tracePt t="28093" x="6978650" y="4171950"/>
          <p14:tracePt t="28109" x="6978650" y="4165600"/>
          <p14:tracePt t="28126" x="6972300" y="4165600"/>
          <p14:tracePt t="28143" x="6934200" y="4159250"/>
          <p14:tracePt t="28159" x="6838950" y="4133850"/>
          <p14:tracePt t="28176" x="6673850" y="4102100"/>
          <p14:tracePt t="28193" x="6508750" y="4102100"/>
          <p14:tracePt t="28210" x="6400800" y="4127500"/>
          <p14:tracePt t="28226" x="6254750" y="4171950"/>
          <p14:tracePt t="28243" x="6172200" y="4210050"/>
          <p14:tracePt t="28259" x="6096000" y="4248150"/>
          <p14:tracePt t="28276" x="6026150" y="4286250"/>
          <p14:tracePt t="28294" x="5994400" y="4311650"/>
          <p14:tracePt t="28309" x="5988050" y="4311650"/>
          <p14:tracePt t="28326" x="5981700" y="4311650"/>
          <p14:tracePt t="28342" x="5981700" y="4324350"/>
          <p14:tracePt t="28359" x="5981700" y="4349750"/>
          <p14:tracePt t="28375" x="6007100" y="4438650"/>
          <p14:tracePt t="28392" x="6026150" y="4508500"/>
          <p14:tracePt t="28409" x="6051550" y="4565650"/>
          <p14:tracePt t="28425" x="6102350" y="4660900"/>
          <p14:tracePt t="28442" x="6127750" y="4692650"/>
          <p14:tracePt t="28459" x="6146800" y="4718050"/>
          <p14:tracePt t="28476" x="6153150" y="4730750"/>
          <p14:tracePt t="28493" x="6153150" y="4737100"/>
          <p14:tracePt t="28509" x="6159500" y="4737100"/>
          <p14:tracePt t="28565" x="6159500" y="4730750"/>
          <p14:tracePt t="29478" x="6146800" y="4737100"/>
          <p14:tracePt t="29485" x="6127750" y="4749800"/>
          <p14:tracePt t="29492" x="6089650" y="4781550"/>
          <p14:tracePt t="29509" x="6013450" y="4832350"/>
          <p14:tracePt t="29526" x="5918200" y="4889500"/>
          <p14:tracePt t="29559" x="5670550" y="5016500"/>
          <p14:tracePt t="29593" x="5372100" y="5086350"/>
          <p14:tracePt t="29626" x="5035550" y="5162550"/>
          <p14:tracePt t="29643" x="4895850" y="5194300"/>
          <p14:tracePt t="29660" x="4699000" y="5219700"/>
          <p14:tracePt t="29676" x="4591050" y="5232400"/>
          <p14:tracePt t="29680" x="4546600" y="5245100"/>
          <p14:tracePt t="29693" x="4508500" y="5251450"/>
          <p14:tracePt t="29709" x="4406900" y="5276850"/>
          <p14:tracePt t="29726" x="4343400" y="5295900"/>
          <p14:tracePt t="29742" x="4273550" y="5353050"/>
          <p14:tracePt t="29760" x="4235450" y="5378450"/>
          <p14:tracePt t="29776" x="4210050" y="5410200"/>
          <p14:tracePt t="29793" x="4197350" y="5448300"/>
          <p14:tracePt t="29809" x="4191000" y="5486400"/>
          <p14:tracePt t="29826" x="4197350" y="5524500"/>
          <p14:tracePt t="29843" x="4203700" y="5556250"/>
          <p14:tracePt t="29861" x="4235450" y="5594350"/>
          <p14:tracePt t="29876" x="4260850" y="5626100"/>
          <p14:tracePt t="29893" x="4279900" y="5657850"/>
          <p14:tracePt t="29909" x="4311650" y="5683250"/>
          <p14:tracePt t="29926" x="4330700" y="5702300"/>
          <p14:tracePt t="29944" x="4368800" y="5715000"/>
          <p14:tracePt t="29959" x="4406900" y="5727700"/>
          <p14:tracePt t="29976" x="4445000" y="5746750"/>
          <p14:tracePt t="29993" x="4521200" y="5772150"/>
          <p14:tracePt t="30009" x="4591050" y="5778500"/>
          <p14:tracePt t="30026" x="4654550" y="5778500"/>
          <p14:tracePt t="30043" x="4775200" y="5778500"/>
          <p14:tracePt t="30059" x="4851400" y="5778500"/>
          <p14:tracePt t="30076" x="4953000" y="5746750"/>
          <p14:tracePt t="30093" x="5048250" y="5708650"/>
          <p14:tracePt t="30110" x="5130800" y="5670550"/>
          <p14:tracePt t="30126" x="5264150" y="5568950"/>
          <p14:tracePt t="30143" x="5334000" y="5505450"/>
          <p14:tracePt t="30159" x="5410200" y="5391150"/>
          <p14:tracePt t="30176" x="5435600" y="5289550"/>
          <p14:tracePt t="30180" x="5448300" y="5251450"/>
          <p14:tracePt t="30193" x="5454650" y="5207000"/>
          <p14:tracePt t="30210" x="5461000" y="5118100"/>
          <p14:tracePt t="30226" x="5448300" y="5048250"/>
          <p14:tracePt t="30243" x="5365750" y="4908550"/>
          <p14:tracePt t="30259" x="5295900" y="4819650"/>
          <p14:tracePt t="30276" x="5162550" y="4718050"/>
          <p14:tracePt t="30293" x="5080000" y="4673600"/>
          <p14:tracePt t="30309" x="4984750" y="4648200"/>
          <p14:tracePt t="30326" x="4826000" y="4629150"/>
          <p14:tracePt t="30343" x="4673600" y="4635500"/>
          <p14:tracePt t="30360" x="4464050" y="4679950"/>
          <p14:tracePt t="30376" x="4343400" y="4737100"/>
          <p14:tracePt t="30392" x="4216400" y="4787900"/>
          <p14:tracePt t="30409" x="4044950" y="4883150"/>
          <p14:tracePt t="30426" x="3962400" y="4946650"/>
          <p14:tracePt t="30442" x="3841750" y="5048250"/>
          <p14:tracePt t="30459" x="3778250" y="5118100"/>
          <p14:tracePt t="30476" x="3714750" y="5213350"/>
          <p14:tracePt t="30492" x="3632200" y="5372100"/>
          <p14:tracePt t="30509" x="3600450" y="5473700"/>
          <p14:tracePt t="30525" x="3594100" y="5594350"/>
          <p14:tracePt t="30543" x="3594100" y="5670550"/>
          <p14:tracePt t="30559" x="3632200" y="5765800"/>
          <p14:tracePt t="30576" x="3721100" y="5886450"/>
          <p14:tracePt t="30593" x="3810000" y="5969000"/>
          <p14:tracePt t="30609" x="3943350" y="6032500"/>
          <p14:tracePt t="30626" x="4222750" y="6140450"/>
          <p14:tracePt t="30643" x="4413250" y="6203950"/>
          <p14:tracePt t="30659" x="4679950" y="6254750"/>
          <p14:tracePt t="30676" x="4845050" y="6254750"/>
          <p14:tracePt t="30680" x="4921250" y="6242050"/>
          <p14:tracePt t="30693" x="4997450" y="6235700"/>
          <p14:tracePt t="30709" x="5245100" y="6165850"/>
          <p14:tracePt t="30727" x="5499100" y="6051550"/>
          <p14:tracePt t="30743" x="5619750" y="5949950"/>
          <p14:tracePt t="30760" x="5721350" y="5835650"/>
          <p14:tracePt t="30776" x="5791200" y="5689600"/>
          <p14:tracePt t="30793" x="5803900" y="5600700"/>
          <p14:tracePt t="30811" x="5803900" y="5422900"/>
          <p14:tracePt t="30826" x="5772150" y="5289550"/>
          <p14:tracePt t="30843" x="5715000" y="5175250"/>
          <p14:tracePt t="30860" x="5632450" y="5035550"/>
          <p14:tracePt t="30876" x="5556250" y="4953000"/>
          <p14:tracePt t="30894" x="5461000" y="4883150"/>
          <p14:tracePt t="30909" x="5270500" y="4800600"/>
          <p14:tracePt t="30926" x="5105400" y="4756150"/>
          <p14:tracePt t="30942" x="4832350" y="4762500"/>
          <p14:tracePt t="30959" x="4629150" y="4787900"/>
          <p14:tracePt t="30977" x="4445000" y="4838700"/>
          <p14:tracePt t="30993" x="4197350" y="4933950"/>
          <p14:tracePt t="31010" x="4070350" y="4991100"/>
          <p14:tracePt t="31026" x="3937000" y="5080000"/>
          <p14:tracePt t="31043" x="3879850" y="5143500"/>
          <p14:tracePt t="31060" x="3810000" y="5264150"/>
          <p14:tracePt t="31076" x="3771900" y="5365750"/>
          <p14:tracePt t="31093" x="3759200" y="5448300"/>
          <p14:tracePt t="31109" x="3752850" y="5530850"/>
          <p14:tracePt t="31126" x="3759200" y="5594350"/>
          <p14:tracePt t="31144" x="3784600" y="5676900"/>
          <p14:tracePt t="31159" x="3867150" y="5848350"/>
          <p14:tracePt t="31176" x="3930650" y="5956300"/>
          <p14:tracePt t="31180" x="3962400" y="6000750"/>
          <p14:tracePt t="31193" x="4064000" y="6089650"/>
          <p14:tracePt t="31210" x="4197350" y="6178550"/>
          <p14:tracePt t="31226" x="4394200" y="6273800"/>
          <p14:tracePt t="31243" x="4533900" y="6324600"/>
          <p14:tracePt t="31259" x="4673600" y="6337300"/>
          <p14:tracePt t="31277" x="4883150" y="6299200"/>
          <p14:tracePt t="31293" x="5016500" y="6248400"/>
          <p14:tracePt t="31310" x="5137150" y="6172200"/>
          <p14:tracePt t="31326" x="5302250" y="6051550"/>
          <p14:tracePt t="31343" x="5391150" y="5969000"/>
          <p14:tracePt t="31359" x="5511800" y="5842000"/>
          <p14:tracePt t="31376" x="5556250" y="5759450"/>
          <p14:tracePt t="31393" x="5575300" y="5708650"/>
          <p14:tracePt t="31410" x="5581650" y="5657850"/>
          <p14:tracePt t="31426" x="5581650" y="5626100"/>
          <p14:tracePt t="31443" x="5549900" y="5575300"/>
          <p14:tracePt t="31460" x="5499100" y="5524500"/>
          <p14:tracePt t="31476" x="5403850" y="5448300"/>
          <p14:tracePt t="31493" x="5245100" y="5353050"/>
          <p14:tracePt t="31510" x="5130800" y="5302250"/>
          <p14:tracePt t="31526" x="4946650" y="5270500"/>
          <p14:tracePt t="31542" x="4806950" y="5270500"/>
          <p14:tracePt t="31559" x="4610100" y="5308600"/>
          <p14:tracePt t="31576" x="4508500" y="5346700"/>
          <p14:tracePt t="31592" x="4406900" y="5384800"/>
          <p14:tracePt t="31609" x="4279900" y="5467350"/>
          <p14:tracePt t="31626" x="4216400" y="5511800"/>
          <p14:tracePt t="31642" x="4152900" y="5562600"/>
          <p14:tracePt t="31659" x="4133850" y="5594350"/>
          <p14:tracePt t="31676" x="4121150" y="5613400"/>
          <p14:tracePt t="31678" x="4114800" y="5626100"/>
          <p14:tracePt t="31693" x="4102100" y="5645150"/>
          <p14:tracePt t="31710" x="4102100" y="5683250"/>
          <p14:tracePt t="31726" x="4102100" y="5727700"/>
          <p14:tracePt t="31743" x="4108450" y="5753100"/>
          <p14:tracePt t="31759" x="4108450" y="5772150"/>
          <p14:tracePt t="31776" x="4114800" y="5791200"/>
          <p14:tracePt t="31793" x="4127500" y="5803900"/>
          <p14:tracePt t="31809" x="4146550" y="5816600"/>
          <p14:tracePt t="31826" x="4191000" y="5842000"/>
          <p14:tracePt t="31844" x="4216400" y="5848350"/>
          <p14:tracePt t="31860" x="4248150" y="5854700"/>
          <p14:tracePt t="31876" x="4260850" y="5854700"/>
          <p14:tracePt t="31893" x="4267200" y="5854700"/>
          <p14:tracePt t="31909" x="4273550" y="5861050"/>
          <p14:tracePt t="31927" x="4286250" y="5861050"/>
          <p14:tracePt t="31943" x="4286250" y="5867400"/>
          <p14:tracePt t="32213" x="4311650" y="5854700"/>
          <p14:tracePt t="32220" x="4330700" y="5842000"/>
          <p14:tracePt t="32227" x="4362450" y="5822950"/>
          <p14:tracePt t="32243" x="4413250" y="5797550"/>
          <p14:tracePt t="32260" x="4489450" y="5765800"/>
          <p14:tracePt t="32276" x="4603750" y="5721350"/>
          <p14:tracePt t="32295" x="4711700" y="5695950"/>
          <p14:tracePt t="32309" x="4768850" y="5676900"/>
          <p14:tracePt t="32326" x="4813300" y="5670550"/>
          <p14:tracePt t="32344" x="4857750" y="5664200"/>
          <p14:tracePt t="32359" x="4864100" y="5657850"/>
          <p14:tracePt t="32376" x="4876800" y="5645150"/>
          <p14:tracePt t="32393" x="4895850" y="5632450"/>
          <p14:tracePt t="32410" x="4902200" y="5626100"/>
          <p14:tracePt t="32497" x="4889500" y="5613400"/>
          <p14:tracePt t="32505" x="4870450" y="5600700"/>
          <p14:tracePt t="32513" x="4845050" y="5588000"/>
          <p14:tracePt t="32526" x="4781550" y="5543550"/>
          <p14:tracePt t="32543" x="4686300" y="5480050"/>
          <p14:tracePt t="32559" x="4559300" y="5422900"/>
          <p14:tracePt t="32576" x="4489450" y="5397500"/>
          <p14:tracePt t="32594" x="4425950" y="5384800"/>
          <p14:tracePt t="32610" x="4343400" y="5378450"/>
          <p14:tracePt t="32626" x="4298950" y="5378450"/>
          <p14:tracePt t="32642" x="4229100" y="5384800"/>
          <p14:tracePt t="32659" x="4197350" y="5391150"/>
          <p14:tracePt t="32675" x="4171950" y="5397500"/>
          <p14:tracePt t="32692" x="4159250" y="5403850"/>
          <p14:tracePt t="32709" x="4152900" y="5422900"/>
          <p14:tracePt t="32726" x="4133850" y="5467350"/>
          <p14:tracePt t="32742" x="4127500" y="5499100"/>
          <p14:tracePt t="32759" x="4121150" y="5524500"/>
          <p14:tracePt t="32777" x="4114800" y="5568950"/>
          <p14:tracePt t="32793" x="4114800" y="5594350"/>
          <p14:tracePt t="32810" x="4133850" y="5632450"/>
          <p14:tracePt t="32826" x="4140200" y="5651500"/>
          <p14:tracePt t="32843" x="4146550" y="5670550"/>
          <p14:tracePt t="32859" x="4152900" y="5695950"/>
          <p14:tracePt t="32877" x="4165600" y="5721350"/>
          <p14:tracePt t="32893" x="4171950" y="5727700"/>
          <p14:tracePt t="32910" x="4171950" y="5734050"/>
          <p14:tracePt t="32927" x="4171950" y="5740400"/>
          <p14:tracePt t="33420" x="4178300" y="5740400"/>
          <p14:tracePt t="33427" x="4184650" y="5727700"/>
          <p14:tracePt t="33434" x="4191000" y="5721350"/>
          <p14:tracePt t="33444" x="4197350" y="5708650"/>
          <p14:tracePt t="33460" x="4229100" y="5664200"/>
          <p14:tracePt t="33493" x="4406900" y="5480050"/>
          <p14:tracePt t="33526" x="4749800" y="5251450"/>
          <p14:tracePt t="33560" x="5238750" y="5092700"/>
          <p14:tracePt t="33576" x="5588000" y="5041900"/>
          <p14:tracePt t="33593" x="5924550" y="4984750"/>
          <p14:tracePt t="33610" x="6127750" y="4953000"/>
          <p14:tracePt t="33627" x="6318250" y="4895850"/>
          <p14:tracePt t="33643" x="6572250" y="4819650"/>
          <p14:tracePt t="33660" x="6718300" y="4749800"/>
          <p14:tracePt t="33676" x="6921500" y="4622800"/>
          <p14:tracePt t="33693" x="7048500" y="4533900"/>
          <p14:tracePt t="33696" x="7105650" y="4489450"/>
          <p14:tracePt t="33709" x="7194550" y="4425950"/>
          <p14:tracePt t="33726" x="7251700" y="4368800"/>
          <p14:tracePt t="33742" x="7283450" y="4330700"/>
          <p14:tracePt t="33759" x="7302500" y="4318000"/>
          <p14:tracePt t="33776" x="7302500" y="4311650"/>
          <p14:tracePt t="33843" x="7289800" y="4311650"/>
          <p14:tracePt t="33850" x="7270750" y="4298950"/>
          <p14:tracePt t="33860" x="7219950" y="4279900"/>
          <p14:tracePt t="33876" x="6972300" y="4133850"/>
          <p14:tracePt t="33893" x="6838950" y="4044950"/>
          <p14:tracePt t="33910" x="6743700" y="4006850"/>
          <p14:tracePt t="33926" x="6610350" y="4006850"/>
          <p14:tracePt t="33943" x="6477000" y="4057650"/>
          <p14:tracePt t="33959" x="6350000" y="4140200"/>
          <p14:tracePt t="33976" x="6121400" y="4324350"/>
          <p14:tracePt t="33994" x="5937250" y="4476750"/>
          <p14:tracePt t="34009" x="5664200" y="4705350"/>
          <p14:tracePt t="34026" x="5518150" y="4857750"/>
          <p14:tracePt t="34043" x="5365750" y="4991100"/>
          <p14:tracePt t="34060" x="5162550" y="5162550"/>
          <p14:tracePt t="34076" x="5060950" y="5264150"/>
          <p14:tracePt t="34093" x="4946650" y="5378450"/>
          <p14:tracePt t="34110" x="4895850" y="5416550"/>
          <p14:tracePt t="34126" x="4838700" y="5461000"/>
          <p14:tracePt t="34143" x="4819650" y="5480050"/>
          <p14:tracePt t="34159" x="4787900" y="5492750"/>
          <p14:tracePt t="34177" x="4756150" y="5518150"/>
          <p14:tracePt t="34193" x="4737100" y="5530850"/>
          <p14:tracePt t="34198" x="4724400" y="5537200"/>
          <p14:tracePt t="34209" x="4711700" y="5543550"/>
          <p14:tracePt t="34226" x="4673600" y="5562600"/>
          <p14:tracePt t="34244" x="4660900" y="5575300"/>
          <p14:tracePt t="34260" x="4629150" y="5594350"/>
          <p14:tracePt t="34276" x="4603750" y="5607050"/>
          <p14:tracePt t="34293" x="4578350" y="5619750"/>
          <p14:tracePt t="34310" x="4527550" y="5638800"/>
          <p14:tracePt t="34327" x="4489450" y="5645150"/>
          <p14:tracePt t="34343" x="4406900" y="5645150"/>
          <p14:tracePt t="34360" x="4343400" y="5645150"/>
          <p14:tracePt t="34377" x="4260850" y="5632450"/>
          <p14:tracePt t="34393" x="4216400" y="5613400"/>
          <p14:tracePt t="34410" x="4191000" y="5607050"/>
          <p14:tracePt t="34426" x="4165600" y="5600700"/>
          <p14:tracePt t="34459" x="4165600" y="5594350"/>
          <p14:tracePt t="34476" x="4159250" y="5588000"/>
          <p14:tracePt t="34508" x="4165600" y="5588000"/>
          <p14:tracePt t="34515" x="4171950" y="5588000"/>
          <p14:tracePt t="34526" x="4184650" y="5594350"/>
          <p14:tracePt t="34543" x="4279900" y="5626100"/>
          <p14:tracePt t="34560" x="4406900" y="5676900"/>
          <p14:tracePt t="34577" x="4527550" y="5727700"/>
          <p14:tracePt t="34593" x="4699000" y="5810250"/>
          <p14:tracePt t="34610" x="4794250" y="5848350"/>
          <p14:tracePt t="34626" x="4870450" y="5886450"/>
          <p14:tracePt t="34643" x="4902200" y="5911850"/>
          <p14:tracePt t="34660" x="4921250" y="5918200"/>
          <p14:tracePt t="34676" x="4927600" y="5924550"/>
          <p14:tracePt t="34737" x="4933950" y="5930900"/>
          <p14:tracePt t="34896" x="4933950" y="5924550"/>
          <p14:tracePt t="34903" x="4933950" y="5911850"/>
          <p14:tracePt t="34911" x="4933950" y="5892800"/>
          <p14:tracePt t="34926" x="4946650" y="5816600"/>
          <p14:tracePt t="34943" x="4991100" y="5695950"/>
          <p14:tracePt t="34959" x="5111750" y="5429250"/>
          <p14:tracePt t="34976" x="5213350" y="5213350"/>
          <p14:tracePt t="34993" x="5365750" y="4997450"/>
          <p14:tracePt t="35010" x="5619750" y="4686300"/>
          <p14:tracePt t="35026" x="5810250" y="4483100"/>
          <p14:tracePt t="35043" x="6210300" y="4165600"/>
          <p14:tracePt t="35060" x="6432550" y="4013200"/>
          <p14:tracePt t="35077" x="6718300" y="3790950"/>
          <p14:tracePt t="35093" x="6927850" y="3651250"/>
          <p14:tracePt t="35109" x="7105650" y="3536950"/>
          <p14:tracePt t="35126" x="7353300" y="3390900"/>
          <p14:tracePt t="35143" x="7499350" y="3302000"/>
          <p14:tracePt t="35159" x="7607300" y="3225800"/>
          <p14:tracePt t="35176" x="7721600" y="3130550"/>
          <p14:tracePt t="35193" x="7747000" y="3086100"/>
          <p14:tracePt t="35196" x="7759700" y="3073400"/>
          <p14:tracePt t="35210" x="7766050" y="3048000"/>
          <p14:tracePt t="35226" x="7766050" y="3035300"/>
          <p14:tracePt t="35243" x="7766050" y="3028950"/>
          <p14:tracePt t="35276" x="7759700" y="3028950"/>
          <p14:tracePt t="35293" x="7696200" y="2990850"/>
          <p14:tracePt t="35310" x="7639050" y="2965450"/>
          <p14:tracePt t="35326" x="7531100" y="2927350"/>
          <p14:tracePt t="35343" x="7448550" y="2908300"/>
          <p14:tracePt t="35359" x="7391400" y="2882900"/>
          <p14:tracePt t="35376" x="7296150" y="2870200"/>
          <p14:tracePt t="35393" x="7232650" y="2857500"/>
          <p14:tracePt t="35409" x="7150100" y="2844800"/>
          <p14:tracePt t="35426" x="7016750" y="2825750"/>
          <p14:tracePt t="35443" x="6940550" y="2825750"/>
          <p14:tracePt t="35459" x="6858000" y="2825750"/>
          <p14:tracePt t="35476" x="6807200" y="2825750"/>
          <p14:tracePt t="35492" x="6743700" y="2825750"/>
          <p14:tracePt t="35510" x="6692900" y="2819400"/>
          <p14:tracePt t="35527" x="6648450" y="2813050"/>
          <p14:tracePt t="35543" x="6623050" y="2813050"/>
          <p14:tracePt t="35560" x="6610350" y="2813050"/>
          <p14:tracePt t="35577" x="6584950" y="2813050"/>
          <p14:tracePt t="35857" x="6553200" y="2813050"/>
          <p14:tracePt t="35865" x="6508750" y="2832100"/>
          <p14:tracePt t="35876" x="6457950" y="2832100"/>
          <p14:tracePt t="35892" x="6324600" y="2851150"/>
          <p14:tracePt t="35909" x="6254750" y="2863850"/>
          <p14:tracePt t="35926" x="6216650" y="2870200"/>
          <p14:tracePt t="35943" x="6203950" y="2876550"/>
          <p14:tracePt t="35976" x="6184900" y="2908300"/>
          <p14:tracePt t="36009" x="6191250" y="2971800"/>
          <p14:tracePt t="36044" x="6273800" y="3098800"/>
          <p14:tracePt t="36059" x="6324600" y="3162300"/>
          <p14:tracePt t="36077" x="6369050" y="3194050"/>
          <p14:tracePt t="36093" x="6426200" y="3206750"/>
          <p14:tracePt t="36110" x="6483350" y="3206750"/>
          <p14:tracePt t="36127" x="6559550" y="3181350"/>
          <p14:tracePt t="36143" x="6667500" y="3117850"/>
          <p14:tracePt t="36160" x="6724650" y="3060700"/>
          <p14:tracePt t="36176" x="6807200" y="2965450"/>
          <p14:tracePt t="36193" x="6845300" y="2901950"/>
          <p14:tracePt t="36197" x="6864350" y="2882900"/>
          <p14:tracePt t="36210" x="6883400" y="2857500"/>
          <p14:tracePt t="36226" x="6915150" y="2794000"/>
          <p14:tracePt t="36243" x="6921500" y="2762250"/>
          <p14:tracePt t="36260" x="6921500" y="2705100"/>
          <p14:tracePt t="36276" x="6896100" y="2654300"/>
          <p14:tracePt t="36293" x="6858000" y="2603500"/>
          <p14:tracePt t="36310" x="6743700" y="2546350"/>
          <p14:tracePt t="36326" x="6673850" y="2514600"/>
          <p14:tracePt t="36343" x="6540500" y="2489200"/>
          <p14:tracePt t="36360" x="6483350" y="2489200"/>
          <p14:tracePt t="36376" x="6356350" y="2489200"/>
          <p14:tracePt t="36393" x="6235700" y="2533650"/>
          <p14:tracePt t="36409" x="6159500" y="2584450"/>
          <p14:tracePt t="36426" x="6064250" y="2692400"/>
          <p14:tracePt t="36443" x="6019800" y="2755900"/>
          <p14:tracePt t="36460" x="6000750" y="2813050"/>
          <p14:tracePt t="36476" x="5994400" y="2870200"/>
          <p14:tracePt t="36494" x="6007100" y="2921000"/>
          <p14:tracePt t="36510" x="6057900" y="3028950"/>
          <p14:tracePt t="36526" x="6121400" y="3111500"/>
          <p14:tracePt t="36543" x="6223000" y="3238500"/>
          <p14:tracePt t="36560" x="6299200" y="3308350"/>
          <p14:tracePt t="36576" x="6400800" y="3365500"/>
          <p14:tracePt t="36593" x="6559550" y="3403600"/>
          <p14:tracePt t="36609" x="6616700" y="3403600"/>
          <p14:tracePt t="36626" x="6692900" y="3384550"/>
          <p14:tracePt t="36643" x="6737350" y="3340100"/>
          <p14:tracePt t="36660" x="6794500" y="3282950"/>
          <p14:tracePt t="36676" x="6870700" y="3149600"/>
          <p14:tracePt t="36694" x="6915150" y="3054350"/>
          <p14:tracePt t="36697" x="6921500" y="3022600"/>
          <p14:tracePt t="36710" x="6927850" y="2984500"/>
          <p14:tracePt t="36726" x="6927850" y="2882900"/>
          <p14:tracePt t="36744" x="6889750" y="2813050"/>
          <p14:tracePt t="36760" x="6851650" y="2762250"/>
          <p14:tracePt t="36776" x="6781800" y="2698750"/>
          <p14:tracePt t="36793" x="6705600" y="2654300"/>
          <p14:tracePt t="36809" x="6559550" y="2628900"/>
          <p14:tracePt t="36827" x="6432550" y="2635250"/>
          <p14:tracePt t="36843" x="6286500" y="2679700"/>
          <p14:tracePt t="36860" x="6203950" y="2736850"/>
          <p14:tracePt t="36876" x="6127750" y="2794000"/>
          <p14:tracePt t="36893" x="6102350" y="2825750"/>
          <p14:tracePt t="36909" x="6089650" y="2851150"/>
          <p14:tracePt t="36926" x="6089650" y="2901950"/>
          <p14:tracePt t="36943" x="6102350" y="2952750"/>
          <p14:tracePt t="36959" x="6146800" y="3073400"/>
          <p14:tracePt t="36976" x="6184900" y="3155950"/>
          <p14:tracePt t="36993" x="6223000" y="3232150"/>
          <p14:tracePt t="37009" x="6292850" y="3289300"/>
          <p14:tracePt t="37026" x="6350000" y="3314700"/>
          <p14:tracePt t="37043" x="6432550" y="3321050"/>
          <p14:tracePt t="37060" x="6540500" y="3308350"/>
          <p14:tracePt t="37076" x="6604000" y="3270250"/>
          <p14:tracePt t="37093" x="6686550" y="3200400"/>
          <p14:tracePt t="37110" x="6743700" y="3124200"/>
          <p14:tracePt t="37126" x="6807200" y="3022600"/>
          <p14:tracePt t="37143" x="6832600" y="2971800"/>
          <p14:tracePt t="37161" x="6845300" y="2940050"/>
          <p14:tracePt t="37176" x="6858000" y="2895600"/>
          <p14:tracePt t="37196" x="6858000" y="2851150"/>
          <p14:tracePt t="37211" x="6838950" y="2825750"/>
          <p14:tracePt t="37226" x="6826250" y="2800350"/>
          <p14:tracePt t="37244" x="6775450" y="2755900"/>
          <p14:tracePt t="37260" x="6731000" y="2724150"/>
          <p14:tracePt t="37277" x="6673850" y="2711450"/>
          <p14:tracePt t="37293" x="6559550" y="2698750"/>
          <p14:tracePt t="37310" x="6483350" y="2698750"/>
          <p14:tracePt t="37328" x="6375400" y="2730500"/>
          <p14:tracePt t="37343" x="6337300" y="2755900"/>
          <p14:tracePt t="37360" x="6305550" y="2787650"/>
          <p14:tracePt t="37376" x="6280150" y="2813050"/>
          <p14:tracePt t="37393" x="6273800" y="2838450"/>
          <p14:tracePt t="37411" x="6273800" y="2863850"/>
          <p14:tracePt t="37426" x="6273800" y="2876550"/>
          <p14:tracePt t="37444" x="6273800" y="2889250"/>
          <p14:tracePt t="37460" x="6273800" y="2908300"/>
          <p14:tracePt t="37477" x="6273800" y="2914650"/>
          <p14:tracePt t="37494" x="6273800" y="2921000"/>
          <p14:tracePt t="37511" x="6280150" y="2921000"/>
          <p14:tracePt t="38435" x="6280150" y="2927350"/>
          <p14:tracePt t="38443" x="6280150" y="2933700"/>
          <p14:tracePt t="38456" x="6280150" y="2946400"/>
          <p14:tracePt t="38465" x="6280150" y="2952750"/>
          <p14:tracePt t="38477" x="6280150" y="2959100"/>
          <p14:tracePt t="38493" x="6280150" y="2971800"/>
          <p14:tracePt t="38510" x="6280150" y="2984500"/>
          <p14:tracePt t="38543" x="6305550" y="3028950"/>
          <p14:tracePt t="38576" x="6362700" y="3067050"/>
          <p14:tracePt t="38610" x="6419850" y="3073400"/>
          <p14:tracePt t="38627" x="6438900" y="3067050"/>
          <p14:tracePt t="38644" x="6477000" y="3060700"/>
          <p14:tracePt t="38660" x="6527800" y="3048000"/>
          <p14:tracePt t="38676" x="6565900" y="3035300"/>
          <p14:tracePt t="38694" x="6629400" y="2990850"/>
          <p14:tracePt t="38710" x="6667500" y="2965450"/>
          <p14:tracePt t="38713" x="6680200" y="2946400"/>
          <p14:tracePt t="38726" x="6705600" y="2927350"/>
          <p14:tracePt t="38743" x="6731000" y="2901950"/>
          <p14:tracePt t="38760" x="6743700" y="2895600"/>
          <p14:tracePt t="38776" x="6769100" y="2857500"/>
          <p14:tracePt t="38793" x="6769100" y="2832100"/>
          <p14:tracePt t="38810" x="6775450" y="2819400"/>
          <p14:tracePt t="38827" x="6775450" y="2781300"/>
          <p14:tracePt t="38843" x="6762750" y="2749550"/>
          <p14:tracePt t="38860" x="6731000" y="2705100"/>
          <p14:tracePt t="38877" x="6699250" y="2679700"/>
          <p14:tracePt t="38893" x="6667500" y="2660650"/>
          <p14:tracePt t="38910" x="6584950" y="2641600"/>
          <p14:tracePt t="38928" x="6496050" y="2641600"/>
          <p14:tracePt t="38943" x="6362700" y="2647950"/>
          <p14:tracePt t="38960" x="6273800" y="2679700"/>
          <p14:tracePt t="38976" x="6159500" y="2736850"/>
          <p14:tracePt t="38993" x="6115050" y="2768600"/>
          <p14:tracePt t="39011" x="6076950" y="2819400"/>
          <p14:tracePt t="39027" x="6057900" y="2851150"/>
          <p14:tracePt t="39043" x="6057900" y="2889250"/>
          <p14:tracePt t="39060" x="6057900" y="2927350"/>
          <p14:tracePt t="39076" x="6070600" y="2965450"/>
          <p14:tracePt t="39093" x="6089650" y="3003550"/>
          <p14:tracePt t="39109" x="6140450" y="3079750"/>
          <p14:tracePt t="39126" x="6172200" y="3143250"/>
          <p14:tracePt t="39143" x="6254750" y="3238500"/>
          <p14:tracePt t="39160" x="6318250" y="3282950"/>
          <p14:tracePt t="39176" x="6400800" y="3302000"/>
          <p14:tracePt t="39193" x="6521450" y="3289300"/>
          <p14:tracePt t="39210" x="6604000" y="3263900"/>
          <p14:tracePt t="39212" x="6635750" y="3244850"/>
          <p14:tracePt t="39226" x="6705600" y="3200400"/>
          <p14:tracePt t="39244" x="6756400" y="3149600"/>
          <p14:tracePt t="39261" x="6807200" y="3092450"/>
          <p14:tracePt t="39277" x="6889750" y="3009900"/>
          <p14:tracePt t="39293" x="6921500" y="2971800"/>
          <p14:tracePt t="39310" x="6959600" y="2933700"/>
          <p14:tracePt t="39327" x="6972300" y="2901950"/>
          <p14:tracePt t="39345" x="6978650" y="2851150"/>
          <p14:tracePt t="39360" x="6978650" y="2813050"/>
          <p14:tracePt t="39377" x="6965950" y="2768600"/>
          <p14:tracePt t="39394" x="6908800" y="2698750"/>
          <p14:tracePt t="39410" x="6864350" y="2654300"/>
          <p14:tracePt t="39427" x="6813550" y="2635250"/>
          <p14:tracePt t="39443" x="6724650" y="2616200"/>
          <p14:tracePt t="39460" x="6635750" y="2622550"/>
          <p14:tracePt t="39476" x="6496050" y="2667000"/>
          <p14:tracePt t="39494" x="6445250" y="2698750"/>
          <p14:tracePt t="39511" x="6407150" y="2724150"/>
          <p14:tracePt t="39527" x="6388100" y="2755900"/>
          <p14:tracePt t="39544" x="6381750" y="2787650"/>
          <p14:tracePt t="39560" x="6381750" y="2813050"/>
          <p14:tracePt t="39577" x="6388100" y="2844800"/>
          <p14:tracePt t="39595" x="6426200" y="2889250"/>
          <p14:tracePt t="39610" x="6464300" y="2921000"/>
          <p14:tracePt t="39627" x="6489700" y="2946400"/>
          <p14:tracePt t="39643" x="6521450" y="2978150"/>
          <p14:tracePt t="39660" x="6540500" y="2997200"/>
          <p14:tracePt t="39676" x="6553200" y="3009900"/>
          <p14:tracePt t="39693" x="6578600" y="3022600"/>
          <p14:tracePt t="39710" x="6591300" y="3028950"/>
          <p14:tracePt t="39714" x="6597650" y="3028950"/>
          <p14:tracePt t="39726" x="6616700" y="3035300"/>
          <p14:tracePt t="39744" x="6629400" y="3035300"/>
          <p14:tracePt t="39760" x="6642100" y="3035300"/>
          <p14:tracePt t="39777" x="6654800" y="3035300"/>
          <p14:tracePt t="39793" x="6661150" y="3035300"/>
          <p14:tracePt t="39810" x="6673850" y="3028950"/>
          <p14:tracePt t="39827" x="6680200" y="3022600"/>
          <p14:tracePt t="39843" x="6692900" y="3016250"/>
          <p14:tracePt t="40018" x="6692900" y="3009900"/>
          <p14:tracePt t="40026" x="6692900" y="3003550"/>
          <p14:tracePt t="40032" x="6686550" y="2997200"/>
          <p14:tracePt t="40044" x="6680200" y="2990850"/>
          <p14:tracePt t="40060" x="6623050" y="2940050"/>
          <p14:tracePt t="40077" x="6578600" y="2914650"/>
          <p14:tracePt t="40095" x="6521450" y="2882900"/>
          <p14:tracePt t="40110" x="6477000" y="2876550"/>
          <p14:tracePt t="40127" x="6419850" y="2876550"/>
          <p14:tracePt t="40143" x="6330950" y="2895600"/>
          <p14:tracePt t="40159" x="6280150" y="2914650"/>
          <p14:tracePt t="40176" x="6223000" y="2940050"/>
          <p14:tracePt t="40193" x="6197600" y="2959100"/>
          <p14:tracePt t="40209" x="6178550" y="2984500"/>
          <p14:tracePt t="40211" x="6178550" y="2990850"/>
          <p14:tracePt t="40227" x="6172200" y="3016250"/>
          <p14:tracePt t="40243" x="6172200" y="3035300"/>
          <p14:tracePt t="40259" x="6184900" y="3086100"/>
          <p14:tracePt t="40277" x="6210300" y="3130550"/>
          <p14:tracePt t="40293" x="6242050" y="3168650"/>
          <p14:tracePt t="40309" x="6273800" y="3194050"/>
          <p14:tracePt t="40327" x="6299200" y="3206750"/>
          <p14:tracePt t="40343" x="6362700" y="3194050"/>
          <p14:tracePt t="40360" x="6407150" y="3168650"/>
          <p14:tracePt t="40377" x="6457950" y="3136900"/>
          <p14:tracePt t="40393" x="6521450" y="3073400"/>
          <p14:tracePt t="40410" x="6546850" y="3041650"/>
          <p14:tracePt t="40426" x="6578600" y="2990850"/>
          <p14:tracePt t="40443" x="6591300" y="2978150"/>
          <p14:tracePt t="40461" x="6597650" y="2965450"/>
          <p14:tracePt t="40566" x="6597650" y="2971800"/>
          <p14:tracePt t="40574" x="6584950" y="2971800"/>
          <p14:tracePt t="40580" x="6572250" y="2971800"/>
          <p14:tracePt t="40593" x="6559550" y="2978150"/>
          <p14:tracePt t="40610" x="6553200" y="2978150"/>
          <p14:tracePt t="40627" x="6546850" y="2984500"/>
          <p14:tracePt t="40713" x="6546850" y="2978150"/>
          <p14:tracePt t="40719" x="6559550" y="2965450"/>
          <p14:tracePt t="40728" x="6572250" y="2946400"/>
          <p14:tracePt t="40745" x="6604000" y="2901950"/>
          <p14:tracePt t="40760" x="6635750" y="2863850"/>
          <p14:tracePt t="40777" x="6667500" y="2825750"/>
          <p14:tracePt t="40795" x="6686550" y="2794000"/>
          <p14:tracePt t="40810" x="6692900" y="2781300"/>
          <p14:tracePt t="40827" x="6699250" y="2781300"/>
          <p14:tracePt t="40892" x="6692900" y="2781300"/>
          <p14:tracePt t="40899" x="6680200" y="2787650"/>
          <p14:tracePt t="40911" x="6673850" y="2794000"/>
          <p14:tracePt t="40926" x="6616700" y="2819400"/>
          <p14:tracePt t="40943" x="6565900" y="2844800"/>
          <p14:tracePt t="40959" x="6521450" y="2863850"/>
          <p14:tracePt t="40976" x="6502400" y="2876550"/>
          <p14:tracePt t="40993" x="6496050" y="2876550"/>
          <p14:tracePt t="41010" x="6489700" y="2882900"/>
          <p14:tracePt t="41026" x="6470650" y="2889250"/>
          <p14:tracePt t="41043" x="6457950" y="2889250"/>
          <p14:tracePt t="41060" x="6445250" y="2889250"/>
          <p14:tracePt t="41121" x="6445250" y="2895600"/>
          <p14:tracePt t="41129" x="6445250" y="2901950"/>
          <p14:tracePt t="41143" x="6451600" y="2901950"/>
          <p14:tracePt t="41163" x="6457950" y="2901950"/>
          <p14:tracePt t="41177" x="6470650" y="2901950"/>
          <p14:tracePt t="41194" x="6483350" y="2901950"/>
          <p14:tracePt t="41211" x="6496050" y="2908300"/>
          <p14:tracePt t="41215" x="6502400" y="2908300"/>
          <p14:tracePt t="41227" x="6508750" y="2908300"/>
          <p14:tracePt t="41243" x="6515100" y="2914650"/>
          <p14:tracePt t="41259" x="6527800" y="2921000"/>
          <p14:tracePt t="41276" x="6534150" y="2921000"/>
          <p14:tracePt t="41293" x="6546850" y="2921000"/>
          <p14:tracePt t="41328" x="6553200" y="2921000"/>
          <p14:tracePt t="41645" x="6540500" y="2946400"/>
          <p14:tracePt t="41651" x="6508750" y="2984500"/>
          <p14:tracePt t="41661" x="6477000" y="3035300"/>
          <p14:tracePt t="41677" x="6388100" y="3149600"/>
          <p14:tracePt t="41693" x="6223000" y="3340100"/>
          <p14:tracePt t="41711" x="6134100" y="3467100"/>
          <p14:tracePt t="41715" x="6076950" y="3530600"/>
          <p14:tracePt t="41726" x="5994400" y="3676650"/>
          <p14:tracePt t="41744" x="5924550" y="3835400"/>
          <p14:tracePt t="41760" x="5854700" y="3981450"/>
          <p14:tracePt t="41776" x="5753100" y="4210050"/>
          <p14:tracePt t="41793" x="5702300" y="4375150"/>
          <p14:tracePt t="41810" x="5651500" y="4572000"/>
          <p14:tracePt t="41827" x="5626100" y="4705350"/>
          <p14:tracePt t="41844" x="5619750" y="4832350"/>
          <p14:tracePt t="41860" x="5613400" y="4991100"/>
          <p14:tracePt t="41876" x="5613400" y="5067300"/>
          <p14:tracePt t="41893" x="5600700" y="5162550"/>
          <p14:tracePt t="41910" x="5600700" y="5187950"/>
          <p14:tracePt t="41927" x="5594350" y="5207000"/>
          <p14:tracePt t="41943" x="5594350" y="5213350"/>
          <p14:tracePt t="41976" x="5626100" y="5181600"/>
          <p14:tracePt t="41993" x="5657850" y="5137150"/>
          <p14:tracePt t="42011" x="5676900" y="5099050"/>
          <p14:tracePt t="42027" x="5695950" y="5073650"/>
          <p14:tracePt t="42043" x="5702300" y="5067300"/>
          <p14:tracePt t="42087" x="5702300" y="5073650"/>
          <p14:tracePt t="42130" x="5683250" y="5073650"/>
          <p14:tracePt t="42137" x="5651500" y="5073650"/>
          <p14:tracePt t="42143" x="5607050" y="5073650"/>
          <p14:tracePt t="42160" x="5480050" y="5073650"/>
          <p14:tracePt t="42178" x="5353050" y="5086350"/>
          <p14:tracePt t="42194" x="5143500" y="5118100"/>
          <p14:tracePt t="42210" x="5016500" y="5143500"/>
          <p14:tracePt t="42227" x="4845050" y="5181600"/>
          <p14:tracePt t="42244" x="4775200" y="5213350"/>
          <p14:tracePt t="42260" x="4705350" y="5238750"/>
          <p14:tracePt t="42277" x="4616450" y="5283200"/>
          <p14:tracePt t="42295" x="4565650" y="5308600"/>
          <p14:tracePt t="42310" x="4508500" y="5340350"/>
          <p14:tracePt t="42326" x="4495800" y="5359400"/>
          <p14:tracePt t="42343" x="4483100" y="5365750"/>
          <p14:tracePt t="42376" x="4489450" y="5365750"/>
          <p14:tracePt t="42694" x="4470400" y="5397500"/>
          <p14:tracePt t="42700" x="4425950" y="5448300"/>
          <p14:tracePt t="42710" x="4387850" y="5499100"/>
          <p14:tracePt t="42727" x="4324350" y="5594350"/>
          <p14:tracePt t="42744" x="4267200" y="5702300"/>
          <p14:tracePt t="42748" x="4254500" y="5721350"/>
          <p14:tracePt t="42760" x="4248150" y="5746750"/>
          <p14:tracePt t="42777" x="4241800" y="5791200"/>
          <p14:tracePt t="42794" x="4241800" y="5816600"/>
          <p14:tracePt t="42811" x="4254500" y="5835650"/>
          <p14:tracePt t="42827" x="4311650" y="5899150"/>
          <p14:tracePt t="42844" x="4394200" y="5930900"/>
          <p14:tracePt t="42860" x="4559300" y="5969000"/>
          <p14:tracePt t="42877" x="4679950" y="5988050"/>
          <p14:tracePt t="42894" x="4806950" y="5994400"/>
          <p14:tracePt t="42910" x="4978400" y="5943600"/>
          <p14:tracePt t="42927" x="5086350" y="5911850"/>
          <p14:tracePt t="42943" x="5238750" y="5835650"/>
          <p14:tracePt t="42960" x="5314950" y="5772150"/>
          <p14:tracePt t="42977" x="5365750" y="5715000"/>
          <p14:tracePt t="42994" x="5422900" y="5607050"/>
          <p14:tracePt t="43010" x="5448300" y="5511800"/>
          <p14:tracePt t="43027" x="5467350" y="5391150"/>
          <p14:tracePt t="43044" x="5467350" y="5334000"/>
          <p14:tracePt t="43060" x="5467350" y="5308600"/>
          <p14:tracePt t="43077" x="5435600" y="5245100"/>
          <p14:tracePt t="43093" x="5384800" y="5200650"/>
          <p14:tracePt t="43111" x="5276850" y="5124450"/>
          <p14:tracePt t="43127" x="5149850" y="5067300"/>
          <p14:tracePt t="43144" x="5010150" y="5029200"/>
          <p14:tracePt t="43160" x="4794250" y="5010150"/>
          <p14:tracePt t="43178" x="4622800" y="5010150"/>
          <p14:tracePt t="43193" x="4375150" y="5073650"/>
          <p14:tracePt t="43210" x="4229100" y="5130800"/>
          <p14:tracePt t="43226" x="4019550" y="5226050"/>
          <p14:tracePt t="43244" x="3905250" y="5283200"/>
          <p14:tracePt t="43248" x="3867150" y="5314950"/>
          <p14:tracePt t="43260" x="3829050" y="5334000"/>
          <p14:tracePt t="43277" x="3740150" y="5422900"/>
          <p14:tracePt t="43294" x="3714750" y="5486400"/>
          <p14:tracePt t="43310" x="3689350" y="5556250"/>
          <p14:tracePt t="43327" x="3689350" y="5626100"/>
          <p14:tracePt t="43345" x="3702050" y="5695950"/>
          <p14:tracePt t="43360" x="3733800" y="5759450"/>
          <p14:tracePt t="43376" x="3778250" y="5829300"/>
          <p14:tracePt t="43393" x="3886200" y="5956300"/>
          <p14:tracePt t="43409" x="3994150" y="6045200"/>
          <p14:tracePt t="43426" x="4102100" y="6115050"/>
          <p14:tracePt t="43443" x="4311650" y="6197600"/>
          <p14:tracePt t="43460" x="4483100" y="6229350"/>
          <p14:tracePt t="43476" x="4724400" y="6235700"/>
          <p14:tracePt t="43493" x="4870450" y="6210300"/>
          <p14:tracePt t="43510" x="5010150" y="6172200"/>
          <p14:tracePt t="43527" x="5175250" y="6083300"/>
          <p14:tracePt t="43545" x="5257800" y="6013450"/>
          <p14:tracePt t="43560" x="5359400" y="5886450"/>
          <p14:tracePt t="43577" x="5416550" y="5803900"/>
          <p14:tracePt t="43594" x="5441950" y="5721350"/>
          <p14:tracePt t="43612" x="5467350" y="5588000"/>
          <p14:tracePt t="43627" x="5473700" y="5486400"/>
          <p14:tracePt t="43643" x="5461000" y="5365750"/>
          <p14:tracePt t="43660" x="5416550" y="5302250"/>
          <p14:tracePt t="43677" x="5365750" y="5232400"/>
          <p14:tracePt t="43694" x="5238750" y="5149850"/>
          <p14:tracePt t="43710" x="5137150" y="5092700"/>
          <p14:tracePt t="43727" x="4908550" y="5041900"/>
          <p14:tracePt t="43743" x="4762500" y="5035550"/>
          <p14:tracePt t="43747" x="4686300" y="5035550"/>
          <p14:tracePt t="43761" x="4597400" y="5041900"/>
          <p14:tracePt t="43777" x="4368800" y="5105400"/>
          <p14:tracePt t="43795" x="4229100" y="5175250"/>
          <p14:tracePt t="43810" x="4184650" y="5194300"/>
          <p14:tracePt t="43827" x="3949700" y="5359400"/>
          <p14:tracePt t="43843" x="3917950" y="5416550"/>
          <p14:tracePt t="43860" x="3886200" y="5511800"/>
          <p14:tracePt t="43877" x="3879850" y="5575300"/>
          <p14:tracePt t="43893" x="3898900" y="5651500"/>
          <p14:tracePt t="43910" x="3930650" y="5695950"/>
          <p14:tracePt t="43927" x="3975100" y="5734050"/>
          <p14:tracePt t="43943" x="4044950" y="5797550"/>
          <p14:tracePt t="43960" x="4102100" y="5835650"/>
          <p14:tracePt t="43977" x="4184650" y="5892800"/>
          <p14:tracePt t="43994" x="4235450" y="5918200"/>
          <p14:tracePt t="44011" x="4292600" y="5937250"/>
          <p14:tracePt t="44027" x="4394200" y="5943600"/>
          <p14:tracePt t="44043" x="4464050" y="5943600"/>
          <p14:tracePt t="44060" x="4546600" y="5918200"/>
          <p14:tracePt t="44077" x="4578350" y="5899150"/>
          <p14:tracePt t="44094" x="4597400" y="5886450"/>
          <p14:tracePt t="44111" x="4610100" y="5873750"/>
          <p14:tracePt t="44127" x="4616450" y="5873750"/>
          <p14:tracePt t="44160" x="4616450" y="5867400"/>
          <p14:tracePt t="44719" x="4572000" y="5873750"/>
          <p14:tracePt t="44727" x="4508500" y="5899150"/>
          <p14:tracePt t="44735" x="4451350" y="5918200"/>
          <p14:tracePt t="44743" x="4375150" y="5937250"/>
          <p14:tracePt t="44760" x="4121150" y="5975350"/>
          <p14:tracePt t="44777" x="3937000" y="6000750"/>
          <p14:tracePt t="44794" x="3759200" y="6013450"/>
          <p14:tracePt t="44827" x="3314700" y="6013450"/>
          <p14:tracePt t="44860" x="3022600" y="5988050"/>
          <p14:tracePt t="44893" x="2743200" y="5924550"/>
          <p14:tracePt t="44910" x="2647950" y="5899150"/>
          <p14:tracePt t="44928" x="2508250" y="5867400"/>
          <p14:tracePt t="44943" x="2413000" y="5848350"/>
          <p14:tracePt t="44961" x="2292350" y="5829300"/>
          <p14:tracePt t="44977" x="2120900" y="5784850"/>
          <p14:tracePt t="44993" x="2019300" y="5753100"/>
          <p14:tracePt t="45010" x="1892300" y="5708650"/>
          <p14:tracePt t="45027" x="1803400" y="5683250"/>
          <p14:tracePt t="45044" x="1701800" y="5657850"/>
          <p14:tracePt t="45060" x="1562100" y="5638800"/>
          <p14:tracePt t="45077" x="1473200" y="5613400"/>
          <p14:tracePt t="45093" x="1346200" y="5594350"/>
          <p14:tracePt t="45110" x="1257300" y="5575300"/>
          <p14:tracePt t="45128" x="1181100" y="5562600"/>
          <p14:tracePt t="45143" x="1098550" y="5549900"/>
          <p14:tracePt t="45160" x="1047750" y="5543550"/>
          <p14:tracePt t="45176" x="990600" y="5530850"/>
          <p14:tracePt t="45193" x="958850" y="5530850"/>
          <p14:tracePt t="45210" x="920750" y="5530850"/>
          <p14:tracePt t="45226" x="876300" y="5530850"/>
          <p14:tracePt t="45243" x="844550" y="5530850"/>
          <p14:tracePt t="45260" x="787400" y="5556250"/>
          <p14:tracePt t="45277" x="755650" y="5588000"/>
          <p14:tracePt t="45293" x="723900" y="5626100"/>
          <p14:tracePt t="45310" x="673100" y="5695950"/>
          <p14:tracePt t="45327" x="654050" y="5740400"/>
          <p14:tracePt t="45343" x="628650" y="5803900"/>
          <p14:tracePt t="45360" x="615950" y="5842000"/>
          <p14:tracePt t="45377" x="603250" y="5873750"/>
          <p14:tracePt t="45393" x="596900" y="5911850"/>
          <p14:tracePt t="45410" x="584200" y="5924550"/>
          <p14:tracePt t="45427" x="584200" y="5930900"/>
          <p14:tracePt t="45475" x="577850" y="5937250"/>
          <p14:tracePt t="45648" x="577850" y="5930900"/>
          <p14:tracePt t="45669" x="584200" y="5911850"/>
          <p14:tracePt t="45676" x="603250" y="5892800"/>
          <p14:tracePt t="45683" x="615950" y="5867400"/>
          <p14:tracePt t="45693" x="641350" y="5829300"/>
          <p14:tracePt t="45710" x="698500" y="5753100"/>
          <p14:tracePt t="45727" x="800100" y="5638800"/>
          <p14:tracePt t="45733" x="838200" y="5600700"/>
          <p14:tracePt t="45745" x="914400" y="5524500"/>
          <p14:tracePt t="45760" x="984250" y="5461000"/>
          <p14:tracePt t="45777" x="1060450" y="5410200"/>
          <p14:tracePt t="45793" x="1174750" y="5359400"/>
          <p14:tracePt t="45810" x="1289050" y="5321300"/>
          <p14:tracePt t="45827" x="1422400" y="5302250"/>
          <p14:tracePt t="45843" x="1644650" y="5289550"/>
          <p14:tracePt t="45860" x="1816100" y="5289550"/>
          <p14:tracePt t="45876" x="2089150" y="5321300"/>
          <p14:tracePt t="45893" x="2254250" y="5346700"/>
          <p14:tracePt t="45910" x="2393950" y="5372100"/>
          <p14:tracePt t="45928" x="2546350" y="5397500"/>
          <p14:tracePt t="45944" x="2616200" y="5416550"/>
          <p14:tracePt t="45960" x="2679700" y="5441950"/>
          <p14:tracePt t="45977" x="2698750" y="5454650"/>
          <p14:tracePt t="45994" x="2705100" y="5461000"/>
          <p14:tracePt t="46010" x="2711450" y="5461000"/>
          <p14:tracePt t="46072" x="2717800" y="5461000"/>
          <p14:tracePt t="46121" x="2717800" y="5467350"/>
          <p14:tracePt t="53577" x="2698750" y="5467350"/>
          <p14:tracePt t="53584" x="2647950" y="5454650"/>
          <p14:tracePt t="53594" x="2578100" y="5429250"/>
          <p14:tracePt t="53611" x="2419350" y="5384800"/>
          <p14:tracePt t="53627" x="2146300" y="5314950"/>
          <p14:tracePt t="53644" x="2019300" y="5289550"/>
          <p14:tracePt t="53660" x="1885950" y="5276850"/>
          <p14:tracePt t="53677" x="1835150" y="5264150"/>
          <p14:tracePt t="53711" x="1746250" y="5257800"/>
          <p14:tracePt t="53744" x="1720850" y="5257800"/>
          <p14:tracePt t="53777" x="1714500" y="5257800"/>
          <p14:tracePt t="53794" x="1714500" y="5264150"/>
          <p14:tracePt t="54117" x="1720850" y="5264150"/>
          <p14:tracePt t="54131" x="1727200" y="5264150"/>
          <p14:tracePt t="54145" x="1733550" y="5264150"/>
          <p14:tracePt t="54152" x="1739900" y="5264150"/>
          <p14:tracePt t="54160" x="1746250" y="5264150"/>
          <p14:tracePt t="54177" x="1765300" y="5270500"/>
          <p14:tracePt t="54194" x="1784350" y="5276850"/>
          <p14:tracePt t="54227" x="1866900" y="5327650"/>
          <p14:tracePt t="54261" x="1943100" y="5365750"/>
          <p14:tracePt t="54294" x="1981200" y="5353050"/>
          <p14:tracePt t="56802" x="1993900" y="5353050"/>
          <p14:tracePt t="56808" x="2006600" y="5353050"/>
          <p14:tracePt t="56816" x="2019300" y="5353050"/>
          <p14:tracePt t="56827" x="2032000" y="5353050"/>
          <p14:tracePt t="56844" x="2089150" y="5353050"/>
          <p14:tracePt t="56861" x="2127250" y="5353050"/>
          <p14:tracePt t="56877" x="2178050" y="5353050"/>
          <p14:tracePt t="56911" x="2279650" y="5353050"/>
          <p14:tracePt t="56944" x="2381250" y="5346700"/>
          <p14:tracePt t="56978" x="2546350" y="5340350"/>
          <p14:tracePt t="56994" x="2609850" y="5340350"/>
          <p14:tracePt t="57011" x="2730500" y="5340350"/>
          <p14:tracePt t="57027" x="2819400" y="5340350"/>
          <p14:tracePt t="57044" x="2990850" y="5353050"/>
          <p14:tracePt t="57061" x="3098800" y="5372100"/>
          <p14:tracePt t="57077" x="3200400" y="5384800"/>
          <p14:tracePt t="57094" x="3390900" y="5391150"/>
          <p14:tracePt t="57111" x="3517900" y="5410200"/>
          <p14:tracePt t="57127" x="3638550" y="5410200"/>
          <p14:tracePt t="57144" x="3790950" y="5391150"/>
          <p14:tracePt t="57160" x="3892550" y="5359400"/>
          <p14:tracePt t="57177" x="4006850" y="5334000"/>
          <p14:tracePt t="57194" x="4057650" y="5321300"/>
          <p14:tracePt t="57210" x="4083050" y="5308600"/>
          <p14:tracePt t="57227" x="4089400" y="5308600"/>
          <p14:tracePt t="57294" x="4083050" y="5308600"/>
          <p14:tracePt t="57302" x="4051300" y="5295900"/>
          <p14:tracePt t="57311" x="3994150" y="5270500"/>
          <p14:tracePt t="57327" x="3841750" y="5207000"/>
          <p14:tracePt t="57344" x="3543300" y="5137150"/>
          <p14:tracePt t="57361" x="3340100" y="5105400"/>
          <p14:tracePt t="57377" x="3086100" y="5092700"/>
          <p14:tracePt t="57394" x="2959100" y="5092700"/>
          <p14:tracePt t="57412" x="2819400" y="5105400"/>
          <p14:tracePt t="57427" x="2654300" y="5118100"/>
          <p14:tracePt t="57444" x="2552700" y="5137150"/>
          <p14:tracePt t="57460" x="2393950" y="5194300"/>
          <p14:tracePt t="57477" x="2286000" y="5232400"/>
          <p14:tracePt t="57495" x="2146300" y="5283200"/>
          <p14:tracePt t="57511" x="2095500" y="5302250"/>
          <p14:tracePt t="57528" x="2063750" y="5314950"/>
          <p14:tracePt t="57544" x="2051050" y="5321300"/>
          <p14:tracePt t="57690" x="2051050" y="5314950"/>
          <p14:tracePt t="57719" x="2070100" y="5302250"/>
          <p14:tracePt t="57725" x="2089150" y="5289550"/>
          <p14:tracePt t="57732" x="2139950" y="5276850"/>
          <p14:tracePt t="57745" x="2197100" y="5251450"/>
          <p14:tracePt t="57761" x="2597150" y="5181600"/>
          <p14:tracePt t="57778" x="3035300" y="5175250"/>
          <p14:tracePt t="57794" x="3956050" y="5321300"/>
          <p14:tracePt t="57811" x="4489450" y="5441950"/>
          <p14:tracePt t="57815" x="4762500" y="5480050"/>
          <p14:tracePt t="57829" x="4972050" y="5530850"/>
          <p14:tracePt t="57844" x="5537200" y="5638800"/>
          <p14:tracePt t="57861" x="5784850" y="5670550"/>
          <p14:tracePt t="57877" x="6019800" y="5683250"/>
          <p14:tracePt t="57894" x="6146800" y="5695950"/>
          <p14:tracePt t="57911" x="6273800" y="5689600"/>
          <p14:tracePt t="57927" x="6438900" y="5676900"/>
          <p14:tracePt t="57944" x="6546850" y="5651500"/>
          <p14:tracePt t="57961" x="6724650" y="5626100"/>
          <p14:tracePt t="57977" x="6832600" y="5619750"/>
          <p14:tracePt t="57994" x="6889750" y="5613400"/>
          <p14:tracePt t="58011" x="6934200" y="5600700"/>
          <p14:tracePt t="58028" x="6940550" y="5600700"/>
          <p14:tracePt t="58044" x="6946900" y="5600700"/>
          <p14:tracePt t="58061" x="6953250" y="5600700"/>
          <p14:tracePt t="58176" x="6940550" y="5594350"/>
          <p14:tracePt t="58183" x="6915150" y="5588000"/>
          <p14:tracePt t="58195" x="6870700" y="5581650"/>
          <p14:tracePt t="58211" x="6705600" y="5556250"/>
          <p14:tracePt t="58228" x="6572250" y="5530850"/>
          <p14:tracePt t="58244" x="6413500" y="5518150"/>
          <p14:tracePt t="58261" x="6210300" y="5480050"/>
          <p14:tracePt t="58278" x="6108700" y="5473700"/>
          <p14:tracePt t="58294" x="5988050" y="5454650"/>
          <p14:tracePt t="58310" x="5918200" y="5448300"/>
          <p14:tracePt t="58312" x="5873750" y="5435600"/>
          <p14:tracePt t="58327" x="5797550" y="5435600"/>
          <p14:tracePt t="58344" x="5721350" y="5429250"/>
          <p14:tracePt t="58360" x="5657850" y="5429250"/>
          <p14:tracePt t="58377" x="5543550" y="5422900"/>
          <p14:tracePt t="58394" x="5480050" y="5429250"/>
          <p14:tracePt t="58410" x="5410200" y="5441950"/>
          <p14:tracePt t="58427" x="5289550" y="5467350"/>
          <p14:tracePt t="58446" x="5207000" y="5492750"/>
          <p14:tracePt t="58461" x="5086350" y="5543550"/>
          <p14:tracePt t="58478" x="5016500" y="5556250"/>
          <p14:tracePt t="58494" x="4940300" y="5581650"/>
          <p14:tracePt t="58511" x="4845050" y="5607050"/>
          <p14:tracePt t="58527" x="4806950" y="5613400"/>
          <p14:tracePt t="58544" x="4787900" y="5619750"/>
          <p14:tracePt t="58561" x="4781550" y="5619750"/>
          <p14:tracePt t="58594" x="4762500" y="5626100"/>
          <p14:tracePt t="58611" x="4660900" y="5638800"/>
          <p14:tracePt t="58628" x="4502150" y="5651500"/>
          <p14:tracePt t="58644" x="4413250" y="5651500"/>
          <p14:tracePt t="58661" x="4375150" y="5651500"/>
          <p14:tracePt t="58678" x="4356100" y="5651500"/>
          <p14:tracePt t="58695" x="4356100" y="5645150"/>
          <p14:tracePt t="58711" x="4356100" y="5626100"/>
          <p14:tracePt t="58728" x="4368800" y="5575300"/>
          <p14:tracePt t="58744" x="4413250" y="5524500"/>
          <p14:tracePt t="58761" x="4476750" y="5461000"/>
          <p14:tracePt t="58779" x="4660900" y="5391150"/>
          <p14:tracePt t="58795" x="4819650" y="5359400"/>
          <p14:tracePt t="58800" x="4914900" y="5340350"/>
          <p14:tracePt t="58811" x="4991100" y="5334000"/>
          <p14:tracePt t="58827" x="5219700" y="5353050"/>
          <p14:tracePt t="58844" x="5378450" y="5378450"/>
          <p14:tracePt t="58862" x="5581650" y="5448300"/>
          <p14:tracePt t="58878" x="5670550" y="5505450"/>
          <p14:tracePt t="58894" x="5734050" y="5524500"/>
          <p14:tracePt t="58911" x="5797550" y="5543550"/>
          <p14:tracePt t="58928" x="5810250" y="5543550"/>
          <p14:tracePt t="58945" x="5829300" y="5543550"/>
          <p14:tracePt t="58961" x="5848350" y="5543550"/>
          <p14:tracePt t="58978" x="5861050" y="5537200"/>
          <p14:tracePt t="58994" x="5873750" y="5530850"/>
          <p14:tracePt t="59011" x="5886450" y="5524500"/>
          <p14:tracePt t="59028" x="5899150" y="5518150"/>
          <p14:tracePt t="59044" x="5911850" y="5505450"/>
          <p14:tracePt t="59147" x="5899150" y="5505450"/>
          <p14:tracePt t="59154" x="5867400" y="5499100"/>
          <p14:tracePt t="59161" x="5835650" y="5480050"/>
          <p14:tracePt t="59178" x="5740400" y="5461000"/>
          <p14:tracePt t="59195" x="5530850" y="5429250"/>
          <p14:tracePt t="59211" x="5384800" y="5429250"/>
          <p14:tracePt t="59228" x="5245100" y="5429250"/>
          <p14:tracePt t="59244" x="5054600" y="5429250"/>
          <p14:tracePt t="59261" x="4927600" y="5441950"/>
          <p14:tracePt t="59279" x="4787900" y="5461000"/>
          <p14:tracePt t="59296" x="4597400" y="5492750"/>
          <p14:tracePt t="59300" x="4546600" y="5492750"/>
          <p14:tracePt t="59311" x="4489450" y="5511800"/>
          <p14:tracePt t="59327" x="4337050" y="5524500"/>
          <p14:tracePt t="59344" x="4241800" y="5530850"/>
          <p14:tracePt t="59360" x="4114800" y="5556250"/>
          <p14:tracePt t="59377" x="4057650" y="5568950"/>
          <p14:tracePt t="59394" x="4006850" y="5568950"/>
          <p14:tracePt t="59410" x="3968750" y="5568950"/>
          <p14:tracePt t="59427" x="3962400" y="5568950"/>
          <p14:tracePt t="59444" x="3956050" y="5568950"/>
          <p14:tracePt t="59461" x="3949700" y="5568950"/>
          <p14:tracePt t="59515" x="3949700" y="5562600"/>
          <p14:tracePt t="59544" x="3956050" y="5556250"/>
          <p14:tracePt t="59553" x="3968750" y="5549900"/>
          <p14:tracePt t="59562" x="4006850" y="5530850"/>
          <p14:tracePt t="59578" x="4089400" y="5492750"/>
          <p14:tracePt t="59594" x="4229100" y="5473700"/>
          <p14:tracePt t="59612" x="4362450" y="5467350"/>
          <p14:tracePt t="59628" x="4584700" y="5511800"/>
          <p14:tracePt t="59646" x="4845050" y="5581650"/>
          <p14:tracePt t="59661" x="5029200" y="5626100"/>
          <p14:tracePt t="59678" x="5162550" y="5638800"/>
          <p14:tracePt t="59694" x="5372100" y="5638800"/>
          <p14:tracePt t="59711" x="5492750" y="5638800"/>
          <p14:tracePt t="59729" x="5568950" y="5632450"/>
          <p14:tracePt t="59744" x="5721350" y="5594350"/>
          <p14:tracePt t="59762" x="5835650" y="5543550"/>
          <p14:tracePt t="59778" x="5969000" y="5473700"/>
          <p14:tracePt t="59796" x="6153150" y="5378450"/>
          <p14:tracePt t="59800" x="6203950" y="5353050"/>
          <p14:tracePt t="59812" x="6254750" y="5327650"/>
          <p14:tracePt t="59828" x="6375400" y="5276850"/>
          <p14:tracePt t="59844" x="6445250" y="5245100"/>
          <p14:tracePt t="59861" x="6527800" y="5219700"/>
          <p14:tracePt t="59878" x="6559550" y="5213350"/>
          <p14:tracePt t="59895" x="6584950" y="5207000"/>
          <p14:tracePt t="59911" x="6597650" y="5200650"/>
          <p14:tracePt t="59944" x="6623050" y="5200650"/>
          <p14:tracePt t="59961" x="6635750" y="5207000"/>
          <p14:tracePt t="59979" x="6667500" y="5226050"/>
          <p14:tracePt t="59994" x="6724650" y="5270500"/>
          <p14:tracePt t="60012" x="6781800" y="5308600"/>
          <p14:tracePt t="60027" x="6902450" y="5384800"/>
          <p14:tracePt t="60044" x="6985000" y="5441950"/>
          <p14:tracePt t="60063" x="7073900" y="5480050"/>
          <p14:tracePt t="60078" x="7124700" y="5492750"/>
          <p14:tracePt t="60094" x="7162800" y="5499100"/>
          <p14:tracePt t="60111" x="7207250" y="5505450"/>
          <p14:tracePt t="60128" x="7270750" y="5518150"/>
          <p14:tracePt t="60145" x="7315200" y="5511800"/>
          <p14:tracePt t="60161" x="7378700" y="5480050"/>
          <p14:tracePt t="60178" x="7435850" y="5448300"/>
          <p14:tracePt t="60194" x="7499350" y="5397500"/>
          <p14:tracePt t="60211" x="7524750" y="5378450"/>
          <p14:tracePt t="60230" x="7537450" y="5372100"/>
          <p14:tracePt t="60320" x="7524750" y="5372100"/>
          <p14:tracePt t="60329" x="7505700" y="5372100"/>
          <p14:tracePt t="60335" x="7461250" y="5372100"/>
          <p14:tracePt t="60344" x="7416800" y="5365750"/>
          <p14:tracePt t="60361" x="7264400" y="5359400"/>
          <p14:tracePt t="60378" x="7181850" y="5353050"/>
          <p14:tracePt t="60394" x="7099300" y="5346700"/>
          <p14:tracePt t="60411" x="6991350" y="5340350"/>
          <p14:tracePt t="60430" x="6851650" y="5327650"/>
          <p14:tracePt t="60444" x="6743700" y="5321300"/>
          <p14:tracePt t="60460" x="6623050" y="5314950"/>
          <p14:tracePt t="60477" x="6413500" y="5314950"/>
          <p14:tracePt t="60494" x="6261100" y="5321300"/>
          <p14:tracePt t="60511" x="6121400" y="5334000"/>
          <p14:tracePt t="60527" x="5943600" y="5346700"/>
          <p14:tracePt t="60544" x="5803900" y="5372100"/>
          <p14:tracePt t="60560" x="5657850" y="5391150"/>
          <p14:tracePt t="60578" x="5454650" y="5416550"/>
          <p14:tracePt t="60594" x="5295900" y="5448300"/>
          <p14:tracePt t="60611" x="5086350" y="5492750"/>
          <p14:tracePt t="60628" x="4959350" y="5499100"/>
          <p14:tracePt t="60645" x="4819650" y="5505450"/>
          <p14:tracePt t="60661" x="4584700" y="5537200"/>
          <p14:tracePt t="60678" x="4419600" y="5575300"/>
          <p14:tracePt t="60694" x="4171950" y="5626100"/>
          <p14:tracePt t="60711" x="3981450" y="5670550"/>
          <p14:tracePt t="60729" x="3752850" y="5740400"/>
          <p14:tracePt t="60745" x="3600450" y="5778500"/>
          <p14:tracePt t="60761" x="3460750" y="5810250"/>
          <p14:tracePt t="60778" x="3282950" y="5861050"/>
          <p14:tracePt t="60794" x="3206750" y="5892800"/>
          <p14:tracePt t="60798" x="3181350" y="5899150"/>
          <p14:tracePt t="60811" x="3155950" y="5911850"/>
          <p14:tracePt t="60828" x="3086100" y="5956300"/>
          <p14:tracePt t="60846" x="3009900" y="6019800"/>
          <p14:tracePt t="60861" x="2952750" y="6083300"/>
          <p14:tracePt t="60878" x="2908300" y="6153150"/>
          <p14:tracePt t="60894" x="2889250" y="6248400"/>
          <p14:tracePt t="60911" x="2895600" y="6292850"/>
          <p14:tracePt t="60928" x="2927350" y="6337300"/>
          <p14:tracePt t="60945" x="3054350" y="6400800"/>
          <p14:tracePt t="60961" x="3155950" y="6457950"/>
          <p14:tracePt t="60978" x="3371850" y="6572250"/>
          <p14:tracePt t="60994" x="3556000" y="6642100"/>
          <p14:tracePt t="61011" x="3714750" y="6692900"/>
          <p14:tracePt t="61028" x="3994150" y="6711950"/>
          <p14:tracePt t="61045" x="4184650" y="6680200"/>
          <p14:tracePt t="61061" x="4368800" y="6629400"/>
          <p14:tracePt t="61078" x="4660900" y="6521450"/>
          <p14:tracePt t="61095" x="4851400" y="6432550"/>
          <p14:tracePt t="61111" x="5041900" y="6305550"/>
          <p14:tracePt t="61128" x="5143500" y="6216650"/>
          <p14:tracePt t="61144" x="5232400" y="6115050"/>
          <p14:tracePt t="61161" x="5321300" y="5969000"/>
          <p14:tracePt t="61178" x="5346700" y="5892800"/>
          <p14:tracePt t="61194" x="5359400" y="5810250"/>
          <p14:tracePt t="61212" x="5359400" y="5765800"/>
          <p14:tracePt t="61228" x="5327650" y="5695950"/>
          <p14:tracePt t="61244" x="5276850" y="5638800"/>
          <p14:tracePt t="61263" x="5213350" y="5581650"/>
          <p14:tracePt t="61277" x="5162550" y="5549900"/>
          <p14:tracePt t="61294" x="5105400" y="5511800"/>
          <p14:tracePt t="61299" x="5073650" y="5499100"/>
          <p14:tracePt t="61311" x="5010150" y="5480050"/>
          <p14:tracePt t="61328" x="4902200" y="5473700"/>
          <p14:tracePt t="61346" x="4762500" y="5467350"/>
          <p14:tracePt t="61362" x="4635500" y="5467350"/>
          <p14:tracePt t="61378" x="4546600" y="5480050"/>
          <p14:tracePt t="61394" x="4406900" y="5511800"/>
          <p14:tracePt t="61412" x="4337050" y="5524500"/>
          <p14:tracePt t="61428" x="4279900" y="5537200"/>
          <p14:tracePt t="61444" x="4203700" y="5568950"/>
          <p14:tracePt t="61462" x="4165600" y="5594350"/>
          <p14:tracePt t="61478" x="4121150" y="5632450"/>
          <p14:tracePt t="61494" x="4095750" y="5664200"/>
          <p14:tracePt t="61512" x="4089400" y="5695950"/>
          <p14:tracePt t="61527" x="4083050" y="5740400"/>
          <p14:tracePt t="61544" x="4089400" y="5772150"/>
          <p14:tracePt t="61561" x="4140200" y="5842000"/>
          <p14:tracePt t="61577" x="4203700" y="5911850"/>
          <p14:tracePt t="61594" x="4381500" y="6019800"/>
          <p14:tracePt t="61611" x="4527550" y="6089650"/>
          <p14:tracePt t="61628" x="4667250" y="6127750"/>
          <p14:tracePt t="61644" x="4978400" y="6165850"/>
          <p14:tracePt t="61661" x="5124450" y="6153150"/>
          <p14:tracePt t="61678" x="5251450" y="6096000"/>
          <p14:tracePt t="61694" x="5403850" y="5981700"/>
          <p14:tracePt t="61711" x="5467350" y="5905500"/>
          <p14:tracePt t="61728" x="5518150" y="5835650"/>
          <p14:tracePt t="61744" x="5537200" y="5791200"/>
          <p14:tracePt t="61762" x="5543550" y="5765800"/>
          <p14:tracePt t="61778" x="5537200" y="5715000"/>
          <p14:tracePt t="61796" x="5473700" y="5664200"/>
          <p14:tracePt t="61811" x="5403850" y="5632450"/>
          <p14:tracePt t="61828" x="5321300" y="5594350"/>
          <p14:tracePt t="61845" x="5232400" y="5568950"/>
          <p14:tracePt t="61862" x="5073650" y="5537200"/>
          <p14:tracePt t="61879" x="4965700" y="5530850"/>
          <p14:tracePt t="61894" x="4800600" y="5556250"/>
          <p14:tracePt t="61911" x="4699000" y="5588000"/>
          <p14:tracePt t="61929" x="4610100" y="5619750"/>
          <p14:tracePt t="61944" x="4527550" y="5645150"/>
          <p14:tracePt t="61963" x="4495800" y="5664200"/>
          <p14:tracePt t="61978" x="4470400" y="5676900"/>
          <p14:tracePt t="61994" x="4470400" y="5683250"/>
          <p14:tracePt t="62011" x="4464050" y="5683250"/>
          <p14:tracePt t="62028" x="4457700" y="5689600"/>
          <p14:tracePt t="62045" x="4451350" y="5702300"/>
          <p14:tracePt t="62061" x="4432300" y="5740400"/>
          <p14:tracePt t="62078" x="4425950" y="5759450"/>
          <p14:tracePt t="62095" x="4419600" y="5778500"/>
          <p14:tracePt t="62111" x="4406900" y="5810250"/>
          <p14:tracePt t="62128" x="4394200" y="5835650"/>
          <p14:tracePt t="62144" x="4394200" y="5861050"/>
          <p14:tracePt t="62161" x="4387850" y="5873750"/>
          <p14:tracePt t="62179" x="4381500" y="5880100"/>
          <p14:tracePt t="62195" x="4375150" y="5899150"/>
          <p14:tracePt t="62213" x="4362450" y="5924550"/>
          <p14:tracePt t="62228" x="4356100" y="5937250"/>
          <p14:tracePt t="62261" x="4349750" y="5943600"/>
          <p14:tracePt t="62527" x="4362450" y="5924550"/>
          <p14:tracePt t="62534" x="4387850" y="5886450"/>
          <p14:tracePt t="62546" x="4413250" y="5861050"/>
          <p14:tracePt t="62561" x="4521200" y="5778500"/>
          <p14:tracePt t="62578" x="4603750" y="5740400"/>
          <p14:tracePt t="62612" x="4724400" y="5721350"/>
          <p14:tracePt t="62644" x="4800600" y="5721350"/>
          <p14:tracePt t="62677" x="4819650" y="5727700"/>
          <p14:tracePt t="62694" x="4819650" y="5734050"/>
          <p14:tracePt t="62803" x="4819650" y="5740400"/>
          <p14:tracePt t="62859" x="4819650" y="5746750"/>
          <p14:tracePt t="63130" x="4819650" y="5740400"/>
          <p14:tracePt t="63144" x="4826000" y="5740400"/>
          <p14:tracePt t="63152" x="4838700" y="5740400"/>
          <p14:tracePt t="63163" x="4845050" y="5740400"/>
          <p14:tracePt t="63178" x="4927600" y="5759450"/>
          <p14:tracePt t="63194" x="5022850" y="5778500"/>
          <p14:tracePt t="63211" x="5124450" y="5816600"/>
          <p14:tracePt t="63228" x="5257800" y="5899150"/>
          <p14:tracePt t="63261" x="5384800" y="5975350"/>
          <p14:tracePt t="63295" x="5403850" y="5994400"/>
          <p14:tracePt t="63329" x="5410200" y="6007100"/>
          <p14:tracePt t="63413" x="5403850" y="6007100"/>
          <p14:tracePt t="63419" x="5391150" y="6007100"/>
          <p14:tracePt t="63427" x="5365750" y="6000750"/>
          <p14:tracePt t="63444" x="5257800" y="5969000"/>
          <p14:tracePt t="63461" x="5010150" y="5899150"/>
          <p14:tracePt t="63478" x="4826000" y="5848350"/>
          <p14:tracePt t="63496" x="4673600" y="5810250"/>
          <p14:tracePt t="63511" x="4457700" y="5772150"/>
          <p14:tracePt t="63528" x="4337050" y="5753100"/>
          <p14:tracePt t="63545" x="4222750" y="5734050"/>
          <p14:tracePt t="63561" x="4102100" y="5715000"/>
          <p14:tracePt t="63578" x="4013200" y="5708650"/>
          <p14:tracePt t="63594" x="3867150" y="5708650"/>
          <p14:tracePt t="63611" x="3746500" y="5708650"/>
          <p14:tracePt t="63628" x="3651250" y="5727700"/>
          <p14:tracePt t="63644" x="3517900" y="5740400"/>
          <p14:tracePt t="63662" x="3448050" y="5746750"/>
          <p14:tracePt t="63678" x="3327400" y="5765800"/>
          <p14:tracePt t="63694" x="3251200" y="5765800"/>
          <p14:tracePt t="63711" x="3181350" y="5765800"/>
          <p14:tracePt t="63728" x="3136900" y="5765800"/>
          <p14:tracePt t="63745" x="3092450" y="5765800"/>
          <p14:tracePt t="63761" x="3022600" y="5765800"/>
          <p14:tracePt t="63777" x="2971800" y="5746750"/>
          <p14:tracePt t="63794" x="2870200" y="5708650"/>
          <p14:tracePt t="63811" x="2787650" y="5670550"/>
          <p14:tracePt t="63814" x="2755900" y="5651500"/>
          <p14:tracePt t="63827" x="2717800" y="5619750"/>
          <p14:tracePt t="63844" x="2654300" y="5568950"/>
          <p14:tracePt t="63861" x="2616200" y="5524500"/>
          <p14:tracePt t="63877" x="2584450" y="5492750"/>
          <p14:tracePt t="63894" x="2571750" y="5480050"/>
          <p14:tracePt t="63912" x="2571750" y="5473700"/>
          <p14:tracePt t="63970" x="2578100" y="5461000"/>
          <p14:tracePt t="63977" x="2590800" y="5454650"/>
          <p14:tracePt t="63995" x="2597150" y="5454650"/>
          <p14:tracePt t="64672" x="2590800" y="5454650"/>
          <p14:tracePt t="64708" x="2584450" y="5454650"/>
          <p14:tracePt t="64719" x="2559050" y="5454650"/>
          <p14:tracePt t="64728" x="2540000" y="5454650"/>
          <p14:tracePt t="64744" x="2495550" y="5461000"/>
          <p14:tracePt t="64761" x="2457450" y="5473700"/>
          <p14:tracePt t="64794" x="2400300" y="5486400"/>
          <p14:tracePt t="64828" x="2273300" y="5511800"/>
          <p14:tracePt t="64861" x="2241550" y="5518150"/>
          <p14:tracePt t="64877" x="2184400" y="5518150"/>
          <p14:tracePt t="64894" x="2152650" y="5518150"/>
          <p14:tracePt t="64911" x="2146300" y="5518150"/>
          <p14:tracePt t="64927" x="2139950" y="5518150"/>
          <p14:tracePt t="64944" x="2133600" y="5518150"/>
          <p14:tracePt t="64984" x="2133600" y="5511800"/>
          <p14:tracePt t="64997" x="2133600" y="5499100"/>
          <p14:tracePt t="65005" x="2133600" y="5492750"/>
          <p14:tracePt t="89511" x="2184400" y="5492750"/>
          <p14:tracePt t="89518" x="2260600" y="5492750"/>
          <p14:tracePt t="89529" x="2330450" y="5492750"/>
          <p14:tracePt t="89546" x="2565400" y="5511800"/>
          <p14:tracePt t="89579" x="2857500" y="5613400"/>
          <p14:tracePt t="89613" x="3155950" y="5740400"/>
          <p14:tracePt t="89646" x="3524250" y="5727700"/>
          <p14:tracePt t="89662" x="3683000" y="5683250"/>
          <p14:tracePt t="89679" x="3892550" y="5600700"/>
          <p14:tracePt t="89696" x="4006850" y="5543550"/>
          <p14:tracePt t="89712" x="4171950" y="5429250"/>
          <p14:tracePt t="89729" x="4248150" y="5359400"/>
          <p14:tracePt t="89746" x="4311650" y="5270500"/>
          <p14:tracePt t="89762" x="4381500" y="5130800"/>
          <p14:tracePt t="89779" x="4400550" y="5073650"/>
          <p14:tracePt t="89796" x="4406900" y="5003800"/>
          <p14:tracePt t="89813" x="4400550" y="4959350"/>
          <p14:tracePt t="89829" x="4362450" y="4902200"/>
          <p14:tracePt t="89846" x="4273550" y="4806950"/>
          <p14:tracePt t="89862" x="4171950" y="4737100"/>
          <p14:tracePt t="89879" x="3937000" y="4603750"/>
          <p14:tracePt t="89896" x="3759200" y="4546600"/>
          <p14:tracePt t="89913" x="3587750" y="4521200"/>
          <p14:tracePt t="89929" x="3333750" y="4495800"/>
          <p14:tracePt t="89946" x="3187700" y="4495800"/>
          <p14:tracePt t="89962" x="2971800" y="4521200"/>
          <p14:tracePt t="89979" x="2819400" y="4552950"/>
          <p14:tracePt t="89996" x="2705100" y="4591050"/>
          <p14:tracePt t="90013" x="2540000" y="4692650"/>
          <p14:tracePt t="90029" x="2438400" y="4775200"/>
          <p14:tracePt t="90046" x="2279650" y="4876800"/>
          <p14:tracePt t="90062" x="2197100" y="4933950"/>
          <p14:tracePt t="90079" x="2152650" y="4965700"/>
          <p14:tracePt t="90096" x="2108200" y="5016500"/>
          <p14:tracePt t="90112" x="2089150" y="5048250"/>
          <p14:tracePt t="90129" x="2051050" y="5137150"/>
          <p14:tracePt t="90146" x="2025650" y="5187950"/>
          <p14:tracePt t="90162" x="2012950" y="5270500"/>
          <p14:tracePt t="90179" x="2012950" y="5314950"/>
          <p14:tracePt t="90196" x="2019300" y="5353050"/>
          <p14:tracePt t="90212" x="2051050" y="5391150"/>
          <p14:tracePt t="90229" x="2095500" y="5410200"/>
          <p14:tracePt t="90246" x="2190750" y="5467350"/>
          <p14:tracePt t="90262" x="2317750" y="5505450"/>
          <p14:tracePt t="90279" x="2425700" y="5511800"/>
          <p14:tracePt t="90296" x="2597150" y="5530850"/>
          <p14:tracePt t="90313" x="2711450" y="5530850"/>
          <p14:tracePt t="90329" x="2889250" y="5511800"/>
          <p14:tracePt t="90346" x="2978150" y="5473700"/>
          <p14:tracePt t="90363" x="3041650" y="5441950"/>
          <p14:tracePt t="90379" x="3098800" y="5372100"/>
          <p14:tracePt t="90396" x="3117850" y="5302250"/>
          <p14:tracePt t="90412" x="3124200" y="5143500"/>
          <p14:tracePt t="90429" x="3111500" y="5041900"/>
          <p14:tracePt t="90446" x="3073400" y="4953000"/>
          <p14:tracePt t="90463" x="2971800" y="4832350"/>
          <p14:tracePt t="90479" x="2863850" y="4749800"/>
          <p14:tracePt t="90496" x="2711450" y="4660900"/>
          <p14:tracePt t="90513" x="2616200" y="4622800"/>
          <p14:tracePt t="90530" x="2527300" y="4584700"/>
          <p14:tracePt t="90546" x="2374900" y="4578350"/>
          <p14:tracePt t="90562" x="2286000" y="4584700"/>
          <p14:tracePt t="90579" x="2159000" y="4616450"/>
          <p14:tracePt t="90596" x="2127250" y="4629150"/>
          <p14:tracePt t="90614" x="2101850" y="4635500"/>
          <p14:tracePt t="90629" x="2101850" y="4641850"/>
          <p14:tracePt t="90774" x="2108200" y="4641850"/>
          <p14:tracePt t="90781" x="2120900" y="4635500"/>
          <p14:tracePt t="90795" x="2133600" y="4629150"/>
          <p14:tracePt t="90801" x="2133600" y="4622800"/>
          <p14:tracePt t="90813" x="2152650" y="4616450"/>
          <p14:tracePt t="90829" x="2209800" y="4591050"/>
          <p14:tracePt t="90846" x="2247900" y="4565650"/>
          <p14:tracePt t="90864" x="2324100" y="4533900"/>
          <p14:tracePt t="90879" x="2355850" y="4521200"/>
          <p14:tracePt t="90896" x="2393950" y="4521200"/>
          <p14:tracePt t="90912" x="2444750" y="4521200"/>
          <p14:tracePt t="90929" x="2470150" y="4527550"/>
          <p14:tracePt t="90946" x="2489200" y="4546600"/>
          <p14:tracePt t="90963" x="2508250" y="4572000"/>
          <p14:tracePt t="90966" x="2514600" y="4572000"/>
          <p14:tracePt t="90979" x="2514600" y="4578350"/>
          <p14:tracePt t="90996" x="2514600" y="4584700"/>
          <p14:tracePt t="91013" x="2514600" y="4591050"/>
          <p14:tracePt t="91029" x="2501900" y="4591050"/>
          <p14:tracePt t="91046" x="2457450" y="4572000"/>
          <p14:tracePt t="91063" x="2393950" y="4533900"/>
          <p14:tracePt t="91079" x="2266950" y="4476750"/>
          <p14:tracePt t="91096" x="2171700" y="4445000"/>
          <p14:tracePt t="91112" x="2101850" y="4425950"/>
          <p14:tracePt t="91129" x="2025650" y="4400550"/>
          <p14:tracePt t="91146" x="1981200" y="4387850"/>
          <p14:tracePt t="91163" x="1924050" y="4381500"/>
          <p14:tracePt t="91179" x="1879600" y="4375150"/>
          <p14:tracePt t="91196" x="1822450" y="4362450"/>
          <p14:tracePt t="91213" x="1797050" y="4349750"/>
          <p14:tracePt t="91230" x="1778000" y="4349750"/>
          <p14:tracePt t="91246" x="1758950" y="4330700"/>
          <p14:tracePt t="91610" x="1720850" y="4318000"/>
          <p14:tracePt t="91617" x="1644650" y="4292600"/>
          <p14:tracePt t="91630" x="1574800" y="4267200"/>
          <p14:tracePt t="91646" x="1358900" y="4197350"/>
          <p14:tracePt t="91665" x="1225550" y="4159250"/>
          <p14:tracePt t="91679" x="1073150" y="4108450"/>
          <p14:tracePt t="91714" x="882650" y="4013200"/>
          <p14:tracePt t="91746" x="812800" y="3968750"/>
          <p14:tracePt t="91780" x="755650" y="3911600"/>
          <p14:tracePt t="91797" x="749300" y="3905250"/>
          <p14:tracePt t="91813" x="749300" y="3898900"/>
          <p14:tracePt t="91847" x="749300" y="3892550"/>
          <p14:tracePt t="91950" x="749300" y="3886200"/>
          <p14:tracePt t="92040" x="755650" y="3886200"/>
          <p14:tracePt t="92110" x="755650" y="3892550"/>
          <p14:tracePt t="92137" x="755650" y="3898900"/>
          <p14:tracePt t="92152" x="755650" y="3905250"/>
          <p14:tracePt t="92158" x="762000" y="3911600"/>
          <p14:tracePt t="92165" x="762000" y="3924300"/>
          <p14:tracePt t="92179" x="768350" y="3949700"/>
          <p14:tracePt t="92196" x="781050" y="3987800"/>
          <p14:tracePt t="92213" x="793750" y="4019550"/>
          <p14:tracePt t="92230" x="812800" y="4083050"/>
          <p14:tracePt t="92246" x="831850" y="4152900"/>
          <p14:tracePt t="92262" x="869950" y="4311650"/>
          <p14:tracePt t="92279" x="895350" y="4451350"/>
          <p14:tracePt t="92296" x="971550" y="4654550"/>
          <p14:tracePt t="92313" x="1035050" y="4737100"/>
          <p14:tracePt t="92330" x="1079500" y="4813300"/>
          <p14:tracePt t="92346" x="1143000" y="4895850"/>
          <p14:tracePt t="92362" x="1174750" y="4933950"/>
          <p14:tracePt t="92379" x="1219200" y="4984750"/>
          <p14:tracePt t="92395" x="1250950" y="5022850"/>
          <p14:tracePt t="92412" x="1295400" y="5067300"/>
          <p14:tracePt t="92429" x="1403350" y="5175250"/>
          <p14:tracePt t="92446" x="1498600" y="5257800"/>
          <p14:tracePt t="92462" x="1625600" y="5353050"/>
          <p14:tracePt t="92479" x="1682750" y="5403850"/>
          <p14:tracePt t="92482" x="1701800" y="5416550"/>
          <p14:tracePt t="92496" x="1701800" y="5422900"/>
          <p14:tracePt t="92513" x="1720850" y="5435600"/>
          <p14:tracePt t="92530" x="1727200" y="5441950"/>
          <p14:tracePt t="92563" x="1727200" y="5448300"/>
          <p14:tracePt t="92596" x="1727200" y="5454650"/>
          <p14:tracePt t="93213" x="1733550" y="5454650"/>
          <p14:tracePt t="93219" x="1752600" y="5441950"/>
          <p14:tracePt t="93230" x="1771650" y="5429250"/>
          <p14:tracePt t="93246" x="1822450" y="5397500"/>
          <p14:tracePt t="93263" x="1892300" y="5365750"/>
          <p14:tracePt t="93280" x="1943100" y="5346700"/>
          <p14:tracePt t="93296" x="1981200" y="5327650"/>
          <p14:tracePt t="93329" x="2032000" y="5308600"/>
          <p14:tracePt t="93364" x="2101850" y="5270500"/>
          <p14:tracePt t="93396" x="2152650" y="5232400"/>
          <p14:tracePt t="93412" x="2178050" y="5207000"/>
          <p14:tracePt t="93429" x="2184400" y="5187950"/>
          <p14:tracePt t="93446" x="2197100" y="5156200"/>
          <p14:tracePt t="93462" x="2222500" y="5099050"/>
          <p14:tracePt t="93479" x="2228850" y="5073650"/>
          <p14:tracePt t="93481" x="2235200" y="5054600"/>
          <p14:tracePt t="93496" x="2235200" y="5035550"/>
          <p14:tracePt t="93513" x="2235200" y="4984750"/>
          <p14:tracePt t="93529" x="2235200" y="4959350"/>
          <p14:tracePt t="93546" x="2228850" y="4946650"/>
          <p14:tracePt t="93562" x="2228850" y="4933950"/>
          <p14:tracePt t="93596" x="2222500" y="4933950"/>
          <p14:tracePt t="93651" x="2209800" y="4927600"/>
          <p14:tracePt t="93657" x="2178050" y="4902200"/>
          <p14:tracePt t="93664" x="2139950" y="4870450"/>
          <p14:tracePt t="93680" x="2032000" y="4806950"/>
          <p14:tracePt t="93696" x="1905000" y="4749800"/>
          <p14:tracePt t="93713" x="1739900" y="4692650"/>
          <p14:tracePt t="93730" x="1670050" y="4673600"/>
          <p14:tracePt t="93746" x="1587500" y="4667250"/>
          <p14:tracePt t="93763" x="1536700" y="4660900"/>
          <p14:tracePt t="93779" x="1460500" y="4648200"/>
          <p14:tracePt t="93796" x="1320800" y="4635500"/>
          <p14:tracePt t="93813" x="1244600" y="4629150"/>
          <p14:tracePt t="93829" x="1193800" y="4622800"/>
          <p14:tracePt t="93846" x="1130300" y="4610100"/>
          <p14:tracePt t="93864" x="1098550" y="4603750"/>
          <p14:tracePt t="93880" x="1041400" y="4591050"/>
          <p14:tracePt t="93896" x="1009650" y="4591050"/>
          <p14:tracePt t="93913" x="990600" y="4591050"/>
          <p14:tracePt t="93930" x="977900" y="4591050"/>
          <p14:tracePt t="93947" x="965200" y="4610100"/>
          <p14:tracePt t="93963" x="908050" y="4679950"/>
          <p14:tracePt t="93980" x="863600" y="4749800"/>
          <p14:tracePt t="93983" x="844550" y="4775200"/>
          <p14:tracePt t="93996" x="812800" y="4826000"/>
          <p14:tracePt t="94013" x="793750" y="4876800"/>
          <p14:tracePt t="94031" x="787400" y="4953000"/>
          <p14:tracePt t="94046" x="787400" y="4984750"/>
          <p14:tracePt t="94063" x="787400" y="5003800"/>
          <p14:tracePt t="94079" x="787400" y="5016500"/>
          <p14:tracePt t="94096" x="793750" y="5022850"/>
          <p14:tracePt t="94114" x="800100" y="5022850"/>
          <p14:tracePt t="94130" x="838200" y="5010150"/>
          <p14:tracePt t="94146" x="869950" y="5003800"/>
          <p14:tracePt t="94163" x="971550" y="4940300"/>
          <p14:tracePt t="94180" x="1047750" y="4857750"/>
          <p14:tracePt t="94197" x="1136650" y="4768850"/>
          <p14:tracePt t="94213" x="1257300" y="4635500"/>
          <p14:tracePt t="94230" x="1333500" y="4521200"/>
          <p14:tracePt t="94246" x="1422400" y="4368800"/>
          <p14:tracePt t="94264" x="1441450" y="4298950"/>
          <p14:tracePt t="94280" x="1447800" y="4229100"/>
          <p14:tracePt t="94296" x="1428750" y="4121150"/>
          <p14:tracePt t="94313" x="1390650" y="4038600"/>
          <p14:tracePt t="94329" x="1320800" y="3937000"/>
          <p14:tracePt t="94346" x="1270000" y="3892550"/>
          <p14:tracePt t="94363" x="1212850" y="3854450"/>
          <p14:tracePt t="94379" x="1136650" y="3835400"/>
          <p14:tracePt t="94396" x="1073150" y="3829050"/>
          <p14:tracePt t="94413" x="946150" y="3854450"/>
          <p14:tracePt t="94430" x="876300" y="3879850"/>
          <p14:tracePt t="94446" x="812800" y="3924300"/>
          <p14:tracePt t="94463" x="704850" y="4025900"/>
          <p14:tracePt t="94479" x="666750" y="4076700"/>
          <p14:tracePt t="94482" x="654050" y="4108450"/>
          <p14:tracePt t="94496" x="635000" y="4146550"/>
          <p14:tracePt t="94512" x="622300" y="4178300"/>
          <p14:tracePt t="94529" x="615950" y="4222750"/>
          <p14:tracePt t="94546" x="622300" y="4241800"/>
          <p14:tracePt t="94562" x="635000" y="4273550"/>
          <p14:tracePt t="94579" x="654050" y="4318000"/>
          <p14:tracePt t="94596" x="685800" y="4356100"/>
          <p14:tracePt t="94613" x="711200" y="4400550"/>
          <p14:tracePt t="94629" x="742950" y="4464050"/>
          <p14:tracePt t="94646" x="768350" y="4502150"/>
          <p14:tracePt t="94663" x="800100" y="4540250"/>
          <p14:tracePt t="94680" x="825500" y="4565650"/>
          <p14:tracePt t="94696" x="838200" y="4578350"/>
          <p14:tracePt t="94713" x="863600" y="4597400"/>
          <p14:tracePt t="94730" x="882650" y="4616450"/>
          <p14:tracePt t="94746" x="908050" y="4629150"/>
          <p14:tracePt t="94764" x="939800" y="4648200"/>
          <p14:tracePt t="94779" x="977900" y="4673600"/>
          <p14:tracePt t="94796" x="1009650" y="4686300"/>
          <p14:tracePt t="94814" x="1028700" y="4718050"/>
          <p14:tracePt t="94829" x="1085850" y="4781550"/>
          <p14:tracePt t="94846" x="1117600" y="4819650"/>
          <p14:tracePt t="94863" x="1149350" y="4864100"/>
          <p14:tracePt t="94880" x="1206500" y="4927600"/>
          <p14:tracePt t="94896" x="1238250" y="4953000"/>
          <p14:tracePt t="94913" x="1276350" y="4991100"/>
          <p14:tracePt t="94930" x="1295400" y="5003800"/>
          <p14:tracePt t="94946" x="1301750" y="5016500"/>
          <p14:tracePt t="95003" x="1308100" y="5010150"/>
          <p14:tracePt t="95121" x="1314450" y="4984750"/>
          <p14:tracePt t="95127" x="1320800" y="4972050"/>
          <p14:tracePt t="95134" x="1333500" y="4946650"/>
          <p14:tracePt t="95146" x="1352550" y="4914900"/>
          <p14:tracePt t="95163" x="1441450" y="4743450"/>
          <p14:tracePt t="95180" x="1504950" y="4603750"/>
          <p14:tracePt t="95196" x="1587500" y="4457700"/>
          <p14:tracePt t="95213" x="1638300" y="4387850"/>
          <p14:tracePt t="95229" x="1663700" y="4343400"/>
          <p14:tracePt t="95246" x="1676400" y="4318000"/>
          <p14:tracePt t="95264" x="1682750" y="4311650"/>
          <p14:tracePt t="95364" x="1670050" y="4311650"/>
          <p14:tracePt t="95370" x="1644650" y="4298950"/>
          <p14:tracePt t="95380" x="1619250" y="4286250"/>
          <p14:tracePt t="95397" x="1530350" y="4260850"/>
          <p14:tracePt t="95413" x="1409700" y="4222750"/>
          <p14:tracePt t="95430" x="1371600" y="4210050"/>
          <p14:tracePt t="95446" x="1346200" y="4197350"/>
          <p14:tracePt t="95463" x="1339850" y="4197350"/>
          <p14:tracePt t="95523" x="1333500" y="4197350"/>
          <p14:tracePt t="96587" x="1333500" y="4203700"/>
          <p14:tracePt t="96592" x="1339850" y="4210050"/>
          <p14:tracePt t="96600" x="1346200" y="4222750"/>
          <p14:tracePt t="96613" x="1346200" y="4241800"/>
          <p14:tracePt t="96629" x="1358900" y="4286250"/>
          <p14:tracePt t="96646" x="1371600" y="4318000"/>
          <p14:tracePt t="96662" x="1397000" y="4375150"/>
          <p14:tracePt t="96679" x="1422400" y="4413250"/>
          <p14:tracePt t="96713" x="1543050" y="4584700"/>
          <p14:tracePt t="96746" x="1695450" y="4832350"/>
          <p14:tracePt t="96779" x="1790700" y="4972050"/>
          <p14:tracePt t="96796" x="1841500" y="5041900"/>
          <p14:tracePt t="96813" x="1873250" y="5080000"/>
          <p14:tracePt t="96829" x="1917700" y="5118100"/>
          <p14:tracePt t="96846" x="1936750" y="5143500"/>
          <p14:tracePt t="96863" x="1955800" y="5149850"/>
          <p14:tracePt t="96880" x="1981200" y="5156200"/>
          <p14:tracePt t="96896" x="1981200" y="5168900"/>
          <p14:tracePt t="96975" x="1993900" y="5168900"/>
          <p14:tracePt t="96981" x="2000250" y="5168900"/>
          <p14:tracePt t="96996" x="2012950" y="5168900"/>
          <p14:tracePt t="97013" x="2038350" y="5168900"/>
          <p14:tracePt t="97029" x="2051050" y="5162550"/>
          <p14:tracePt t="97046" x="2108200" y="5149850"/>
          <p14:tracePt t="97064" x="2178050" y="5124450"/>
          <p14:tracePt t="97080" x="2235200" y="5111750"/>
          <p14:tracePt t="97097" x="2286000" y="5105400"/>
          <p14:tracePt t="97113" x="2336800" y="5099050"/>
          <p14:tracePt t="97130" x="2355850" y="5099050"/>
          <p14:tracePt t="97146" x="2368550" y="5099050"/>
          <p14:tracePt t="97294" x="2362200" y="5099050"/>
          <p14:tracePt t="97323" x="2349500" y="5099050"/>
          <p14:tracePt t="97328" x="2336800" y="5099050"/>
          <p14:tracePt t="97335" x="2324100" y="5099050"/>
          <p14:tracePt t="97346" x="2311400" y="5105400"/>
          <p14:tracePt t="97363" x="2266950" y="5111750"/>
          <p14:tracePt t="97380" x="2216150" y="5124450"/>
          <p14:tracePt t="97397" x="2146300" y="5149850"/>
          <p14:tracePt t="97413" x="2095500" y="5175250"/>
          <p14:tracePt t="97430" x="2051050" y="5200650"/>
          <p14:tracePt t="97446" x="1930400" y="5251450"/>
          <p14:tracePt t="97463" x="1898650" y="5264150"/>
          <p14:tracePt t="97480" x="1885950" y="5270500"/>
          <p14:tracePt t="97496" x="1879600" y="5276850"/>
          <p14:tracePt t="97571" x="1873250" y="5283200"/>
          <p14:tracePt t="97580" x="1873250" y="5289550"/>
          <p14:tracePt t="97599" x="1879600" y="5302250"/>
          <p14:tracePt t="97606" x="1879600" y="5314950"/>
          <p14:tracePt t="97613" x="1892300" y="5321300"/>
          <p14:tracePt t="97629" x="1955800" y="5365750"/>
          <p14:tracePt t="97646" x="2063750" y="5422900"/>
          <p14:tracePt t="97663" x="2235200" y="5511800"/>
          <p14:tracePt t="97680" x="2387600" y="5562600"/>
          <p14:tracePt t="97696" x="2679700" y="5651500"/>
          <p14:tracePt t="97712" x="2832100" y="5683250"/>
          <p14:tracePt t="97729" x="3048000" y="5715000"/>
          <p14:tracePt t="97746" x="3111500" y="5715000"/>
          <p14:tracePt t="97762" x="3149600" y="5708650"/>
          <p14:tracePt t="97779" x="3175000" y="5683250"/>
          <p14:tracePt t="97796" x="3175000" y="5657850"/>
          <p14:tracePt t="97813" x="3162300" y="5613400"/>
          <p14:tracePt t="97830" x="3130550" y="5537200"/>
          <p14:tracePt t="97846" x="3105150" y="5480050"/>
          <p14:tracePt t="97863" x="3054350" y="5384800"/>
          <p14:tracePt t="97880" x="3022600" y="5340350"/>
          <p14:tracePt t="97896" x="2984500" y="5295900"/>
          <p14:tracePt t="97913" x="2940050" y="5232400"/>
          <p14:tracePt t="97930" x="2895600" y="5200650"/>
          <p14:tracePt t="97946" x="2819400" y="5149850"/>
          <p14:tracePt t="97963" x="2762250" y="5124450"/>
          <p14:tracePt t="97980" x="2705100" y="5092700"/>
          <p14:tracePt t="97996" x="2590800" y="5067300"/>
          <p14:tracePt t="98000" x="2552700" y="5060950"/>
          <p14:tracePt t="98013" x="2520950" y="5060950"/>
          <p14:tracePt t="98030" x="2438400" y="5048250"/>
          <p14:tracePt t="98047" x="2374900" y="5048250"/>
          <p14:tracePt t="98063" x="2286000" y="5060950"/>
          <p14:tracePt t="98080" x="2159000" y="5105400"/>
          <p14:tracePt t="98097" x="2082800" y="5137150"/>
          <p14:tracePt t="98113" x="2012950" y="5175250"/>
          <p14:tracePt t="98130" x="1981200" y="5219700"/>
          <p14:tracePt t="98146" x="1949450" y="5302250"/>
          <p14:tracePt t="98163" x="1943100" y="5359400"/>
          <p14:tracePt t="98181" x="1943100" y="5410200"/>
          <p14:tracePt t="98196" x="1974850" y="5499100"/>
          <p14:tracePt t="98213" x="2019300" y="5549900"/>
          <p14:tracePt t="98229" x="2146300" y="5689600"/>
          <p14:tracePt t="98247" x="2266950" y="5778500"/>
          <p14:tracePt t="98264" x="2393950" y="5854700"/>
          <p14:tracePt t="98281" x="2622550" y="5943600"/>
          <p14:tracePt t="98296" x="2698750" y="59499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sz="3600" b="1" i="1" smtClean="0">
              <a:solidFill>
                <a:srgbClr val="FF9900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/>
              <a:t> </a:t>
            </a:r>
            <a:r>
              <a:rPr lang="nb-NO" altLang="en-US">
                <a:solidFill>
                  <a:schemeClr val="bg1"/>
                </a:solidFill>
              </a:rPr>
              <a:t>a                            b           a+b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c                             d           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a+c                    b+d        a+b+c+d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066800" y="5029200"/>
            <a:ext cx="7696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Positive predictive value= probability of the person having the disease when the test is positive. a/a+b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7"/>
    </mc:Choice>
    <mc:Fallback>
      <p:transition spd="slow" advTm="3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8" x="2705100" y="5943600"/>
          <p14:tracePt t="4915" x="2717800" y="5924550"/>
          <p14:tracePt t="4927" x="2749550" y="5899150"/>
          <p14:tracePt t="4944" x="2876550" y="5759450"/>
          <p14:tracePt t="4961" x="2978150" y="5670550"/>
          <p14:tracePt t="4977" x="3162300" y="5524500"/>
          <p14:tracePt t="4994" x="3276600" y="5461000"/>
          <p14:tracePt t="5010" x="3409950" y="5410200"/>
          <p14:tracePt t="5044" x="3822700" y="5334000"/>
          <p14:tracePt t="5077" x="4273550" y="5321300"/>
          <p14:tracePt t="5110" x="4692650" y="5346700"/>
          <p14:tracePt t="5127" x="4851400" y="5359400"/>
          <p14:tracePt t="5143" x="4978400" y="5372100"/>
          <p14:tracePt t="5160" x="5175250" y="5391150"/>
          <p14:tracePt t="5178" x="5276850" y="5391150"/>
          <p14:tracePt t="5194" x="5378450" y="5391150"/>
          <p14:tracePt t="5210" x="5429250" y="5391150"/>
          <p14:tracePt t="5227" x="5486400" y="5384800"/>
          <p14:tracePt t="5244" x="5511800" y="5384800"/>
          <p14:tracePt t="5261" x="5530850" y="5378450"/>
          <p14:tracePt t="5277" x="5562600" y="5365750"/>
          <p14:tracePt t="5294" x="5607050" y="5353050"/>
          <p14:tracePt t="5310" x="5702300" y="5327650"/>
          <p14:tracePt t="5327" x="5765800" y="5302250"/>
          <p14:tracePt t="5343" x="5810250" y="5283200"/>
          <p14:tracePt t="5360" x="5861050" y="5257800"/>
          <p14:tracePt t="5377" x="5886450" y="5245100"/>
          <p14:tracePt t="5393" x="5899150" y="5245100"/>
          <p14:tracePt t="5410" x="5911850" y="5245100"/>
          <p14:tracePt t="5428" x="5924550" y="5245100"/>
          <p14:tracePt t="5444" x="5956300" y="5251450"/>
          <p14:tracePt t="5460" x="5994400" y="5264150"/>
          <p14:tracePt t="5477" x="6051550" y="5295900"/>
          <p14:tracePt t="5494" x="6089650" y="5314950"/>
          <p14:tracePt t="5511" x="6127750" y="5327650"/>
          <p14:tracePt t="5527" x="6165850" y="5353050"/>
          <p14:tracePt t="5544" x="6197600" y="5365750"/>
          <p14:tracePt t="5560" x="6242050" y="5384800"/>
          <p14:tracePt t="5577" x="6280150" y="5391150"/>
          <p14:tracePt t="5580" x="6299200" y="5397500"/>
          <p14:tracePt t="5594" x="6324600" y="5403850"/>
          <p14:tracePt t="5610" x="6388100" y="5410200"/>
          <p14:tracePt t="5627" x="6438900" y="5410200"/>
          <p14:tracePt t="5644" x="6534150" y="5410200"/>
          <p14:tracePt t="5660" x="6578600" y="5403850"/>
          <p14:tracePt t="5677" x="6635750" y="5403850"/>
          <p14:tracePt t="5694" x="6699250" y="5397500"/>
          <p14:tracePt t="5710" x="6743700" y="5397500"/>
          <p14:tracePt t="5727" x="6794500" y="5391150"/>
          <p14:tracePt t="5743" x="6813550" y="5391150"/>
          <p14:tracePt t="5760" x="6838950" y="5378450"/>
          <p14:tracePt t="5777" x="6851650" y="5353050"/>
          <p14:tracePt t="6094" x="6946900" y="5353050"/>
          <p14:tracePt t="6100" x="7029450" y="5353050"/>
          <p14:tracePt t="6110" x="7112000" y="5353050"/>
          <p14:tracePt t="6127" x="7270750" y="5353050"/>
          <p14:tracePt t="6144" x="7512050" y="5353050"/>
          <p14:tracePt t="6161" x="7670800" y="5353050"/>
          <p14:tracePt t="6177" x="7874000" y="5353050"/>
          <p14:tracePt t="6194" x="7994650" y="5353050"/>
          <p14:tracePt t="6227" x="8274050" y="5372100"/>
          <p14:tracePt t="6261" x="8394700" y="5378450"/>
          <p14:tracePt t="6294" x="8413750" y="5378450"/>
          <p14:tracePt t="6336" x="8420100" y="5378450"/>
          <p14:tracePt t="6406" x="8413750" y="5384800"/>
          <p14:tracePt t="6413" x="8388350" y="5384800"/>
          <p14:tracePt t="6427" x="8331200" y="5384800"/>
          <p14:tracePt t="6444" x="8235950" y="5391150"/>
          <p14:tracePt t="6460" x="8096250" y="5403850"/>
          <p14:tracePt t="6477" x="7810500" y="5403850"/>
          <p14:tracePt t="6494" x="7600950" y="5397500"/>
          <p14:tracePt t="6510" x="7112000" y="5378450"/>
          <p14:tracePt t="6527" x="6629400" y="5353050"/>
          <p14:tracePt t="6544" x="5822950" y="5340350"/>
          <p14:tracePt t="6561" x="5321300" y="5359400"/>
          <p14:tracePt t="6577" x="4851400" y="5397500"/>
          <p14:tracePt t="6594" x="4171950" y="5486400"/>
          <p14:tracePt t="6610" x="3867150" y="5524500"/>
          <p14:tracePt t="6627" x="3409950" y="5613400"/>
          <p14:tracePt t="6644" x="3181350" y="5670550"/>
          <p14:tracePt t="6661" x="2908300" y="5759450"/>
          <p14:tracePt t="6677" x="2609850" y="5886450"/>
          <p14:tracePt t="6694" x="2457450" y="5981700"/>
          <p14:tracePt t="6710" x="2324100" y="6057900"/>
          <p14:tracePt t="6727" x="2165350" y="6146800"/>
          <p14:tracePt t="6744" x="2095500" y="6191250"/>
          <p14:tracePt t="6761" x="2038350" y="6235700"/>
          <p14:tracePt t="6777" x="2006600" y="6254750"/>
          <p14:tracePt t="6794" x="1974850" y="6280150"/>
          <p14:tracePt t="6810" x="1949450" y="6299200"/>
          <p14:tracePt t="6827" x="1943100" y="6318250"/>
          <p14:tracePt t="6843" x="1917700" y="6350000"/>
          <p14:tracePt t="6860" x="1905000" y="6375400"/>
          <p14:tracePt t="6877" x="1898650" y="6400800"/>
          <p14:tracePt t="6893" x="1898650" y="6407150"/>
          <p14:tracePt t="6910" x="1892300" y="6413500"/>
          <p14:tracePt t="6927" x="1892300" y="6419850"/>
          <p14:tracePt t="7010" x="1892300" y="6407150"/>
          <p14:tracePt t="7016" x="1898650" y="6407150"/>
          <p14:tracePt t="7027" x="1898650" y="6394450"/>
          <p14:tracePt t="7044" x="1962150" y="6330950"/>
          <p14:tracePt t="7061" x="2025650" y="6280150"/>
          <p14:tracePt t="7078" x="2114550" y="6216650"/>
          <p14:tracePt t="7094" x="2273300" y="6146800"/>
          <p14:tracePt t="7111" x="2387600" y="6102350"/>
          <p14:tracePt t="7127" x="2552700" y="6038850"/>
          <p14:tracePt t="7144" x="2667000" y="6000750"/>
          <p14:tracePt t="7161" x="2800350" y="5956300"/>
          <p14:tracePt t="7177" x="2978150" y="5911850"/>
          <p14:tracePt t="7194" x="3073400" y="5886450"/>
          <p14:tracePt t="7211" x="3219450" y="5861050"/>
          <p14:tracePt t="7227" x="3308350" y="5848350"/>
          <p14:tracePt t="7245" x="3409950" y="5835650"/>
          <p14:tracePt t="7261" x="3517900" y="5816600"/>
          <p14:tracePt t="7279" x="3581400" y="5803900"/>
          <p14:tracePt t="7294" x="3625850" y="5803900"/>
          <p14:tracePt t="7311" x="3651250" y="5803900"/>
          <p14:tracePt t="7328" x="3663950" y="5803900"/>
          <p14:tracePt t="7344" x="3683000" y="5810250"/>
          <p14:tracePt t="7361" x="3695700" y="5810250"/>
          <p14:tracePt t="7377" x="3733800" y="5816600"/>
          <p14:tracePt t="7394" x="3778250" y="5816600"/>
          <p14:tracePt t="7411" x="3854450" y="5822950"/>
          <p14:tracePt t="7427" x="3987800" y="5835650"/>
          <p14:tracePt t="7444" x="4108450" y="5848350"/>
          <p14:tracePt t="7460" x="4337050" y="5886450"/>
          <p14:tracePt t="7478" x="4502150" y="5899150"/>
          <p14:tracePt t="7495" x="4705350" y="5918200"/>
          <p14:tracePt t="7512" x="4972050" y="5937250"/>
          <p14:tracePt t="7527" x="5099050" y="5949950"/>
          <p14:tracePt t="7544" x="5232400" y="5962650"/>
          <p14:tracePt t="7561" x="5295900" y="5962650"/>
          <p14:tracePt t="7577" x="5340350" y="5962650"/>
          <p14:tracePt t="7594" x="5365750" y="5962650"/>
          <p14:tracePt t="8132" x="5403850" y="5949950"/>
          <p14:tracePt t="8140" x="5467350" y="5930900"/>
          <p14:tracePt t="8147" x="5511800" y="5924550"/>
          <p14:tracePt t="8160" x="5645150" y="5892800"/>
          <p14:tracePt t="8178" x="5816600" y="5854700"/>
          <p14:tracePt t="8195" x="5988050" y="5829300"/>
          <p14:tracePt t="8211" x="6229350" y="5791200"/>
          <p14:tracePt t="8244" x="6591300" y="5765800"/>
          <p14:tracePt t="8278" x="6724650" y="5753100"/>
          <p14:tracePt t="8311" x="6775450" y="5746750"/>
          <p14:tracePt t="8327" x="6807200" y="5740400"/>
          <p14:tracePt t="8344" x="6851650" y="5721350"/>
          <p14:tracePt t="8361" x="6883400" y="5708650"/>
          <p14:tracePt t="8377" x="6953250" y="5683250"/>
          <p14:tracePt t="8394" x="7004050" y="5664200"/>
          <p14:tracePt t="8410" x="7073900" y="5638800"/>
          <p14:tracePt t="8427" x="7124700" y="5638800"/>
          <p14:tracePt t="8445" x="7207250" y="5632450"/>
          <p14:tracePt t="8461" x="7258050" y="5632450"/>
          <p14:tracePt t="8477" x="7334250" y="5632450"/>
          <p14:tracePt t="8494" x="7416800" y="5638800"/>
          <p14:tracePt t="8511" x="7473950" y="5651500"/>
          <p14:tracePt t="8527" x="7531100" y="5670550"/>
          <p14:tracePt t="8544" x="7575550" y="5689600"/>
          <p14:tracePt t="8560" x="7594600" y="5702300"/>
          <p14:tracePt t="8577" x="7607300" y="5702300"/>
          <p14:tracePt t="8675" x="7613650" y="5708650"/>
          <p14:tracePt t="8682" x="7626350" y="5708650"/>
          <p14:tracePt t="8695" x="7645400" y="5708650"/>
          <p14:tracePt t="8711" x="7753350" y="5715000"/>
          <p14:tracePt t="8727" x="7842250" y="5721350"/>
          <p14:tracePt t="8744" x="7975600" y="5740400"/>
          <p14:tracePt t="8761" x="8039100" y="5740400"/>
          <p14:tracePt t="8777" x="8096250" y="5753100"/>
          <p14:tracePt t="8794" x="8140700" y="5759450"/>
          <p14:tracePt t="8811" x="8159750" y="5759450"/>
          <p14:tracePt t="8827" x="8166100" y="5759450"/>
          <p14:tracePt t="9118" x="8159750" y="5759450"/>
          <p14:tracePt t="9125" x="8153400" y="5759450"/>
          <p14:tracePt t="9133" x="8128000" y="5759450"/>
          <p14:tracePt t="9144" x="8096250" y="5753100"/>
          <p14:tracePt t="9161" x="7874000" y="5708650"/>
          <p14:tracePt t="9178" x="7683500" y="5664200"/>
          <p14:tracePt t="9194" x="7245350" y="5562600"/>
          <p14:tracePt t="9211" x="6902450" y="5467350"/>
          <p14:tracePt t="9228" x="6451600" y="5353050"/>
          <p14:tracePt t="9244" x="5848350" y="5181600"/>
          <p14:tracePt t="9261" x="5473700" y="5060950"/>
          <p14:tracePt t="9277" x="5041900" y="4838700"/>
          <p14:tracePt t="9294" x="4832350" y="4673600"/>
          <p14:tracePt t="9311" x="4629150" y="4406900"/>
          <p14:tracePt t="9327" x="4521200" y="4191000"/>
          <p14:tracePt t="9344" x="4483100" y="4025900"/>
          <p14:tracePt t="9360" x="4432300" y="3860800"/>
          <p14:tracePt t="9377" x="4406900" y="3771900"/>
          <p14:tracePt t="9395" x="4406900" y="3695700"/>
          <p14:tracePt t="9411" x="4406900" y="3600450"/>
          <p14:tracePt t="9427" x="4413250" y="3568700"/>
          <p14:tracePt t="9698" x="4343400" y="3536950"/>
          <p14:tracePt t="9704" x="4254500" y="3492500"/>
          <p14:tracePt t="9713" x="4178300" y="3448050"/>
          <p14:tracePt t="9727" x="4025900" y="3378200"/>
          <p14:tracePt t="9744" x="3898900" y="3327400"/>
          <p14:tracePt t="9761" x="3778250" y="3270250"/>
          <p14:tracePt t="9778" x="3727450" y="3238500"/>
          <p14:tracePt t="9794" x="3663950" y="3213100"/>
          <p14:tracePt t="9811" x="3619500" y="3200400"/>
          <p14:tracePt t="9827" x="3575050" y="3187700"/>
          <p14:tracePt t="9844" x="3511550" y="3181350"/>
          <p14:tracePt t="9861" x="3498850" y="3181350"/>
          <p14:tracePt t="9877" x="3479800" y="3181350"/>
          <p14:tracePt t="9894" x="3467100" y="3187700"/>
          <p14:tracePt t="9910" x="3441700" y="3194050"/>
          <p14:tracePt t="9927" x="3371850" y="3206750"/>
          <p14:tracePt t="9944" x="3340100" y="3213100"/>
          <p14:tracePt t="9960" x="3321050" y="3213100"/>
          <p14:tracePt t="9977" x="3308350" y="3219450"/>
          <p14:tracePt t="10022" x="3302000" y="3219450"/>
          <p14:tracePt t="10029" x="3282950" y="3213100"/>
          <p14:tracePt t="10043" x="3244850" y="3187700"/>
          <p14:tracePt t="10060" x="3187700" y="3155950"/>
          <p14:tracePt t="10077" x="3149600" y="3117850"/>
          <p14:tracePt t="10094" x="3105150" y="3073400"/>
          <p14:tracePt t="10111" x="3098800" y="3041650"/>
          <p14:tracePt t="10127" x="3073400" y="2997200"/>
          <p14:tracePt t="10144" x="3067050" y="2959100"/>
          <p14:tracePt t="10160" x="3060700" y="2946400"/>
          <p14:tracePt t="10177" x="3060700" y="2940050"/>
          <p14:tracePt t="10406" x="3073400" y="2940050"/>
          <p14:tracePt t="10413" x="3079750" y="2940050"/>
          <p14:tracePt t="10427" x="3111500" y="2940050"/>
          <p14:tracePt t="10444" x="3155950" y="2933700"/>
          <p14:tracePt t="10460" x="3238500" y="2927350"/>
          <p14:tracePt t="10478" x="3295650" y="2921000"/>
          <p14:tracePt t="10495" x="3359150" y="2914650"/>
          <p14:tracePt t="10511" x="3479800" y="2914650"/>
          <p14:tracePt t="10528" x="3575050" y="2914650"/>
          <p14:tracePt t="10544" x="3714750" y="2914650"/>
          <p14:tracePt t="10561" x="3803650" y="2908300"/>
          <p14:tracePt t="10578" x="3879850" y="2908300"/>
          <p14:tracePt t="10594" x="4000500" y="2901950"/>
          <p14:tracePt t="10611" x="4108450" y="2901950"/>
          <p14:tracePt t="10614" x="4146550" y="2901950"/>
          <p14:tracePt t="10627" x="4222750" y="2901950"/>
          <p14:tracePt t="10644" x="4292600" y="2901950"/>
          <p14:tracePt t="10661" x="4343400" y="2901950"/>
          <p14:tracePt t="10677" x="4419600" y="2895600"/>
          <p14:tracePt t="10694" x="4489450" y="2889250"/>
          <p14:tracePt t="10711" x="4610100" y="2882900"/>
          <p14:tracePt t="10727" x="4679950" y="2882900"/>
          <p14:tracePt t="10744" x="4743450" y="2882900"/>
          <p14:tracePt t="10761" x="4800600" y="2882900"/>
          <p14:tracePt t="10777" x="4851400" y="2876550"/>
          <p14:tracePt t="10794" x="4927600" y="2870200"/>
          <p14:tracePt t="10811" x="4991100" y="2870200"/>
          <p14:tracePt t="10827" x="5080000" y="2870200"/>
          <p14:tracePt t="10844" x="5130800" y="2870200"/>
          <p14:tracePt t="10861" x="5175250" y="2870200"/>
          <p14:tracePt t="10877" x="5251450" y="2876550"/>
          <p14:tracePt t="10894" x="5314950" y="2876550"/>
          <p14:tracePt t="10910" x="5384800" y="2876550"/>
          <p14:tracePt t="10927" x="5492750" y="2876550"/>
          <p14:tracePt t="10944" x="5556250" y="2870200"/>
          <p14:tracePt t="10961" x="5670550" y="2863850"/>
          <p14:tracePt t="10977" x="5784850" y="2857500"/>
          <p14:tracePt t="10994" x="6013450" y="2857500"/>
          <p14:tracePt t="11011" x="6172200" y="2876550"/>
          <p14:tracePt t="11027" x="6330950" y="2889250"/>
          <p14:tracePt t="11044" x="6546850" y="2914650"/>
          <p14:tracePt t="11061" x="6642100" y="2921000"/>
          <p14:tracePt t="11077" x="6737350" y="2933700"/>
          <p14:tracePt t="11094" x="6794500" y="2952750"/>
          <p14:tracePt t="11110" x="6864350" y="2965450"/>
          <p14:tracePt t="11127" x="6985000" y="2978150"/>
          <p14:tracePt t="11144" x="7048500" y="2978150"/>
          <p14:tracePt t="11160" x="7124700" y="2990850"/>
          <p14:tracePt t="11177" x="7175500" y="2997200"/>
          <p14:tracePt t="11194" x="7213600" y="3009900"/>
          <p14:tracePt t="11210" x="7270750" y="3022600"/>
          <p14:tracePt t="11227" x="7321550" y="3035300"/>
          <p14:tracePt t="11244" x="7397750" y="3048000"/>
          <p14:tracePt t="11261" x="7454900" y="3060700"/>
          <p14:tracePt t="11279" x="7524750" y="3086100"/>
          <p14:tracePt t="11294" x="7569200" y="3111500"/>
          <p14:tracePt t="11311" x="7607300" y="3136900"/>
          <p14:tracePt t="11327" x="7664450" y="3168650"/>
          <p14:tracePt t="11344" x="7689850" y="3181350"/>
          <p14:tracePt t="11362" x="7702550" y="3181350"/>
          <p14:tracePt t="11585" x="7651750" y="3181350"/>
          <p14:tracePt t="11592" x="7550150" y="3168650"/>
          <p14:tracePt t="11599" x="7442200" y="3155950"/>
          <p14:tracePt t="11612" x="7334250" y="3136900"/>
          <p14:tracePt t="11628" x="6965950" y="3130550"/>
          <p14:tracePt t="11644" x="6642100" y="3130550"/>
          <p14:tracePt t="11661" x="6203950" y="3130550"/>
          <p14:tracePt t="11677" x="5899150" y="3130550"/>
          <p14:tracePt t="11694" x="5645150" y="3136900"/>
          <p14:tracePt t="11710" x="5308600" y="3149600"/>
          <p14:tracePt t="11727" x="5118100" y="3149600"/>
          <p14:tracePt t="11744" x="4940300" y="3149600"/>
          <p14:tracePt t="11761" x="4851400" y="3143250"/>
          <p14:tracePt t="11777" x="4756150" y="3136900"/>
          <p14:tracePt t="11794" x="4572000" y="3124200"/>
          <p14:tracePt t="11811" x="4451350" y="3111500"/>
          <p14:tracePt t="11827" x="4286250" y="3098800"/>
          <p14:tracePt t="11844" x="4203700" y="3098800"/>
          <p14:tracePt t="11860" x="4140200" y="3098800"/>
          <p14:tracePt t="11877" x="4102100" y="3098800"/>
          <p14:tracePt t="11894" x="4089400" y="3092450"/>
          <p14:tracePt t="11910" x="4083050" y="3092450"/>
          <p14:tracePt t="12023" x="4076700" y="3092450"/>
          <p14:tracePt t="12029" x="4064000" y="3092450"/>
          <p14:tracePt t="12044" x="3975100" y="3092450"/>
          <p14:tracePt t="12061" x="3848100" y="3086100"/>
          <p14:tracePt t="12078" x="3638550" y="3086100"/>
          <p14:tracePt t="12096" x="3524250" y="3086100"/>
          <p14:tracePt t="12111" x="3511550" y="3086100"/>
          <p14:tracePt t="12127" x="3498850" y="3086100"/>
          <p14:tracePt t="12145" x="3492500" y="3079750"/>
          <p14:tracePt t="12160" x="3492500" y="3073400"/>
          <p14:tracePt t="12237" x="3498850" y="3073400"/>
          <p14:tracePt t="12244" x="3505200" y="3073400"/>
          <p14:tracePt t="12250" x="3517900" y="3067050"/>
          <p14:tracePt t="12261" x="3543300" y="3060700"/>
          <p14:tracePt t="12278" x="3702050" y="3022600"/>
          <p14:tracePt t="12295" x="3848100" y="2997200"/>
          <p14:tracePt t="12312" x="4178300" y="2965450"/>
          <p14:tracePt t="12327" x="4508500" y="2952750"/>
          <p14:tracePt t="12344" x="4845050" y="2940050"/>
          <p14:tracePt t="12361" x="5378450" y="2908300"/>
          <p14:tracePt t="12378" x="5822950" y="2882900"/>
          <p14:tracePt t="12395" x="6578600" y="2882900"/>
          <p14:tracePt t="12411" x="7080250" y="2901950"/>
          <p14:tracePt t="12428" x="7499350" y="2914650"/>
          <p14:tracePt t="12444" x="7823200" y="2914650"/>
          <p14:tracePt t="12461" x="8229600" y="2914650"/>
          <p14:tracePt t="12479" x="8483600" y="2901950"/>
          <p14:tracePt t="12494" x="8655050" y="2908300"/>
          <p14:tracePt t="12511" x="8788400" y="2908300"/>
          <p14:tracePt t="12527" x="8902700" y="2914650"/>
          <p14:tracePt t="12544" x="8928100" y="2914650"/>
          <p14:tracePt t="12562" x="8934450" y="2914650"/>
          <p14:tracePt t="12578" x="8940800" y="2914650"/>
          <p14:tracePt t="12722" x="8940800" y="2908300"/>
          <p14:tracePt t="12764" x="8921750" y="2901950"/>
          <p14:tracePt t="12770" x="8890000" y="2882900"/>
          <p14:tracePt t="12777" x="8832850" y="2870200"/>
          <p14:tracePt t="12795" x="8693150" y="2819400"/>
          <p14:tracePt t="12814" x="8470900" y="2730500"/>
          <p14:tracePt t="12828" x="8356600" y="2692400"/>
          <p14:tracePt t="12845" x="8255000" y="2660650"/>
          <p14:tracePt t="12861" x="8128000" y="2635250"/>
          <p14:tracePt t="12878" x="8039100" y="2609850"/>
          <p14:tracePt t="12895" x="7943850" y="2597150"/>
          <p14:tracePt t="12912" x="7810500" y="2578100"/>
          <p14:tracePt t="12928" x="7708900" y="2578100"/>
          <p14:tracePt t="12944" x="7594600" y="2578100"/>
          <p14:tracePt t="12961" x="7537450" y="2578100"/>
          <p14:tracePt t="12978" x="7486650" y="2584450"/>
          <p14:tracePt t="12995" x="7416800" y="2597150"/>
          <p14:tracePt t="13011" x="7385050" y="2609850"/>
          <p14:tracePt t="13027" x="7359650" y="2622550"/>
          <p14:tracePt t="13069" x="7353300" y="2635250"/>
          <p14:tracePt t="13078" x="7353300" y="2641600"/>
          <p14:tracePt t="13094" x="7353300" y="2673350"/>
          <p14:tracePt t="13111" x="7372350" y="2755900"/>
          <p14:tracePt t="13129" x="7397750" y="2825750"/>
          <p14:tracePt t="13132" x="7416800" y="2863850"/>
          <p14:tracePt t="13145" x="7442200" y="2889250"/>
          <p14:tracePt t="13161" x="7550150" y="2997200"/>
          <p14:tracePt t="13179" x="7645400" y="3060700"/>
          <p14:tracePt t="13194" x="7791450" y="3143250"/>
          <p14:tracePt t="13211" x="7918450" y="3194050"/>
          <p14:tracePt t="13228" x="8121650" y="3219450"/>
          <p14:tracePt t="13244" x="8248650" y="3213100"/>
          <p14:tracePt t="13260" x="8356600" y="3206750"/>
          <p14:tracePt t="13277" x="8483600" y="3168650"/>
          <p14:tracePt t="13294" x="8540750" y="3136900"/>
          <p14:tracePt t="13311" x="8591550" y="3086100"/>
          <p14:tracePt t="13328" x="8610600" y="3067050"/>
          <p14:tracePt t="13344" x="8616950" y="3035300"/>
          <p14:tracePt t="13361" x="8616950" y="2978150"/>
          <p14:tracePt t="13378" x="8604250" y="2940050"/>
          <p14:tracePt t="13394" x="8572500" y="2889250"/>
          <p14:tracePt t="13411" x="8540750" y="2857500"/>
          <p14:tracePt t="13430" x="8477250" y="2806700"/>
          <p14:tracePt t="13445" x="8413750" y="2768600"/>
          <p14:tracePt t="13463" x="8312150" y="2736850"/>
          <p14:tracePt t="13477" x="8147050" y="2717800"/>
          <p14:tracePt t="13495" x="8020050" y="2705100"/>
          <p14:tracePt t="13512" x="7893050" y="2705100"/>
          <p14:tracePt t="13528" x="7708900" y="2711450"/>
          <p14:tracePt t="13546" x="7620000" y="2724150"/>
          <p14:tracePt t="13561" x="7543800" y="2755900"/>
          <p14:tracePt t="13578" x="7461250" y="2787650"/>
          <p14:tracePt t="13594" x="7435850" y="2806700"/>
          <p14:tracePt t="13611" x="7423150" y="2825750"/>
          <p14:tracePt t="13630" x="7410450" y="2857500"/>
          <p14:tracePt t="13645" x="7416800" y="2895600"/>
          <p14:tracePt t="13661" x="7448550" y="2940050"/>
          <p14:tracePt t="13678" x="7505700" y="3003550"/>
          <p14:tracePt t="13695" x="7664450" y="3130550"/>
          <p14:tracePt t="13711" x="7797800" y="3187700"/>
          <p14:tracePt t="13728" x="8013700" y="3238500"/>
          <p14:tracePt t="13745" x="8153400" y="3244850"/>
          <p14:tracePt t="13762" x="8261350" y="3238500"/>
          <p14:tracePt t="13778" x="8388350" y="3175000"/>
          <p14:tracePt t="13796" x="8458200" y="3124200"/>
          <p14:tracePt t="13811" x="8502650" y="3054350"/>
          <p14:tracePt t="13828" x="8521700" y="3009900"/>
          <p14:tracePt t="13846" x="8521700" y="2940050"/>
          <p14:tracePt t="13862" x="8509000" y="2895600"/>
          <p14:tracePt t="13877" x="8483600" y="2863850"/>
          <p14:tracePt t="13894" x="8388350" y="2781300"/>
          <p14:tracePt t="13911" x="8305800" y="2743200"/>
          <p14:tracePt t="13927" x="8223250" y="2724150"/>
          <p14:tracePt t="13945" x="8083550" y="2698750"/>
          <p14:tracePt t="13963" x="7981950" y="2717800"/>
          <p14:tracePt t="13978" x="7848600" y="2755900"/>
          <p14:tracePt t="13996" x="7759700" y="2794000"/>
          <p14:tracePt t="14012" x="7708900" y="2832100"/>
          <p14:tracePt t="14028" x="7658100" y="2876550"/>
          <p14:tracePt t="14044" x="7639050" y="2901950"/>
          <p14:tracePt t="14061" x="7639050" y="2940050"/>
          <p14:tracePt t="14078" x="7639050" y="2971800"/>
          <p14:tracePt t="14094" x="7651750" y="3003550"/>
          <p14:tracePt t="14111" x="7708900" y="3060700"/>
          <p14:tracePt t="14129" x="7842250" y="3111500"/>
          <p14:tracePt t="14145" x="7937500" y="3130550"/>
          <p14:tracePt t="14161" x="8045450" y="3136900"/>
          <p14:tracePt t="14177" x="8172450" y="3124200"/>
          <p14:tracePt t="14195" x="8255000" y="3092450"/>
          <p14:tracePt t="14212" x="8362950" y="3035300"/>
          <p14:tracePt t="14228" x="8401050" y="3003550"/>
          <p14:tracePt t="14246" x="8420100" y="2971800"/>
          <p14:tracePt t="14262" x="8432800" y="2927350"/>
          <p14:tracePt t="14278" x="8420100" y="2901950"/>
          <p14:tracePt t="14296" x="8362950" y="2844800"/>
          <p14:tracePt t="14311" x="8312150" y="2819400"/>
          <p14:tracePt t="14328" x="8223250" y="2787650"/>
          <p14:tracePt t="14344" x="8077200" y="2755900"/>
          <p14:tracePt t="14360" x="7988300" y="2755900"/>
          <p14:tracePt t="14377" x="7880350" y="2774950"/>
          <p14:tracePt t="14394" x="7816850" y="2800350"/>
          <p14:tracePt t="14410" x="7753350" y="2825750"/>
          <p14:tracePt t="14427" x="7696200" y="2870200"/>
          <p14:tracePt t="14444" x="7670800" y="2895600"/>
          <p14:tracePt t="14461" x="7658100" y="2927350"/>
          <p14:tracePt t="14477" x="7645400" y="2965450"/>
          <p14:tracePt t="14495" x="7645400" y="2997200"/>
          <p14:tracePt t="14511" x="7683500" y="3067050"/>
          <p14:tracePt t="14528" x="7740650" y="3130550"/>
          <p14:tracePt t="14546" x="7874000" y="3213100"/>
          <p14:tracePt t="14561" x="7969250" y="3251200"/>
          <p14:tracePt t="14580" x="8058150" y="3282950"/>
          <p14:tracePt t="14594" x="8153400" y="3295650"/>
          <p14:tracePt t="14611" x="8204200" y="3295650"/>
          <p14:tracePt t="14628" x="8248650" y="3289300"/>
          <p14:tracePt t="14645" x="8286750" y="3276600"/>
          <p14:tracePt t="14652" x="8293100" y="3276600"/>
          <p14:tracePt t="14662" x="8299450" y="3276600"/>
          <p14:tracePt t="14678" x="8299450" y="3270250"/>
          <p14:tracePt t="14768" x="8293100" y="3270250"/>
          <p14:tracePt t="14775" x="8286750" y="3263900"/>
          <p14:tracePt t="14782" x="8267700" y="3251200"/>
          <p14:tracePt t="14795" x="8235950" y="3238500"/>
          <p14:tracePt t="14811" x="8121650" y="3168650"/>
          <p14:tracePt t="14828" x="8083550" y="3149600"/>
          <p14:tracePt t="14844" x="8064500" y="3136900"/>
          <p14:tracePt t="14861" x="8064500" y="3130550"/>
          <p14:tracePt t="14879" x="8058150" y="3130550"/>
          <p14:tracePt t="15330" x="8058150" y="3124200"/>
          <p14:tracePt t="15446" x="8058150" y="3117850"/>
          <p14:tracePt t="15552" x="8064500" y="3117850"/>
          <p14:tracePt t="15558" x="8070850" y="3117850"/>
          <p14:tracePt t="15572" x="8083550" y="3111500"/>
          <p14:tracePt t="15581" x="8089900" y="3105150"/>
          <p14:tracePt t="15595" x="8102600" y="3098800"/>
          <p14:tracePt t="15611" x="8108950" y="3092450"/>
          <p14:tracePt t="15627" x="8115300" y="3086100"/>
          <p14:tracePt t="15647" x="8121650" y="3079750"/>
          <p14:tracePt t="17171" x="8115300" y="3079750"/>
          <p14:tracePt t="17178" x="8108950" y="3073400"/>
          <p14:tracePt t="17185" x="8083550" y="3067050"/>
          <p14:tracePt t="17195" x="8064500" y="3054350"/>
          <p14:tracePt t="17211" x="8020050" y="3035300"/>
          <p14:tracePt t="17228" x="7981950" y="3009900"/>
          <p14:tracePt t="17244" x="7956550" y="3003550"/>
          <p14:tracePt t="17278" x="7626350" y="2813050"/>
          <p14:tracePt t="17311" x="6838950" y="2476500"/>
          <p14:tracePt t="17344" x="5994400" y="2222500"/>
          <p14:tracePt t="17361" x="5632450" y="2139950"/>
          <p14:tracePt t="17378" x="5308600" y="2095500"/>
          <p14:tracePt t="17395" x="4883150" y="2076450"/>
          <p14:tracePt t="17411" x="4660900" y="2089150"/>
          <p14:tracePt t="17428" x="4394200" y="2133600"/>
          <p14:tracePt t="17445" x="4216400" y="2203450"/>
          <p14:tracePt t="17461" x="4019550" y="2330450"/>
          <p14:tracePt t="17478" x="3917950" y="2438400"/>
          <p14:tracePt t="17495" x="3829050" y="2578100"/>
          <p14:tracePt t="17511" x="3708400" y="2781300"/>
          <p14:tracePt t="17527" x="3657600" y="2882900"/>
          <p14:tracePt t="17544" x="3625850" y="2990850"/>
          <p14:tracePt t="17561" x="3613150" y="3035300"/>
          <p14:tracePt t="17577" x="3613150" y="3073400"/>
          <p14:tracePt t="17594" x="3606800" y="3086100"/>
          <p14:tracePt t="17611" x="3606800" y="3092450"/>
          <p14:tracePt t="17644" x="3613150" y="3092450"/>
          <p14:tracePt t="17714" x="3613150" y="3098800"/>
          <p14:tracePt t="17727" x="3619500" y="3098800"/>
          <p14:tracePt t="17740" x="3625850" y="3098800"/>
          <p14:tracePt t="17761" x="3638550" y="3092450"/>
          <p14:tracePt t="17768" x="3651250" y="3079750"/>
          <p14:tracePt t="17778" x="3663950" y="3067050"/>
          <p14:tracePt t="17795" x="3676650" y="3054350"/>
          <p14:tracePt t="17811" x="3740150" y="3003550"/>
          <p14:tracePt t="17829" x="3790950" y="2965450"/>
          <p14:tracePt t="17844" x="3898900" y="2889250"/>
          <p14:tracePt t="17861" x="3994150" y="2819400"/>
          <p14:tracePt t="17878" x="4184650" y="2705100"/>
          <p14:tracePt t="17895" x="4330700" y="2641600"/>
          <p14:tracePt t="17912" x="4502150" y="2584450"/>
          <p14:tracePt t="17928" x="4826000" y="2527300"/>
          <p14:tracePt t="17945" x="5118100" y="2508250"/>
          <p14:tracePt t="17961" x="5549900" y="2508250"/>
          <p14:tracePt t="17978" x="5924550" y="2565400"/>
          <p14:tracePt t="17996" x="6305550" y="2647950"/>
          <p14:tracePt t="18012" x="6838950" y="2774950"/>
          <p14:tracePt t="18028" x="7118350" y="2851150"/>
          <p14:tracePt t="18045" x="7397750" y="2921000"/>
          <p14:tracePt t="18061" x="7550150" y="2959100"/>
          <p14:tracePt t="18079" x="7639050" y="2990850"/>
          <p14:tracePt t="18095" x="7689850" y="2997200"/>
          <p14:tracePt t="18112" x="7702550" y="3003550"/>
          <p14:tracePt t="18128" x="7708900" y="3009900"/>
          <p14:tracePt t="18462" x="7708900" y="3016250"/>
          <p14:tracePt t="18469" x="7715250" y="3016250"/>
          <p14:tracePt t="18478" x="7715250" y="3022600"/>
          <p14:tracePt t="18801" x="7708900" y="3022600"/>
          <p14:tracePt t="18807" x="7689850" y="3022600"/>
          <p14:tracePt t="18817" x="7677150" y="3016250"/>
          <p14:tracePt t="18828" x="7626350" y="2997200"/>
          <p14:tracePt t="18845" x="7562850" y="2984500"/>
          <p14:tracePt t="18862" x="7512050" y="2965450"/>
          <p14:tracePt t="18878" x="7391400" y="2940050"/>
          <p14:tracePt t="18912" x="7131050" y="2882900"/>
          <p14:tracePt t="18945" x="6718300" y="2800350"/>
          <p14:tracePt t="18978" x="6311900" y="2743200"/>
          <p14:tracePt t="18994" x="6191250" y="2730500"/>
          <p14:tracePt t="19011" x="5924550" y="2705100"/>
          <p14:tracePt t="19028" x="5759450" y="2692400"/>
          <p14:tracePt t="19044" x="5492750" y="2679700"/>
          <p14:tracePt t="19062" x="5334000" y="2679700"/>
          <p14:tracePt t="19078" x="5149850" y="2679700"/>
          <p14:tracePt t="19095" x="5073650" y="2686050"/>
          <p14:tracePt t="19111" x="5003800" y="2705100"/>
          <p14:tracePt t="19128" x="4902200" y="2736850"/>
          <p14:tracePt t="19145" x="4826000" y="2774950"/>
          <p14:tracePt t="19149" x="4781550" y="2800350"/>
          <p14:tracePt t="19162" x="4730750" y="2819400"/>
          <p14:tracePt t="19178" x="4591050" y="2901950"/>
          <p14:tracePt t="19195" x="4514850" y="2946400"/>
          <p14:tracePt t="19212" x="4413250" y="3022600"/>
          <p14:tracePt t="19228" x="4343400" y="3086100"/>
          <p14:tracePt t="19244" x="4292600" y="3136900"/>
          <p14:tracePt t="19262" x="4203700" y="3206750"/>
          <p14:tracePt t="19279" x="4171950" y="3225800"/>
          <p14:tracePt t="19295" x="4146550" y="3244850"/>
          <p14:tracePt t="19311" x="4140200" y="3244850"/>
          <p14:tracePt t="19328" x="4133850" y="3244850"/>
          <p14:tracePt t="19433" x="4127500" y="3244850"/>
          <p14:tracePt t="19447" x="4108450" y="3244850"/>
          <p14:tracePt t="19453" x="4076700" y="3238500"/>
          <p14:tracePt t="19461" x="4032250" y="3219450"/>
          <p14:tracePt t="19479" x="3930650" y="3175000"/>
          <p14:tracePt t="19494" x="3746500" y="3105150"/>
          <p14:tracePt t="19511" x="3676650" y="3060700"/>
          <p14:tracePt t="19529" x="3632200" y="3035300"/>
          <p14:tracePt t="19545" x="3606800" y="3022600"/>
          <p14:tracePt t="19561" x="3606800" y="3016250"/>
          <p14:tracePt t="19792" x="3606800" y="3022600"/>
          <p14:tracePt t="20029" x="3651250" y="3016250"/>
          <p14:tracePt t="20036" x="3727450" y="2990850"/>
          <p14:tracePt t="20045" x="3790950" y="2971800"/>
          <p14:tracePt t="20062" x="3956050" y="2927350"/>
          <p14:tracePt t="20078" x="4235450" y="2844800"/>
          <p14:tracePt t="20095" x="4451350" y="2781300"/>
          <p14:tracePt t="20111" x="4724400" y="2686050"/>
          <p14:tracePt t="20145" x="5695950" y="2533650"/>
          <p14:tracePt t="20147" x="5981700" y="2520950"/>
          <p14:tracePt t="20178" x="6851650" y="2540000"/>
          <p14:tracePt t="20211" x="7823200" y="2628900"/>
          <p14:tracePt t="20228" x="8121650" y="2692400"/>
          <p14:tracePt t="20245" x="8432800" y="2800350"/>
          <p14:tracePt t="20261" x="8597900" y="2870200"/>
          <p14:tracePt t="20278" x="8769350" y="2978150"/>
          <p14:tracePt t="20295" x="8820150" y="3035300"/>
          <p14:tracePt t="20311" x="8851900" y="3092450"/>
          <p14:tracePt t="20328" x="8858250" y="3181350"/>
          <p14:tracePt t="20345" x="8858250" y="3244850"/>
          <p14:tracePt t="20361" x="8851900" y="3384550"/>
          <p14:tracePt t="20378" x="8813800" y="3536950"/>
          <p14:tracePt t="20395" x="8763000" y="3714750"/>
          <p14:tracePt t="20411" x="8667750" y="3937000"/>
          <p14:tracePt t="20428" x="8629650" y="4019550"/>
          <p14:tracePt t="20444" x="8610600" y="4064000"/>
          <p14:tracePt t="20461" x="8610600" y="4070350"/>
          <p14:tracePt t="20478" x="8610600" y="4076700"/>
          <p14:tracePt t="20495" x="8610600" y="4032250"/>
          <p14:tracePt t="20511" x="8616950" y="3943350"/>
          <p14:tracePt t="20528" x="8629650" y="3784600"/>
          <p14:tracePt t="20545" x="8642350" y="3683000"/>
          <p14:tracePt t="20562" x="8648700" y="3606800"/>
          <p14:tracePt t="20578" x="8661400" y="3536950"/>
          <p14:tracePt t="20595" x="8661400" y="3511550"/>
          <p14:tracePt t="20611" x="8661400" y="3498850"/>
          <p14:tracePt t="20628" x="8661400" y="3492500"/>
          <p14:tracePt t="20631" x="8655050" y="3492500"/>
          <p14:tracePt t="20653" x="8648700" y="3492500"/>
          <p14:tracePt t="20661" x="8610600" y="3467100"/>
          <p14:tracePt t="20678" x="8464550" y="3371850"/>
          <p14:tracePt t="20694" x="8293100" y="3257550"/>
          <p14:tracePt t="20711" x="8197850" y="3219450"/>
          <p14:tracePt t="20728" x="8032750" y="3175000"/>
          <p14:tracePt t="20745" x="7880350" y="3124200"/>
          <p14:tracePt t="20761" x="7835900" y="3117850"/>
          <p14:tracePt t="20777" x="7683500" y="3111500"/>
          <p14:tracePt t="20794" x="7600950" y="3111500"/>
          <p14:tracePt t="20811" x="7543800" y="3111500"/>
          <p14:tracePt t="20828" x="7493000" y="3117850"/>
          <p14:tracePt t="20844" x="7435850" y="3124200"/>
          <p14:tracePt t="20861" x="7404100" y="3130550"/>
          <p14:tracePt t="20878" x="7397750" y="3130550"/>
          <p14:tracePt t="20895" x="7391400" y="3130550"/>
          <p14:tracePt t="21076" x="7397750" y="3130550"/>
          <p14:tracePt t="21147" x="7397750" y="3124200"/>
          <p14:tracePt t="21160" x="7410450" y="3105150"/>
          <p14:tracePt t="21166" x="7423150" y="3092450"/>
          <p14:tracePt t="21178" x="7435850" y="3073400"/>
          <p14:tracePt t="21195" x="7499350" y="2990850"/>
          <p14:tracePt t="21211" x="7569200" y="2901950"/>
          <p14:tracePt t="21228" x="7639050" y="2819400"/>
          <p14:tracePt t="21245" x="7734300" y="2717800"/>
          <p14:tracePt t="21261" x="7804150" y="2667000"/>
          <p14:tracePt t="21278" x="7886700" y="2628900"/>
          <p14:tracePt t="21295" x="7937500" y="2622550"/>
          <p14:tracePt t="21313" x="8007350" y="2622550"/>
          <p14:tracePt t="21328" x="8051800" y="2647950"/>
          <p14:tracePt t="21346" x="8108950" y="2686050"/>
          <p14:tracePt t="21361" x="8191500" y="2781300"/>
          <p14:tracePt t="21378" x="8235950" y="2857500"/>
          <p14:tracePt t="21394" x="8261350" y="2921000"/>
          <p14:tracePt t="21411" x="8274050" y="3009900"/>
          <p14:tracePt t="21428" x="8267700" y="3067050"/>
          <p14:tracePt t="21445" x="8248650" y="3130550"/>
          <p14:tracePt t="21461" x="8210550" y="3162300"/>
          <p14:tracePt t="21478" x="8159750" y="3187700"/>
          <p14:tracePt t="21494" x="8032750" y="3232150"/>
          <p14:tracePt t="21511" x="7956550" y="3263900"/>
          <p14:tracePt t="21528" x="7867650" y="3276600"/>
          <p14:tracePt t="21545" x="7810500" y="3276600"/>
          <p14:tracePt t="21561" x="7778750" y="3270250"/>
          <p14:tracePt t="21578" x="7759700" y="3270250"/>
          <p14:tracePt t="21611" x="7753350" y="3270250"/>
          <p14:tracePt t="21630" x="7747000" y="3263900"/>
          <p14:tracePt t="21645" x="7721600" y="3257550"/>
          <p14:tracePt t="21661" x="7581900" y="3194050"/>
          <p14:tracePt t="21678" x="7499350" y="3143250"/>
          <p14:tracePt t="21695" x="7448550" y="3117850"/>
          <p14:tracePt t="21711" x="7448550" y="3111500"/>
          <p14:tracePt t="21728" x="7442200" y="3111500"/>
          <p14:tracePt t="22574" x="7435850" y="3111500"/>
          <p14:tracePt t="22580" x="7423150" y="3111500"/>
          <p14:tracePt t="22594" x="7404100" y="3111500"/>
          <p14:tracePt t="22612" x="7385050" y="3111500"/>
          <p14:tracePt t="22628" x="7372350" y="3111500"/>
          <p14:tracePt t="22645" x="7359650" y="3111500"/>
          <p14:tracePt t="22663" x="7346950" y="3111500"/>
          <p14:tracePt t="22695" x="7245350" y="3111500"/>
          <p14:tracePt t="22729" x="6927850" y="3117850"/>
          <p14:tracePt t="22762" x="6375400" y="3187700"/>
          <p14:tracePt t="22778" x="6064250" y="3244850"/>
          <p14:tracePt t="22795" x="5702300" y="3340100"/>
          <p14:tracePt t="22811" x="5016500" y="3536950"/>
          <p14:tracePt t="22828" x="4629150" y="3695700"/>
          <p14:tracePt t="22845" x="4171950" y="3949700"/>
          <p14:tracePt t="22863" x="3930650" y="4102100"/>
          <p14:tracePt t="22878" x="3689350" y="4305300"/>
          <p14:tracePt t="22895" x="3549650" y="4457700"/>
          <p14:tracePt t="22912" x="3441700" y="4584700"/>
          <p14:tracePt t="22928" x="3333750" y="4762500"/>
          <p14:tracePt t="22944" x="3289300" y="4883150"/>
          <p14:tracePt t="22961" x="3276600" y="5054600"/>
          <p14:tracePt t="22978" x="3276600" y="5162550"/>
          <p14:tracePt t="22995" x="3295650" y="5270500"/>
          <p14:tracePt t="23011" x="3365500" y="5410200"/>
          <p14:tracePt t="23028" x="3454400" y="5518150"/>
          <p14:tracePt t="23044" x="3625850" y="5683250"/>
          <p14:tracePt t="23061" x="3759200" y="5772150"/>
          <p14:tracePt t="23079" x="3898900" y="5848350"/>
          <p14:tracePt t="23095" x="4140200" y="5956300"/>
          <p14:tracePt t="23111" x="4254500" y="6013450"/>
          <p14:tracePt t="23128" x="4419600" y="6070600"/>
          <p14:tracePt t="23145" x="4521200" y="6083300"/>
          <p14:tracePt t="23149" x="4565650" y="6083300"/>
          <p14:tracePt t="23162" x="4629150" y="6064250"/>
          <p14:tracePt t="23178" x="4781550" y="5981700"/>
          <p14:tracePt t="23195" x="4857750" y="5924550"/>
          <p14:tracePt t="23211" x="4959350" y="5835650"/>
          <p14:tracePt t="23228" x="5010150" y="5772150"/>
          <p14:tracePt t="23246" x="5080000" y="5638800"/>
          <p14:tracePt t="23261" x="5111750" y="5568950"/>
          <p14:tracePt t="23280" x="5124450" y="5518150"/>
          <p14:tracePt t="23295" x="5130800" y="5505450"/>
          <p14:tracePt t="23311" x="5130800" y="5492750"/>
          <p14:tracePt t="23329" x="5124450" y="5492750"/>
          <p14:tracePt t="23362" x="5060950" y="5480050"/>
          <p14:tracePt t="23378" x="4845050" y="5384800"/>
          <p14:tracePt t="23395" x="4705350" y="5353050"/>
          <p14:tracePt t="23412" x="4572000" y="5327650"/>
          <p14:tracePt t="23429" x="4425950" y="5327650"/>
          <p14:tracePt t="23445" x="4337050" y="5334000"/>
          <p14:tracePt t="23461" x="4222750" y="5365750"/>
          <p14:tracePt t="23478" x="4127500" y="5397500"/>
          <p14:tracePt t="23496" x="4025900" y="5441950"/>
          <p14:tracePt t="23511" x="3905250" y="5511800"/>
          <p14:tracePt t="23528" x="3841750" y="5556250"/>
          <p14:tracePt t="23545" x="3797300" y="5594350"/>
          <p14:tracePt t="23562" x="3797300" y="5600700"/>
          <p14:tracePt t="23579" x="3790950" y="5600700"/>
          <p14:tracePt t="24542" x="3759200" y="5600700"/>
          <p14:tracePt t="24549" x="3695700" y="5600700"/>
          <p14:tracePt t="24561" x="3638550" y="5594350"/>
          <p14:tracePt t="24578" x="3492500" y="5588000"/>
          <p14:tracePt t="24595" x="3403600" y="5581650"/>
          <p14:tracePt t="24611" x="3238500" y="5575300"/>
          <p14:tracePt t="24628" x="3124200" y="5575300"/>
          <p14:tracePt t="24661" x="2933700" y="5568950"/>
          <p14:tracePt t="24694" x="2895600" y="5568950"/>
          <p14:tracePt t="24764" x="2895600" y="5575300"/>
          <p14:tracePt t="24772" x="2895600" y="5588000"/>
          <p14:tracePt t="24786" x="2895600" y="5613400"/>
          <p14:tracePt t="24795" x="2901950" y="5638800"/>
          <p14:tracePt t="24811" x="2927350" y="5708650"/>
          <p14:tracePt t="24828" x="2959100" y="5816600"/>
          <p14:tracePt t="24845" x="2997200" y="5867400"/>
          <p14:tracePt t="24861" x="3086100" y="5924550"/>
          <p14:tracePt t="24878" x="3187700" y="5949950"/>
          <p14:tracePt t="24895" x="3282950" y="5949950"/>
          <p14:tracePt t="24911" x="3467100" y="5924550"/>
          <p14:tracePt t="24928" x="3619500" y="5899150"/>
          <p14:tracePt t="24944" x="3860800" y="5810250"/>
          <p14:tracePt t="24961" x="3975100" y="5727700"/>
          <p14:tracePt t="24978" x="4083050" y="5638800"/>
          <p14:tracePt t="24995" x="4191000" y="5530850"/>
          <p14:tracePt t="25012" x="4248150" y="5454650"/>
          <p14:tracePt t="25028" x="4273550" y="5365750"/>
          <p14:tracePt t="25044" x="4279900" y="5289550"/>
          <p14:tracePt t="25061" x="4254500" y="5194300"/>
          <p14:tracePt t="25078" x="4210050" y="5111750"/>
          <p14:tracePt t="25094" x="4152900" y="5060950"/>
          <p14:tracePt t="25111" x="4032250" y="4997450"/>
          <p14:tracePt t="25128" x="3930650" y="4972050"/>
          <p14:tracePt t="25144" x="3790950" y="4972050"/>
          <p14:tracePt t="25161" x="3587750" y="4991100"/>
          <p14:tracePt t="25178" x="3454400" y="5022850"/>
          <p14:tracePt t="25195" x="3276600" y="5118100"/>
          <p14:tracePt t="25211" x="3168650" y="5187950"/>
          <p14:tracePt t="25228" x="3079750" y="5257800"/>
          <p14:tracePt t="25245" x="2990850" y="5372100"/>
          <p14:tracePt t="25262" x="2946400" y="5448300"/>
          <p14:tracePt t="25278" x="2914650" y="5537200"/>
          <p14:tracePt t="25295" x="2901950" y="5588000"/>
          <p14:tracePt t="25312" x="2901950" y="5651500"/>
          <p14:tracePt t="25329" x="2921000" y="5765800"/>
          <p14:tracePt t="25345" x="2946400" y="5829300"/>
          <p14:tracePt t="25361" x="3054350" y="5899150"/>
          <p14:tracePt t="25378" x="3175000" y="5943600"/>
          <p14:tracePt t="25395" x="3327400" y="5969000"/>
          <p14:tracePt t="25412" x="3568700" y="5975350"/>
          <p14:tracePt t="25428" x="3740150" y="5962650"/>
          <p14:tracePt t="25445" x="3956050" y="5905500"/>
          <p14:tracePt t="25462" x="4070350" y="5842000"/>
          <p14:tracePt t="25478" x="4210050" y="5765800"/>
          <p14:tracePt t="25495" x="4337050" y="5645150"/>
          <p14:tracePt t="25511" x="4406900" y="5549900"/>
          <p14:tracePt t="25528" x="4489450" y="5435600"/>
          <p14:tracePt t="25545" x="4521200" y="5372100"/>
          <p14:tracePt t="25561" x="4546600" y="5321300"/>
          <p14:tracePt t="25578" x="4552950" y="5238750"/>
          <p14:tracePt t="25595" x="4540250" y="5187950"/>
          <p14:tracePt t="25611" x="4495800" y="5118100"/>
          <p14:tracePt t="25628" x="4438650" y="5086350"/>
          <p14:tracePt t="25645" x="4292600" y="5041900"/>
          <p14:tracePt t="25661" x="4171950" y="5016500"/>
          <p14:tracePt t="25678" x="4057650" y="5016500"/>
          <p14:tracePt t="25694" x="3854450" y="5022850"/>
          <p14:tracePt t="25712" x="3721100" y="5060950"/>
          <p14:tracePt t="25728" x="3562350" y="5137150"/>
          <p14:tracePt t="25744" x="3479800" y="5226050"/>
          <p14:tracePt t="25761" x="3409950" y="5314950"/>
          <p14:tracePt t="25778" x="3371850" y="5346700"/>
          <p14:tracePt t="26596" x="3333750" y="5334000"/>
          <p14:tracePt t="26603" x="3289300" y="5314950"/>
          <p14:tracePt t="26611" x="3232150" y="5289550"/>
          <p14:tracePt t="26629" x="3117850" y="5245100"/>
          <p14:tracePt t="26645" x="3022600" y="5213350"/>
          <p14:tracePt t="26662" x="3003550" y="5207000"/>
          <p14:tracePt t="26667" x="2990850" y="5207000"/>
          <p14:tracePt t="26679" x="2990850" y="5200650"/>
          <p14:tracePt t="26712" x="2952750" y="5207000"/>
          <p14:tracePt t="26745" x="2717800" y="5257800"/>
          <p14:tracePt t="26778" x="2482850" y="5359400"/>
          <p14:tracePt t="26795" x="2400300" y="5416550"/>
          <p14:tracePt t="26811" x="2298700" y="5486400"/>
          <p14:tracePt t="26828" x="2241550" y="5530850"/>
          <p14:tracePt t="26845" x="2209800" y="5562600"/>
          <p14:tracePt t="26862" x="2190750" y="5575300"/>
          <p14:tracePt t="26881" x="2184400" y="5581650"/>
          <p14:tracePt t="26912" x="2184400" y="5562600"/>
          <p14:tracePt t="26929" x="2184400" y="5505450"/>
          <p14:tracePt t="26945" x="2178050" y="5314950"/>
          <p14:tracePt t="26963" x="2184400" y="5143500"/>
          <p14:tracePt t="26978" x="2241550" y="4832350"/>
          <p14:tracePt t="26995" x="2355850" y="4546600"/>
          <p14:tracePt t="27012" x="2540000" y="4152900"/>
          <p14:tracePt t="27028" x="2762250" y="3721100"/>
          <p14:tracePt t="27045" x="2946400" y="3422650"/>
          <p14:tracePt t="27061" x="3187700" y="3098800"/>
          <p14:tracePt t="27078" x="3346450" y="2921000"/>
          <p14:tracePt t="27096" x="3625850" y="2635250"/>
          <p14:tracePt t="27112" x="3848100" y="2470150"/>
          <p14:tracePt t="27128" x="4044950" y="2349500"/>
          <p14:tracePt t="27145" x="4438650" y="2209800"/>
          <p14:tracePt t="27162" x="4654550" y="2165350"/>
          <p14:tracePt t="27178" x="4908550" y="2139950"/>
          <p14:tracePt t="27194" x="5111750" y="2139950"/>
          <p14:tracePt t="27211" x="5257800" y="2159000"/>
          <p14:tracePt t="27228" x="5435600" y="2203450"/>
          <p14:tracePt t="27244" x="5518150" y="2235200"/>
          <p14:tracePt t="27261" x="5575300" y="2266950"/>
          <p14:tracePt t="27278" x="5626100" y="2311400"/>
          <p14:tracePt t="27295" x="5638800" y="2336800"/>
          <p14:tracePt t="27311" x="5619750" y="2374900"/>
          <p14:tracePt t="27328" x="5562600" y="2413000"/>
          <p14:tracePt t="27346" x="5378450" y="2520950"/>
          <p14:tracePt t="27362" x="5181600" y="2590800"/>
          <p14:tracePt t="27380" x="4959350" y="2667000"/>
          <p14:tracePt t="27395" x="4654550" y="2755900"/>
          <p14:tracePt t="27412" x="4470400" y="2781300"/>
          <p14:tracePt t="27428" x="4356100" y="2781300"/>
          <p14:tracePt t="27446" x="4273550" y="2768600"/>
          <p14:tracePt t="27462" x="4241800" y="2743200"/>
          <p14:tracePt t="27479" x="4216400" y="2686050"/>
          <p14:tracePt t="27495" x="4210050" y="2628900"/>
          <p14:tracePt t="27512" x="4216400" y="2540000"/>
          <p14:tracePt t="27528" x="4267200" y="2419350"/>
          <p14:tracePt t="27545" x="4311650" y="2368550"/>
          <p14:tracePt t="27562" x="4425950" y="2292350"/>
          <p14:tracePt t="27579" x="4514850" y="2260600"/>
          <p14:tracePt t="27596" x="4597400" y="2241550"/>
          <p14:tracePt t="27612" x="4699000" y="2241550"/>
          <p14:tracePt t="27629" x="4768850" y="2266950"/>
          <p14:tracePt t="27645" x="4832350" y="2324100"/>
          <p14:tracePt t="27662" x="4864100" y="2387600"/>
          <p14:tracePt t="27678" x="4883150" y="2559050"/>
          <p14:tracePt t="27695" x="4857750" y="2692400"/>
          <p14:tracePt t="27711" x="4806950" y="2794000"/>
          <p14:tracePt t="27728" x="4673600" y="2971800"/>
          <p14:tracePt t="27744" x="4572000" y="3073400"/>
          <p14:tracePt t="27761" x="4406900" y="3194050"/>
          <p14:tracePt t="27778" x="4311650" y="3251200"/>
          <p14:tracePt t="27796" x="4229100" y="3289300"/>
          <p14:tracePt t="27811" x="4127500" y="3302000"/>
          <p14:tracePt t="27828" x="4076700" y="3302000"/>
          <p14:tracePt t="27845" x="3981450" y="3276600"/>
          <p14:tracePt t="27861" x="3943350" y="3251200"/>
          <p14:tracePt t="27879" x="3905250" y="3213100"/>
          <p14:tracePt t="27895" x="3867150" y="3105150"/>
          <p14:tracePt t="27911" x="3860800" y="3028950"/>
          <p14:tracePt t="27928" x="3898900" y="2882900"/>
          <p14:tracePt t="27945" x="3987800" y="2736850"/>
          <p14:tracePt t="27962" x="4089400" y="2609850"/>
          <p14:tracePt t="27978" x="4248150" y="2438400"/>
          <p14:tracePt t="27995" x="4318000" y="2387600"/>
          <p14:tracePt t="28011" x="4413250" y="2343150"/>
          <p14:tracePt t="28028" x="4489450" y="2336800"/>
          <p14:tracePt t="28045" x="4559300" y="2343150"/>
          <p14:tracePt t="28062" x="4603750" y="2374900"/>
          <p14:tracePt t="28079" x="4616450" y="2406650"/>
          <p14:tracePt t="28095" x="4591050" y="2495550"/>
          <p14:tracePt t="28112" x="4533900" y="2559050"/>
          <p14:tracePt t="28128" x="4445000" y="2641600"/>
          <p14:tracePt t="28146" x="4292600" y="2743200"/>
          <p14:tracePt t="28162" x="4184650" y="2800350"/>
          <p14:tracePt t="28165" x="4121150" y="2825750"/>
          <p14:tracePt t="28178" x="3994150" y="2876550"/>
          <p14:tracePt t="28196" x="3886200" y="2908300"/>
          <p14:tracePt t="28212" x="3784600" y="2933700"/>
          <p14:tracePt t="28228" x="3683000" y="2940050"/>
          <p14:tracePt t="28245" x="3632200" y="2940050"/>
          <p14:tracePt t="28261" x="3581400" y="2908300"/>
          <p14:tracePt t="28278" x="3562350" y="2889250"/>
          <p14:tracePt t="28295" x="3543300" y="2851150"/>
          <p14:tracePt t="28311" x="3562350" y="2730500"/>
          <p14:tracePt t="28328" x="3613150" y="2584450"/>
          <p14:tracePt t="28345" x="3746500" y="2400300"/>
          <p14:tracePt t="28362" x="3835400" y="2324100"/>
          <p14:tracePt t="28378" x="3956050" y="2247900"/>
          <p14:tracePt t="28394" x="4127500" y="2197100"/>
          <p14:tracePt t="28412" x="4241800" y="2190750"/>
          <p14:tracePt t="28428" x="4375150" y="2216150"/>
          <p14:tracePt t="28446" x="4451350" y="2266950"/>
          <p14:tracePt t="28462" x="4502150" y="2336800"/>
          <p14:tracePt t="28479" x="4533900" y="2470150"/>
          <p14:tracePt t="28496" x="4508500" y="2597150"/>
          <p14:tracePt t="28512" x="4438650" y="2743200"/>
          <p14:tracePt t="28528" x="4368800" y="2819400"/>
          <p14:tracePt t="28546" x="4305300" y="2876550"/>
          <p14:tracePt t="28562" x="4178300" y="2959100"/>
          <p14:tracePt t="28578" x="4127500" y="2997200"/>
          <p14:tracePt t="28595" x="4095750" y="3009900"/>
          <p14:tracePt t="28613" x="4089400" y="3016250"/>
          <p14:tracePt t="28652" x="4083050" y="3009900"/>
          <p14:tracePt t="28662" x="4076700" y="2997200"/>
          <p14:tracePt t="28678" x="4076700" y="2914650"/>
          <p14:tracePt t="28696" x="4095750" y="2819400"/>
          <p14:tracePt t="28712" x="4140200" y="2724150"/>
          <p14:tracePt t="28728" x="4222750" y="2609850"/>
          <p14:tracePt t="28745" x="4292600" y="2571750"/>
          <p14:tracePt t="28762" x="4381500" y="2552700"/>
          <p14:tracePt t="28779" x="4438650" y="2559050"/>
          <p14:tracePt t="28796" x="4502150" y="2597150"/>
          <p14:tracePt t="28813" x="4533900" y="2647950"/>
          <p14:tracePt t="28829" x="4546600" y="2698750"/>
          <p14:tracePt t="28845" x="4527550" y="2774950"/>
          <p14:tracePt t="28862" x="4489450" y="2832100"/>
          <p14:tracePt t="28878" x="4387850" y="2927350"/>
          <p14:tracePt t="28895" x="4311650" y="2997200"/>
          <p14:tracePt t="28913" x="4229100" y="3060700"/>
          <p14:tracePt t="28928" x="4114800" y="3111500"/>
          <p14:tracePt t="28948" x="4025900" y="3117850"/>
          <p14:tracePt t="28962" x="3975100" y="3117850"/>
          <p14:tracePt t="28979" x="3943350" y="3105150"/>
          <p14:tracePt t="28997" x="3892550" y="3073400"/>
          <p14:tracePt t="29012" x="3873500" y="3060700"/>
          <p14:tracePt t="29591" x="3860800" y="3060700"/>
          <p14:tracePt t="29598" x="3841750" y="3054350"/>
          <p14:tracePt t="29612" x="3816350" y="3048000"/>
          <p14:tracePt t="29629" x="3778250" y="3028950"/>
          <p14:tracePt t="29646" x="3746500" y="2997200"/>
          <p14:tracePt t="29662" x="3721100" y="2952750"/>
          <p14:tracePt t="29678" x="3708400" y="2921000"/>
          <p14:tracePt t="29681" x="3708400" y="2895600"/>
          <p14:tracePt t="29712" x="3733800" y="2768600"/>
          <p14:tracePt t="29745" x="3841750" y="2647950"/>
          <p14:tracePt t="29778" x="3994150" y="2552700"/>
          <p14:tracePt t="29795" x="4051300" y="2520950"/>
          <p14:tracePt t="29811" x="4152900" y="2508250"/>
          <p14:tracePt t="29829" x="4241800" y="2501900"/>
          <p14:tracePt t="29845" x="4318000" y="2527300"/>
          <p14:tracePt t="29862" x="4438650" y="2584450"/>
          <p14:tracePt t="29879" x="4514850" y="2622550"/>
          <p14:tracePt t="29895" x="4603750" y="2679700"/>
          <p14:tracePt t="29912" x="4641850" y="2711450"/>
          <p14:tracePt t="29928" x="4660900" y="2743200"/>
          <p14:tracePt t="29945" x="4660900" y="2774950"/>
          <p14:tracePt t="29962" x="4660900" y="2787650"/>
          <p14:tracePt t="29978" x="4635500" y="2813050"/>
          <p14:tracePt t="29995" x="4597400" y="2832100"/>
          <p14:tracePt t="30012" x="4540250" y="2851150"/>
          <p14:tracePt t="30028" x="4406900" y="2863850"/>
          <p14:tracePt t="30045" x="4286250" y="2870200"/>
          <p14:tracePt t="30061" x="4095750" y="2895600"/>
          <p14:tracePt t="30078" x="3975100" y="2901950"/>
          <p14:tracePt t="30095" x="3879850" y="2901950"/>
          <p14:tracePt t="30112" x="3778250" y="2889250"/>
          <p14:tracePt t="30128" x="3740150" y="2882900"/>
          <p14:tracePt t="30145" x="3683000" y="2851150"/>
          <p14:tracePt t="30162" x="3663950" y="2832100"/>
          <p14:tracePt t="30178" x="3644900" y="2806700"/>
          <p14:tracePt t="30181" x="3638550" y="2787650"/>
          <p14:tracePt t="30195" x="3632200" y="2768600"/>
          <p14:tracePt t="30212" x="3632200" y="2749550"/>
          <p14:tracePt t="30228" x="3625850" y="2736850"/>
          <p14:tracePt t="30245" x="3625850" y="2730500"/>
          <p14:tracePt t="30326" x="3625850" y="2724150"/>
          <p14:tracePt t="30333" x="3632200" y="2717800"/>
          <p14:tracePt t="30345" x="3638550" y="2711450"/>
          <p14:tracePt t="30362" x="3689350" y="2692400"/>
          <p14:tracePt t="30379" x="3740150" y="2673350"/>
          <p14:tracePt t="30395" x="3810000" y="2654300"/>
          <p14:tracePt t="30412" x="3854450" y="2635250"/>
          <p14:tracePt t="30428" x="3943350" y="2603500"/>
          <p14:tracePt t="30445" x="4038600" y="2552700"/>
          <p14:tracePt t="30461" x="4159250" y="2514600"/>
          <p14:tracePt t="30478" x="4356100" y="2444750"/>
          <p14:tracePt t="30495" x="4502150" y="2413000"/>
          <p14:tracePt t="30511" x="4660900" y="2387600"/>
          <p14:tracePt t="30528" x="4940300" y="2336800"/>
          <p14:tracePt t="30545" x="5149850" y="2317750"/>
          <p14:tracePt t="30562" x="5473700" y="2273300"/>
          <p14:tracePt t="30579" x="5645150" y="2254250"/>
          <p14:tracePt t="30596" x="5867400" y="2228850"/>
          <p14:tracePt t="30612" x="6184900" y="2203450"/>
          <p14:tracePt t="30629" x="6369050" y="2184400"/>
          <p14:tracePt t="30645" x="6661150" y="2178050"/>
          <p14:tracePt t="30662" x="6845300" y="2178050"/>
          <p14:tracePt t="30679" x="7010400" y="2197100"/>
          <p14:tracePt t="30695" x="7232650" y="2235200"/>
          <p14:tracePt t="30699" x="7283450" y="2254250"/>
          <p14:tracePt t="30713" x="7353300" y="2273300"/>
          <p14:tracePt t="30729" x="7429500" y="2311400"/>
          <p14:tracePt t="30745" x="7467600" y="2336800"/>
          <p14:tracePt t="30762" x="7486650" y="2355850"/>
          <p14:tracePt t="30779" x="7493000" y="2362200"/>
          <p14:tracePt t="30866" x="7480300" y="2368550"/>
          <p14:tracePt t="30873" x="7461250" y="2368550"/>
          <p14:tracePt t="30881" x="7435850" y="2374900"/>
          <p14:tracePt t="30895" x="7308850" y="2374900"/>
          <p14:tracePt t="30912" x="7118350" y="2362200"/>
          <p14:tracePt t="30928" x="6680200" y="2343150"/>
          <p14:tracePt t="30945" x="6286500" y="2336800"/>
          <p14:tracePt t="30963" x="5784850" y="2343150"/>
          <p14:tracePt t="30979" x="5156200" y="2400300"/>
          <p14:tracePt t="30995" x="4718050" y="2476500"/>
          <p14:tracePt t="31012" x="4152900" y="2597150"/>
          <p14:tracePt t="31029" x="3917950" y="2654300"/>
          <p14:tracePt t="31046" x="3733800" y="2711450"/>
          <p14:tracePt t="31061" x="3511550" y="2787650"/>
          <p14:tracePt t="31079" x="3397250" y="2838450"/>
          <p14:tracePt t="31095" x="3327400" y="2870200"/>
          <p14:tracePt t="31112" x="3282950" y="2882900"/>
          <p14:tracePt t="31129" x="3270250" y="2889250"/>
          <p14:tracePt t="31145" x="3270250" y="2895600"/>
          <p14:tracePt t="31162" x="3263900" y="2901950"/>
          <p14:tracePt t="31178" x="3251200" y="2927350"/>
          <p14:tracePt t="31195" x="3238500" y="2952750"/>
          <p14:tracePt t="31212" x="3232150" y="2971800"/>
          <p14:tracePt t="31214" x="3232150" y="2990850"/>
          <p14:tracePt t="31229" x="3232150" y="3009900"/>
          <p14:tracePt t="31245" x="3232150" y="3028950"/>
          <p14:tracePt t="31263" x="3232150" y="3041650"/>
          <p14:tracePt t="31278" x="3232150" y="3060700"/>
          <p14:tracePt t="31296" x="3232150" y="3067050"/>
          <p14:tracePt t="31312" x="3238500" y="3073400"/>
          <p14:tracePt t="31329" x="3244850" y="3086100"/>
          <p14:tracePt t="31365" x="3257550" y="3073400"/>
          <p14:tracePt t="31379" x="3270250" y="3067050"/>
          <p14:tracePt t="31395" x="3333750" y="3016250"/>
          <p14:tracePt t="31412" x="3416300" y="2946400"/>
          <p14:tracePt t="31428" x="3587750" y="2806700"/>
          <p14:tracePt t="31445" x="3702050" y="2705100"/>
          <p14:tracePt t="31462" x="3841750" y="2609850"/>
          <p14:tracePt t="31478" x="4044950" y="2463800"/>
          <p14:tracePt t="31495" x="4184650" y="2387600"/>
          <p14:tracePt t="31511" x="4432300" y="2311400"/>
          <p14:tracePt t="31528" x="4591050" y="2279650"/>
          <p14:tracePt t="31545" x="4826000" y="2279650"/>
          <p14:tracePt t="31561" x="4991100" y="2311400"/>
          <p14:tracePt t="31578" x="5143500" y="2381250"/>
          <p14:tracePt t="31595" x="5346700" y="2501900"/>
          <p14:tracePt t="31612" x="5435600" y="2565400"/>
          <p14:tracePt t="31629" x="5486400" y="2603500"/>
          <p14:tracePt t="31645" x="5524500" y="2641600"/>
          <p14:tracePt t="31662" x="5530850" y="2641600"/>
          <p14:tracePt t="31678" x="5537200" y="2654300"/>
          <p14:tracePt t="31720" x="5530850" y="2654300"/>
          <p14:tracePt t="31729" x="5524500" y="2654300"/>
          <p14:tracePt t="31746" x="5505450" y="2660650"/>
          <p14:tracePt t="31762" x="5384800" y="2667000"/>
          <p14:tracePt t="31778" x="5226050" y="2667000"/>
          <p14:tracePt t="31795" x="5067300" y="2667000"/>
          <p14:tracePt t="31812" x="4851400" y="2641600"/>
          <p14:tracePt t="31829" x="4654550" y="2622550"/>
          <p14:tracePt t="31845" x="4406900" y="2590800"/>
          <p14:tracePt t="31862" x="4254500" y="2590800"/>
          <p14:tracePt t="31878" x="4108450" y="2590800"/>
          <p14:tracePt t="31895" x="3911600" y="2616200"/>
          <p14:tracePt t="31914" x="3797300" y="2654300"/>
          <p14:tracePt t="31929" x="3740150" y="2679700"/>
          <p14:tracePt t="31946" x="3708400" y="2711450"/>
          <p14:tracePt t="31962" x="3683000" y="2743200"/>
          <p14:tracePt t="31979" x="3651250" y="2806700"/>
          <p14:tracePt t="31996" x="3632200" y="2851150"/>
          <p14:tracePt t="32012" x="3625850" y="2870200"/>
          <p14:tracePt t="32029" x="3625850" y="2882900"/>
          <p14:tracePt t="32046" x="3619500" y="2889250"/>
          <p14:tracePt t="32109" x="3619500" y="2895600"/>
          <p14:tracePt t="36628" x="3625850" y="2895600"/>
          <p14:tracePt t="36634" x="3638550" y="2901950"/>
          <p14:tracePt t="36645" x="3651250" y="2908300"/>
          <p14:tracePt t="36662" x="3676650" y="2914650"/>
          <p14:tracePt t="36679" x="3733800" y="2933700"/>
          <p14:tracePt t="36695" x="3797300" y="2959100"/>
          <p14:tracePt t="36712" x="3892550" y="2997200"/>
          <p14:tracePt t="36729" x="3968750" y="3035300"/>
          <p14:tracePt t="36763" x="4140200" y="3136900"/>
          <p14:tracePt t="36795" x="4368800" y="3276600"/>
          <p14:tracePt t="36828" x="4559300" y="3422650"/>
          <p14:tracePt t="36845" x="4591050" y="3454400"/>
          <p14:tracePt t="36862" x="4610100" y="3473450"/>
          <p14:tracePt t="36878" x="4629150" y="3498850"/>
          <p14:tracePt t="36895" x="4635500" y="3511550"/>
          <p14:tracePt t="36912" x="4635500" y="3530600"/>
          <p14:tracePt t="36929" x="4635500" y="3543300"/>
          <p14:tracePt t="37437" x="4654550" y="3581400"/>
          <p14:tracePt t="37443" x="4673600" y="3638550"/>
          <p14:tracePt t="37450" x="4699000" y="3695700"/>
          <p14:tracePt t="37462" x="4724400" y="3752850"/>
          <p14:tracePt t="37479" x="4794250" y="3962400"/>
          <p14:tracePt t="37495" x="4832350" y="4102100"/>
          <p14:tracePt t="37512" x="4870450" y="4254500"/>
          <p14:tracePt t="37529" x="4876800" y="4425950"/>
          <p14:tracePt t="37562" x="4857750" y="4603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sz="3600" b="1" i="1" smtClean="0">
              <a:solidFill>
                <a:srgbClr val="FF9900"/>
              </a:solidFill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/>
              <a:t> </a:t>
            </a:r>
            <a:r>
              <a:rPr lang="nb-NO" altLang="en-US">
                <a:solidFill>
                  <a:schemeClr val="bg1"/>
                </a:solidFill>
              </a:rPr>
              <a:t>a                            b           a+b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c                             d           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a+c                    b+d        a+b+c+d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1066800" y="5029200"/>
            <a:ext cx="7696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Negative predictive value= probability of the person not having the disease when the test is negative. d/(c+d)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44"/>
    </mc:Choice>
    <mc:Fallback>
      <p:transition spd="slow" advTm="2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6" x="4813300" y="4610100"/>
          <p14:tracePt t="1973" x="4749800" y="4616450"/>
          <p14:tracePt t="1985" x="4686300" y="4635500"/>
          <p14:tracePt t="2002" x="4445000" y="4692650"/>
          <p14:tracePt t="2019" x="4273550" y="4737100"/>
          <p14:tracePt t="2035" x="4121150" y="4787900"/>
          <p14:tracePt t="2052" x="3949700" y="4851400"/>
          <p14:tracePt t="2069" x="3867150" y="4895850"/>
          <p14:tracePt t="2102" x="3695700" y="4978400"/>
          <p14:tracePt t="2136" x="3530600" y="5060950"/>
          <p14:tracePt t="2169" x="3454400" y="5111750"/>
          <p14:tracePt t="2185" x="3429000" y="5130800"/>
          <p14:tracePt t="2202" x="3403600" y="5149850"/>
          <p14:tracePt t="2219" x="3390900" y="5175250"/>
          <p14:tracePt t="2235" x="3352800" y="5207000"/>
          <p14:tracePt t="2252" x="3302000" y="5270500"/>
          <p14:tracePt t="2269" x="3263900" y="5327650"/>
          <p14:tracePt t="2285" x="3168650" y="5422900"/>
          <p14:tracePt t="2302" x="3086100" y="5499100"/>
          <p14:tracePt t="2318" x="3009900" y="5568950"/>
          <p14:tracePt t="2335" x="2914650" y="5651500"/>
          <p14:tracePt t="2352" x="2870200" y="5689600"/>
          <p14:tracePt t="2368" x="2832100" y="5708650"/>
          <p14:tracePt t="2385" x="2813050" y="5715000"/>
          <p14:tracePt t="2402" x="2806700" y="5721350"/>
          <p14:tracePt t="2418" x="2800350" y="5721350"/>
          <p14:tracePt t="2501" x="2800350" y="5715000"/>
          <p14:tracePt t="2507" x="2806700" y="5702300"/>
          <p14:tracePt t="2519" x="2813050" y="5689600"/>
          <p14:tracePt t="2535" x="2870200" y="5632450"/>
          <p14:tracePt t="2552" x="2946400" y="5581650"/>
          <p14:tracePt t="2569" x="3028950" y="5537200"/>
          <p14:tracePt t="2585" x="3257550" y="5461000"/>
          <p14:tracePt t="2602" x="3390900" y="5429250"/>
          <p14:tracePt t="2619" x="3606800" y="5391150"/>
          <p14:tracePt t="2635" x="3784600" y="5365750"/>
          <p14:tracePt t="2652" x="3949700" y="5353050"/>
          <p14:tracePt t="2669" x="4235450" y="5314950"/>
          <p14:tracePt t="2685" x="4483100" y="5289550"/>
          <p14:tracePt t="2702" x="4870450" y="5257800"/>
          <p14:tracePt t="2719" x="5245100" y="5238750"/>
          <p14:tracePt t="2735" x="5480050" y="5238750"/>
          <p14:tracePt t="2753" x="5797550" y="5238750"/>
          <p14:tracePt t="2769" x="5937250" y="5238750"/>
          <p14:tracePt t="2785" x="6057900" y="5232400"/>
          <p14:tracePt t="2802" x="6089650" y="5219700"/>
          <p14:tracePt t="2819" x="6102350" y="5219700"/>
          <p14:tracePt t="2835" x="6108700" y="5219700"/>
          <p14:tracePt t="3034" x="6159500" y="5219700"/>
          <p14:tracePt t="3040" x="6216650" y="5219700"/>
          <p14:tracePt t="3052" x="6267450" y="5219700"/>
          <p14:tracePt t="3068" x="6400800" y="5238750"/>
          <p14:tracePt t="3085" x="6604000" y="5283200"/>
          <p14:tracePt t="3102" x="6718300" y="5314950"/>
          <p14:tracePt t="3118" x="6896100" y="5365750"/>
          <p14:tracePt t="3135" x="7004050" y="5397500"/>
          <p14:tracePt t="3152" x="7131050" y="5441950"/>
          <p14:tracePt t="3169" x="7296150" y="5511800"/>
          <p14:tracePt t="3185" x="7378700" y="5530850"/>
          <p14:tracePt t="3202" x="7442200" y="5556250"/>
          <p14:tracePt t="3219" x="7454900" y="5562600"/>
          <p14:tracePt t="3235" x="7461250" y="5568950"/>
          <p14:tracePt t="3305" x="7454900" y="5568950"/>
          <p14:tracePt t="3312" x="7429500" y="5568950"/>
          <p14:tracePt t="3320" x="7397750" y="5568950"/>
          <p14:tracePt t="3335" x="7239000" y="5543550"/>
          <p14:tracePt t="3353" x="6883400" y="5518150"/>
          <p14:tracePt t="3369" x="6565900" y="5492750"/>
          <p14:tracePt t="3385" x="6286500" y="5486400"/>
          <p14:tracePt t="3402" x="5892800" y="5473700"/>
          <p14:tracePt t="3419" x="5588000" y="5473700"/>
          <p14:tracePt t="3436" x="5264150" y="5473700"/>
          <p14:tracePt t="3452" x="4692650" y="5480050"/>
          <p14:tracePt t="3469" x="4337050" y="5499100"/>
          <p14:tracePt t="3485" x="3860800" y="5530850"/>
          <p14:tracePt t="3502" x="3581400" y="5562600"/>
          <p14:tracePt t="3519" x="3390900" y="5588000"/>
          <p14:tracePt t="3520" x="3314700" y="5594350"/>
          <p14:tracePt t="3535" x="3194050" y="5619750"/>
          <p14:tracePt t="3552" x="3041650" y="5651500"/>
          <p14:tracePt t="3568" x="2857500" y="5708650"/>
          <p14:tracePt t="3586" x="2755900" y="5740400"/>
          <p14:tracePt t="3602" x="2660650" y="5797550"/>
          <p14:tracePt t="3619" x="2540000" y="5873750"/>
          <p14:tracePt t="3635" x="2482850" y="5918200"/>
          <p14:tracePt t="3652" x="2413000" y="5962650"/>
          <p14:tracePt t="3669" x="2368550" y="5988050"/>
          <p14:tracePt t="3687" x="2305050" y="6019800"/>
          <p14:tracePt t="3702" x="2279650" y="6038850"/>
          <p14:tracePt t="3719" x="2254250" y="6057900"/>
          <p14:tracePt t="3735" x="2222500" y="6076950"/>
          <p14:tracePt t="3752" x="2216150" y="6083300"/>
          <p14:tracePt t="3770" x="2209800" y="6089650"/>
          <p14:tracePt t="4137" x="2216150" y="6083300"/>
          <p14:tracePt t="4145" x="2222500" y="6083300"/>
          <p14:tracePt t="4152" x="2235200" y="6070600"/>
          <p14:tracePt t="4169" x="2260600" y="6064250"/>
          <p14:tracePt t="4186" x="2298700" y="6045200"/>
          <p14:tracePt t="4202" x="2368550" y="6019800"/>
          <p14:tracePt t="4219" x="2438400" y="6007100"/>
          <p14:tracePt t="4252" x="2673350" y="5949950"/>
          <p14:tracePt t="4286" x="3009900" y="5918200"/>
          <p14:tracePt t="4319" x="3257550" y="5886450"/>
          <p14:tracePt t="4335" x="3346450" y="5880100"/>
          <p14:tracePt t="4353" x="3429000" y="5867400"/>
          <p14:tracePt t="4369" x="3530600" y="5854700"/>
          <p14:tracePt t="4386" x="3587750" y="5848350"/>
          <p14:tracePt t="4402" x="3657600" y="5835650"/>
          <p14:tracePt t="4419" x="3714750" y="5835650"/>
          <p14:tracePt t="4436" x="3771900" y="5829300"/>
          <p14:tracePt t="4452" x="3854450" y="5822950"/>
          <p14:tracePt t="4469" x="3930650" y="5816600"/>
          <p14:tracePt t="4486" x="3994150" y="5810250"/>
          <p14:tracePt t="4502" x="4044950" y="5810250"/>
          <p14:tracePt t="4519" x="4089400" y="5810250"/>
          <p14:tracePt t="4522" x="4121150" y="5816600"/>
          <p14:tracePt t="4536" x="4210050" y="5822950"/>
          <p14:tracePt t="4553" x="4318000" y="5842000"/>
          <p14:tracePt t="4569" x="4521200" y="5861050"/>
          <p14:tracePt t="4585" x="4654550" y="5886450"/>
          <p14:tracePt t="4602" x="4819650" y="5911850"/>
          <p14:tracePt t="4618" x="4876800" y="5918200"/>
          <p14:tracePt t="4635" x="4908550" y="5930900"/>
          <p14:tracePt t="4652" x="4927600" y="5937250"/>
          <p14:tracePt t="4685" x="4972050" y="5937250"/>
          <p14:tracePt t="4702" x="5035550" y="5937250"/>
          <p14:tracePt t="4719" x="5124450" y="5937250"/>
          <p14:tracePt t="4735" x="5219700" y="5937250"/>
          <p14:tracePt t="4752" x="5276850" y="5937250"/>
          <p14:tracePt t="4769" x="5314950" y="5937250"/>
          <p14:tracePt t="4786" x="5334000" y="5937250"/>
          <p14:tracePt t="4819" x="5372100" y="5930900"/>
          <p14:tracePt t="4836" x="5416550" y="5918200"/>
          <p14:tracePt t="4852" x="5530850" y="5880100"/>
          <p14:tracePt t="4869" x="5613400" y="5867400"/>
          <p14:tracePt t="4887" x="5683250" y="5854700"/>
          <p14:tracePt t="4902" x="5791200" y="5835650"/>
          <p14:tracePt t="4920" x="5892800" y="5829300"/>
          <p14:tracePt t="4936" x="5981700" y="5822950"/>
          <p14:tracePt t="4953" x="6127750" y="5822950"/>
          <p14:tracePt t="4970" x="6286500" y="5848350"/>
          <p14:tracePt t="4986" x="6356350" y="5867400"/>
          <p14:tracePt t="5002" x="6426200" y="5880100"/>
          <p14:tracePt t="5019" x="6527800" y="5911850"/>
          <p14:tracePt t="5037" x="6578600" y="5918200"/>
          <p14:tracePt t="5053" x="6623050" y="5930900"/>
          <p14:tracePt t="5069" x="6667500" y="5937250"/>
          <p14:tracePt t="5086" x="6680200" y="5937250"/>
          <p14:tracePt t="5152" x="6680200" y="5943600"/>
          <p14:tracePt t="5224" x="6673850" y="5943600"/>
          <p14:tracePt t="5230" x="6654800" y="5943600"/>
          <p14:tracePt t="5237" x="6635750" y="5943600"/>
          <p14:tracePt t="5252" x="6559550" y="5943600"/>
          <p14:tracePt t="5269" x="6400800" y="5949950"/>
          <p14:tracePt t="5286" x="6261100" y="5969000"/>
          <p14:tracePt t="5302" x="6140450" y="5975350"/>
          <p14:tracePt t="5319" x="5956300" y="5988050"/>
          <p14:tracePt t="5336" x="5822950" y="5988050"/>
          <p14:tracePt t="5352" x="5568950" y="5994400"/>
          <p14:tracePt t="5369" x="5391150" y="5994400"/>
          <p14:tracePt t="5386" x="5207000" y="5994400"/>
          <p14:tracePt t="5402" x="4959350" y="5994400"/>
          <p14:tracePt t="5419" x="4806950" y="5994400"/>
          <p14:tracePt t="5436" x="4502150" y="6000750"/>
          <p14:tracePt t="5452" x="4273550" y="6013450"/>
          <p14:tracePt t="5470" x="3987800" y="6019800"/>
          <p14:tracePt t="5486" x="3581400" y="6038850"/>
          <p14:tracePt t="5502" x="3327400" y="6057900"/>
          <p14:tracePt t="5519" x="3003550" y="6070600"/>
          <p14:tracePt t="5536" x="2800350" y="6083300"/>
          <p14:tracePt t="5540" x="2705100" y="6096000"/>
          <p14:tracePt t="5552" x="2546350" y="6102350"/>
          <p14:tracePt t="5569" x="2393950" y="6121400"/>
          <p14:tracePt t="5586" x="2279650" y="6127750"/>
          <p14:tracePt t="5602" x="2082800" y="6153150"/>
          <p14:tracePt t="5619" x="1987550" y="6165850"/>
          <p14:tracePt t="5637" x="1892300" y="6184900"/>
          <p14:tracePt t="5652" x="1841500" y="6191250"/>
          <p14:tracePt t="5670" x="1828800" y="6191250"/>
          <p14:tracePt t="5685" x="1816100" y="6197600"/>
          <p14:tracePt t="5753" x="1809750" y="6197600"/>
          <p14:tracePt t="6053" x="1822450" y="6197600"/>
          <p14:tracePt t="6061" x="1835150" y="6197600"/>
          <p14:tracePt t="6069" x="1847850" y="6184900"/>
          <p14:tracePt t="6087" x="1898650" y="6159500"/>
          <p14:tracePt t="6102" x="2082800" y="6045200"/>
          <p14:tracePt t="6120" x="2260600" y="5962650"/>
          <p14:tracePt t="6153" x="3054350" y="5670550"/>
          <p14:tracePt t="6186" x="4343400" y="5492750"/>
          <p14:tracePt t="6219" x="5740400" y="5435600"/>
          <p14:tracePt t="6236" x="6210300" y="5397500"/>
          <p14:tracePt t="6253" x="6578600" y="5340350"/>
          <p14:tracePt t="6269" x="6959600" y="5207000"/>
          <p14:tracePt t="6286" x="7124700" y="5130800"/>
          <p14:tracePt t="6302" x="7289800" y="5010150"/>
          <p14:tracePt t="6319" x="7359650" y="4940300"/>
          <p14:tracePt t="6337" x="7391400" y="4889500"/>
          <p14:tracePt t="6353" x="7366000" y="4806950"/>
          <p14:tracePt t="6369" x="7289800" y="4737100"/>
          <p14:tracePt t="6386" x="7061200" y="4565650"/>
          <p14:tracePt t="6402" x="6819900" y="4445000"/>
          <p14:tracePt t="6421" x="6280150" y="4241800"/>
          <p14:tracePt t="6436" x="5956300" y="4140200"/>
          <p14:tracePt t="6452" x="5626100" y="4038600"/>
          <p14:tracePt t="6469" x="5187950" y="3898900"/>
          <p14:tracePt t="6486" x="4984750" y="3835400"/>
          <p14:tracePt t="6502" x="4826000" y="3784600"/>
          <p14:tracePt t="6519" x="4597400" y="3733800"/>
          <p14:tracePt t="6536" x="4476750" y="3708400"/>
          <p14:tracePt t="6540" x="4419600" y="3708400"/>
          <p14:tracePt t="6552" x="4311650" y="3708400"/>
          <p14:tracePt t="6569" x="4191000" y="3733800"/>
          <p14:tracePt t="6587" x="4089400" y="3771900"/>
          <p14:tracePt t="6602" x="3943350" y="3835400"/>
          <p14:tracePt t="6619" x="3841750" y="3867150"/>
          <p14:tracePt t="6636" x="3689350" y="3924300"/>
          <p14:tracePt t="6653" x="3613150" y="3943350"/>
          <p14:tracePt t="6670" x="3549650" y="3962400"/>
          <p14:tracePt t="6686" x="3479800" y="3962400"/>
          <p14:tracePt t="6702" x="3454400" y="3962400"/>
          <p14:tracePt t="6719" x="3397250" y="3937000"/>
          <p14:tracePt t="6735" x="3365500" y="3924300"/>
          <p14:tracePt t="6752" x="3327400" y="3898900"/>
          <p14:tracePt t="6768" x="3314700" y="3898900"/>
          <p14:tracePt t="6785" x="3308350" y="3898900"/>
          <p14:tracePt t="6802" x="3295650" y="3898900"/>
          <p14:tracePt t="6819" x="3276600" y="3911600"/>
          <p14:tracePt t="6835" x="3219450" y="3937000"/>
          <p14:tracePt t="6852" x="3200400" y="3943350"/>
          <p14:tracePt t="6869" x="3187700" y="3943350"/>
          <p14:tracePt t="6886" x="3175000" y="3943350"/>
          <p14:tracePt t="6990" x="3175000" y="3937000"/>
          <p14:tracePt t="7094" x="3175000" y="3930650"/>
          <p14:tracePt t="7121" x="3181350" y="3924300"/>
          <p14:tracePt t="7131" x="3187700" y="3911600"/>
          <p14:tracePt t="7142" x="3194050" y="3905250"/>
          <p14:tracePt t="7152" x="3206750" y="3898900"/>
          <p14:tracePt t="7169" x="3225800" y="3879850"/>
          <p14:tracePt t="7186" x="3238500" y="3867150"/>
          <p14:tracePt t="7219" x="3238500" y="3860800"/>
          <p14:tracePt t="7255" x="3244850" y="3860800"/>
          <p14:tracePt t="7336" x="3257550" y="3860800"/>
          <p14:tracePt t="7364" x="3263900" y="3860800"/>
          <p14:tracePt t="7378" x="3270250" y="3860800"/>
          <p14:tracePt t="7400" x="3276600" y="3860800"/>
          <p14:tracePt t="7427" x="3282950" y="3860800"/>
          <p14:tracePt t="7440" x="3289300" y="3860800"/>
          <p14:tracePt t="7448" x="3295650" y="3860800"/>
          <p14:tracePt t="7454" x="3302000" y="3860800"/>
          <p14:tracePt t="7469" x="3314700" y="3860800"/>
          <p14:tracePt t="7486" x="3327400" y="3860800"/>
          <p14:tracePt t="7502" x="3340100" y="3860800"/>
          <p14:tracePt t="7519" x="3352800" y="3860800"/>
          <p14:tracePt t="7536" x="3359150" y="3860800"/>
          <p14:tracePt t="7552" x="3371850" y="3860800"/>
          <p14:tracePt t="7569" x="3390900" y="3860800"/>
          <p14:tracePt t="7585" x="3435350" y="3860800"/>
          <p14:tracePt t="7602" x="3460750" y="3860800"/>
          <p14:tracePt t="7619" x="3486150" y="3860800"/>
          <p14:tracePt t="7636" x="3556000" y="3854450"/>
          <p14:tracePt t="7652" x="3600450" y="3854450"/>
          <p14:tracePt t="7669" x="3689350" y="3848100"/>
          <p14:tracePt t="7686" x="3746500" y="3841750"/>
          <p14:tracePt t="7702" x="3848100" y="3835400"/>
          <p14:tracePt t="7719" x="3905250" y="3835400"/>
          <p14:tracePt t="7736" x="3949700" y="3835400"/>
          <p14:tracePt t="7752" x="4038600" y="3829050"/>
          <p14:tracePt t="7769" x="4108450" y="3822700"/>
          <p14:tracePt t="7785" x="4197350" y="3816350"/>
          <p14:tracePt t="7802" x="4337050" y="3790950"/>
          <p14:tracePt t="7819" x="4451350" y="3778250"/>
          <p14:tracePt t="7835" x="4635500" y="3752850"/>
          <p14:tracePt t="7852" x="4768850" y="3746500"/>
          <p14:tracePt t="7869" x="4953000" y="3740150"/>
          <p14:tracePt t="7886" x="5111750" y="3740150"/>
          <p14:tracePt t="7902" x="5283200" y="3746500"/>
          <p14:tracePt t="7919" x="5486400" y="3759200"/>
          <p14:tracePt t="7936" x="5645150" y="3771900"/>
          <p14:tracePt t="7952" x="5861050" y="3797300"/>
          <p14:tracePt t="7969" x="5981700" y="3816350"/>
          <p14:tracePt t="7985" x="6064250" y="3822700"/>
          <p14:tracePt t="8002" x="6178550" y="3822700"/>
          <p14:tracePt t="8019" x="6248400" y="3803650"/>
          <p14:tracePt t="8036" x="6311900" y="3790950"/>
          <p14:tracePt t="8039" x="6350000" y="3778250"/>
          <p14:tracePt t="8053" x="6426200" y="3771900"/>
          <p14:tracePt t="8070" x="6502400" y="3765550"/>
          <p14:tracePt t="8086" x="6623050" y="3765550"/>
          <p14:tracePt t="8102" x="6699250" y="3759200"/>
          <p14:tracePt t="8119" x="6769100" y="3759200"/>
          <p14:tracePt t="8136" x="6851650" y="3746500"/>
          <p14:tracePt t="8153" x="6864350" y="3746500"/>
          <p14:tracePt t="8169" x="6889750" y="3746500"/>
          <p14:tracePt t="8186" x="6940550" y="3746500"/>
          <p14:tracePt t="8202" x="7092950" y="3752850"/>
          <p14:tracePt t="8219" x="7219950" y="3752850"/>
          <p14:tracePt t="8237" x="7334250" y="3752850"/>
          <p14:tracePt t="8253" x="7473950" y="3759200"/>
          <p14:tracePt t="8269" x="7550150" y="3759200"/>
          <p14:tracePt t="8286" x="7702550" y="3778250"/>
          <p14:tracePt t="8302" x="7797800" y="3778250"/>
          <p14:tracePt t="8321" x="7943850" y="3797300"/>
          <p14:tracePt t="8336" x="8032750" y="3816350"/>
          <p14:tracePt t="8353" x="8121650" y="3829050"/>
          <p14:tracePt t="8369" x="8191500" y="3841750"/>
          <p14:tracePt t="8386" x="8210550" y="3841750"/>
          <p14:tracePt t="8402" x="8216900" y="3841750"/>
          <p14:tracePt t="8419" x="8223250" y="3848100"/>
          <p14:tracePt t="8504" x="8229600" y="3848100"/>
          <p14:tracePt t="8511" x="8235950" y="3835400"/>
          <p14:tracePt t="8521" x="8280400" y="3829050"/>
          <p14:tracePt t="8536" x="8331200" y="3810000"/>
          <p14:tracePt t="8552" x="8362950" y="3797300"/>
          <p14:tracePt t="8571" x="8375650" y="3784600"/>
          <p14:tracePt t="8586" x="8394700" y="3778250"/>
          <p14:tracePt t="8627" x="8388350" y="3771900"/>
          <p14:tracePt t="8636" x="8375650" y="3752850"/>
          <p14:tracePt t="8653" x="8331200" y="3714750"/>
          <p14:tracePt t="8670" x="8274050" y="3663950"/>
          <p14:tracePt t="8686" x="8261350" y="3651250"/>
          <p14:tracePt t="8702" x="8248650" y="3644900"/>
          <p14:tracePt t="8719" x="8248650" y="3638550"/>
          <p14:tracePt t="8737" x="8235950" y="3638550"/>
          <p14:tracePt t="8753" x="8185150" y="3638550"/>
          <p14:tracePt t="8769" x="8134350" y="3638550"/>
          <p14:tracePt t="8786" x="8051800" y="3638550"/>
          <p14:tracePt t="8802" x="8007350" y="3638550"/>
          <p14:tracePt t="8819" x="7969250" y="3638550"/>
          <p14:tracePt t="8836" x="7924800" y="3651250"/>
          <p14:tracePt t="8852" x="7899400" y="3663950"/>
          <p14:tracePt t="8869" x="7835900" y="3683000"/>
          <p14:tracePt t="8885" x="7797800" y="3689350"/>
          <p14:tracePt t="8902" x="7727950" y="3714750"/>
          <p14:tracePt t="8919" x="7702550" y="3733800"/>
          <p14:tracePt t="8935" x="7677150" y="3746500"/>
          <p14:tracePt t="8952" x="7664450" y="3752850"/>
          <p14:tracePt t="8969" x="7658100" y="3759200"/>
          <p14:tracePt t="8985" x="7651750" y="3759200"/>
          <p14:tracePt t="9002" x="7651750" y="3765550"/>
          <p14:tracePt t="9043" x="7658100" y="3771900"/>
          <p14:tracePt t="9052" x="7670800" y="3784600"/>
          <p14:tracePt t="9070" x="7708900" y="3803650"/>
          <p14:tracePt t="9087" x="7861300" y="3867150"/>
          <p14:tracePt t="9104" x="8058150" y="3924300"/>
          <p14:tracePt t="9119" x="8197850" y="3930650"/>
          <p14:tracePt t="9136" x="8318500" y="3937000"/>
          <p14:tracePt t="9153" x="8451850" y="3924300"/>
          <p14:tracePt t="9170" x="8515350" y="3886200"/>
          <p14:tracePt t="9187" x="8553450" y="3860800"/>
          <p14:tracePt t="9203" x="8578850" y="3810000"/>
          <p14:tracePt t="9219" x="8578850" y="3778250"/>
          <p14:tracePt t="9236" x="8559800" y="3708400"/>
          <p14:tracePt t="9252" x="8502650" y="3651250"/>
          <p14:tracePt t="9270" x="8432800" y="3600450"/>
          <p14:tracePt t="9286" x="8331200" y="3543300"/>
          <p14:tracePt t="9303" x="8286750" y="3517900"/>
          <p14:tracePt t="9320" x="8248650" y="3505200"/>
          <p14:tracePt t="9336" x="8191500" y="3505200"/>
          <p14:tracePt t="9353" x="8140700" y="3505200"/>
          <p14:tracePt t="9369" x="8064500" y="3517900"/>
          <p14:tracePt t="9386" x="8020050" y="3524250"/>
          <p14:tracePt t="9402" x="7924800" y="3549650"/>
          <p14:tracePt t="9419" x="7880350" y="3568700"/>
          <p14:tracePt t="9436" x="7842250" y="3594100"/>
          <p14:tracePt t="9452" x="7797800" y="3619500"/>
          <p14:tracePt t="9471" x="7772400" y="3651250"/>
          <p14:tracePt t="9486" x="7766050" y="3670300"/>
          <p14:tracePt t="9503" x="7759700" y="3689350"/>
          <p14:tracePt t="9520" x="7753350" y="3714750"/>
          <p14:tracePt t="9522" x="7753350" y="3721100"/>
          <p14:tracePt t="9536" x="7759700" y="3746500"/>
          <p14:tracePt t="9552" x="7772400" y="3765550"/>
          <p14:tracePt t="9569" x="7804150" y="3803650"/>
          <p14:tracePt t="9586" x="7835900" y="3829050"/>
          <p14:tracePt t="9604" x="7880350" y="3848100"/>
          <p14:tracePt t="9619" x="7912100" y="3860800"/>
          <p14:tracePt t="9636" x="7956550" y="3867150"/>
          <p14:tracePt t="9652" x="8013700" y="3867150"/>
          <p14:tracePt t="9669" x="8045450" y="3867150"/>
          <p14:tracePt t="9687" x="8077200" y="3860800"/>
          <p14:tracePt t="9703" x="8102600" y="3835400"/>
          <p14:tracePt t="9719" x="8115300" y="3829050"/>
          <p14:tracePt t="9736" x="8121650" y="3822700"/>
          <p14:tracePt t="9944" x="8128000" y="3822700"/>
          <p14:tracePt t="9994" x="8134350" y="3822700"/>
          <p14:tracePt t="10313" x="8134350" y="3816350"/>
          <p14:tracePt t="10333" x="8128000" y="3810000"/>
          <p14:tracePt t="10340" x="8121650" y="3803650"/>
          <p14:tracePt t="10353" x="8121650" y="3797300"/>
          <p14:tracePt t="10370" x="8108950" y="3784600"/>
          <p14:tracePt t="10387" x="8102600" y="3771900"/>
          <p14:tracePt t="10403" x="8096250" y="3771900"/>
          <p14:tracePt t="10436" x="8096250" y="3759200"/>
          <p14:tracePt t="10791" x="8089900" y="3759200"/>
          <p14:tracePt t="10818" x="8089900" y="3752850"/>
          <p14:tracePt t="11031" x="8064500" y="3746500"/>
          <p14:tracePt t="11039" x="8026400" y="3746500"/>
          <p14:tracePt t="11045" x="7969250" y="3733800"/>
          <p14:tracePt t="11052" x="7912100" y="3721100"/>
          <p14:tracePt t="11069" x="7797800" y="3714750"/>
          <p14:tracePt t="11086" x="7677150" y="3702050"/>
          <p14:tracePt t="11102" x="7518400" y="3695700"/>
          <p14:tracePt t="11136" x="7289800" y="3683000"/>
          <p14:tracePt t="11170" x="7010400" y="3670300"/>
          <p14:tracePt t="11203" x="6851650" y="3670300"/>
          <p14:tracePt t="11219" x="6819900" y="3676650"/>
          <p14:tracePt t="11236" x="6743700" y="3689350"/>
          <p14:tracePt t="11252" x="6686550" y="3702050"/>
          <p14:tracePt t="11269" x="6591300" y="3746500"/>
          <p14:tracePt t="11286" x="6546850" y="3765550"/>
          <p14:tracePt t="11302" x="6483350" y="3797300"/>
          <p14:tracePt t="11320" x="6457950" y="3816350"/>
          <p14:tracePt t="11336" x="6438900" y="3829050"/>
          <p14:tracePt t="11353" x="6432550" y="3835400"/>
          <p14:tracePt t="11386" x="6432550" y="3841750"/>
          <p14:tracePt t="11403" x="6419850" y="3848100"/>
          <p14:tracePt t="11419" x="6400800" y="3854450"/>
          <p14:tracePt t="11436" x="6369050" y="3867150"/>
          <p14:tracePt t="11453" x="6369050" y="3873500"/>
          <p14:tracePt t="11469" x="6362700" y="3873500"/>
          <p14:tracePt t="11790" x="6369050" y="3873500"/>
          <p14:tracePt t="11796" x="6388100" y="3854450"/>
          <p14:tracePt t="11802" x="6394450" y="3848100"/>
          <p14:tracePt t="11819" x="6432550" y="3816350"/>
          <p14:tracePt t="11836" x="6470650" y="3778250"/>
          <p14:tracePt t="11853" x="6546850" y="3714750"/>
          <p14:tracePt t="11870" x="6616700" y="3683000"/>
          <p14:tracePt t="11886" x="6737350" y="3632200"/>
          <p14:tracePt t="11903" x="6826250" y="3600450"/>
          <p14:tracePt t="11920" x="6927850" y="3581400"/>
          <p14:tracePt t="11936" x="7080250" y="3575050"/>
          <p14:tracePt t="11953" x="7188200" y="3575050"/>
          <p14:tracePt t="11969" x="7353300" y="3575050"/>
          <p14:tracePt t="11986" x="7454900" y="3575050"/>
          <p14:tracePt t="12003" x="7550150" y="3587750"/>
          <p14:tracePt t="12019" x="7715250" y="3619500"/>
          <p14:tracePt t="12036" x="7804150" y="3632200"/>
          <p14:tracePt t="12039" x="7848600" y="3638550"/>
          <p14:tracePt t="12052" x="7918450" y="3657600"/>
          <p14:tracePt t="12069" x="7962900" y="3676650"/>
          <p14:tracePt t="12086" x="8007350" y="3702050"/>
          <p14:tracePt t="12102" x="8039100" y="3714750"/>
          <p14:tracePt t="12119" x="8058150" y="3727450"/>
          <p14:tracePt t="12135" x="8108950" y="3746500"/>
          <p14:tracePt t="12152" x="8115300" y="3752850"/>
          <p14:tracePt t="12169" x="8121650" y="3759200"/>
          <p14:tracePt t="12226" x="8121650" y="3765550"/>
          <p14:tracePt t="12232" x="8108950" y="3765550"/>
          <p14:tracePt t="12239" x="8077200" y="3759200"/>
          <p14:tracePt t="12252" x="8045450" y="3752850"/>
          <p14:tracePt t="12270" x="7829550" y="3721100"/>
          <p14:tracePt t="12286" x="7613650" y="3702050"/>
          <p14:tracePt t="12302" x="7340600" y="3695700"/>
          <p14:tracePt t="12319" x="7181850" y="3708400"/>
          <p14:tracePt t="12336" x="7061200" y="3714750"/>
          <p14:tracePt t="12353" x="6959600" y="3721100"/>
          <p14:tracePt t="12369" x="6927850" y="3740150"/>
          <p14:tracePt t="12386" x="6883400" y="3752850"/>
          <p14:tracePt t="12403" x="6851650" y="3765550"/>
          <p14:tracePt t="12419" x="6807200" y="3790950"/>
          <p14:tracePt t="12436" x="6731000" y="3835400"/>
          <p14:tracePt t="12452" x="6692900" y="3854450"/>
          <p14:tracePt t="12469" x="6673850" y="3867150"/>
          <p14:tracePt t="12486" x="6667500" y="3867150"/>
          <p14:tracePt t="12622" x="6673850" y="3867150"/>
          <p14:tracePt t="12628" x="6686550" y="3860800"/>
          <p14:tracePt t="12636" x="6705600" y="3848100"/>
          <p14:tracePt t="12653" x="6750050" y="3810000"/>
          <p14:tracePt t="12669" x="6819900" y="3765550"/>
          <p14:tracePt t="12686" x="6953250" y="3670300"/>
          <p14:tracePt t="12704" x="7131050" y="3568700"/>
          <p14:tracePt t="12719" x="7251700" y="3511550"/>
          <p14:tracePt t="12736" x="7378700" y="3467100"/>
          <p14:tracePt t="12753" x="7499350" y="3429000"/>
          <p14:tracePt t="12771" x="7677150" y="3422650"/>
          <p14:tracePt t="12787" x="7791450" y="3435350"/>
          <p14:tracePt t="12803" x="7905750" y="3486150"/>
          <p14:tracePt t="12819" x="7962900" y="3524250"/>
          <p14:tracePt t="12836" x="8026400" y="3575050"/>
          <p14:tracePt t="12853" x="8051800" y="3606800"/>
          <p14:tracePt t="12870" x="8064500" y="3625850"/>
          <p14:tracePt t="12886" x="8083550" y="3657600"/>
          <p14:tracePt t="12903" x="8096250" y="3683000"/>
          <p14:tracePt t="12919" x="8096250" y="3702050"/>
          <p14:tracePt t="12936" x="8096250" y="3708400"/>
          <p14:tracePt t="12953" x="8096250" y="3714750"/>
          <p14:tracePt t="13302" x="8070850" y="3714750"/>
          <p14:tracePt t="13308" x="8013700" y="3702050"/>
          <p14:tracePt t="13319" x="7956550" y="3689350"/>
          <p14:tracePt t="13336" x="7835900" y="3670300"/>
          <p14:tracePt t="13353" x="7747000" y="3663950"/>
          <p14:tracePt t="13369" x="7670800" y="3663950"/>
          <p14:tracePt t="13387" x="7493000" y="3663950"/>
          <p14:tracePt t="13403" x="7359650" y="3670300"/>
          <p14:tracePt t="13436" x="7010400" y="3695700"/>
          <p14:tracePt t="13469" x="6750050" y="3727450"/>
          <p14:tracePt t="13502" x="6584950" y="3759200"/>
          <p14:tracePt t="13519" x="6572250" y="3759200"/>
          <p14:tracePt t="13523" x="6565900" y="3765550"/>
          <p14:tracePt t="13621" x="6559550" y="3765550"/>
          <p14:tracePt t="13629" x="6553200" y="3771900"/>
          <p14:tracePt t="13636" x="6553200" y="3778250"/>
          <p14:tracePt t="13653" x="6534150" y="3810000"/>
          <p14:tracePt t="13669" x="6508750" y="3860800"/>
          <p14:tracePt t="13687" x="6483350" y="3898900"/>
          <p14:tracePt t="13703" x="6464300" y="3917950"/>
          <p14:tracePt t="13720" x="6451600" y="3937000"/>
          <p14:tracePt t="13736" x="6445250" y="3943350"/>
          <p14:tracePt t="14127" x="6470650" y="3937000"/>
          <p14:tracePt t="14133" x="6496050" y="3930650"/>
          <p14:tracePt t="14142" x="6534150" y="3911600"/>
          <p14:tracePt t="14153" x="6578600" y="3898900"/>
          <p14:tracePt t="14169" x="6724650" y="3854450"/>
          <p14:tracePt t="14188" x="6813550" y="3841750"/>
          <p14:tracePt t="14202" x="6934200" y="3822700"/>
          <p14:tracePt t="14236" x="7061200" y="3822700"/>
          <p14:tracePt t="14269" x="7207250" y="3822700"/>
          <p14:tracePt t="14303" x="7321550" y="3829050"/>
          <p14:tracePt t="14319" x="7346950" y="3835400"/>
          <p14:tracePt t="14336" x="7353300" y="3835400"/>
          <p14:tracePt t="14369" x="7353300" y="3841750"/>
          <p14:tracePt t="14468" x="7359650" y="3841750"/>
          <p14:tracePt t="14474" x="7366000" y="3841750"/>
          <p14:tracePt t="14487" x="7385050" y="3841750"/>
          <p14:tracePt t="14503" x="7473950" y="3822700"/>
          <p14:tracePt t="14521" x="7550150" y="3803650"/>
          <p14:tracePt t="14523" x="7594600" y="3784600"/>
          <p14:tracePt t="14536" x="7683500" y="3771900"/>
          <p14:tracePt t="14553" x="7772400" y="3765550"/>
          <p14:tracePt t="14569" x="7848600" y="3765550"/>
          <p14:tracePt t="14586" x="7956550" y="3784600"/>
          <p14:tracePt t="14603" x="8001000" y="3810000"/>
          <p14:tracePt t="14619" x="8045450" y="3835400"/>
          <p14:tracePt t="14636" x="8058150" y="3841750"/>
          <p14:tracePt t="14669" x="8064500" y="3848100"/>
          <p14:tracePt t="14870" x="8096250" y="3867150"/>
          <p14:tracePt t="14876" x="8115300" y="3879850"/>
          <p14:tracePt t="14886" x="8128000" y="3892550"/>
          <p14:tracePt t="14903" x="8166100" y="3911600"/>
          <p14:tracePt t="14920" x="8172450" y="3911600"/>
          <p14:tracePt t="14969" x="8172450" y="3917950"/>
          <p14:tracePt t="15003" x="8178800" y="3917950"/>
          <p14:tracePt t="15605" x="8172450" y="3917950"/>
          <p14:tracePt t="15612" x="8153400" y="3917950"/>
          <p14:tracePt t="15620" x="8140700" y="3905250"/>
          <p14:tracePt t="15638" x="8102600" y="3892550"/>
          <p14:tracePt t="15653" x="8178800" y="3917950"/>
          <p14:tracePt t="16139" x="8140700" y="3924300"/>
          <p14:tracePt t="16145" x="8083550" y="3943350"/>
          <p14:tracePt t="16153" x="8039100" y="3968750"/>
          <p14:tracePt t="16170" x="7912100" y="4013200"/>
          <p14:tracePt t="16186" x="7747000" y="4070350"/>
          <p14:tracePt t="16203" x="7581900" y="4114800"/>
          <p14:tracePt t="16219" x="7416800" y="4159250"/>
          <p14:tracePt t="16253" x="6953250" y="4286250"/>
          <p14:tracePt t="16286" x="6553200" y="4419600"/>
          <p14:tracePt t="16319" x="6178550" y="4578350"/>
          <p14:tracePt t="16336" x="6038850" y="4635500"/>
          <p14:tracePt t="16353" x="5829300" y="4724400"/>
          <p14:tracePt t="16369" x="5676900" y="4775200"/>
          <p14:tracePt t="16386" x="5537200" y="4813300"/>
          <p14:tracePt t="16402" x="5346700" y="4857750"/>
          <p14:tracePt t="16419" x="5187950" y="4870450"/>
          <p14:tracePt t="16436" x="4914900" y="4889500"/>
          <p14:tracePt t="16453" x="4724400" y="4908550"/>
          <p14:tracePt t="16469" x="4483100" y="4933950"/>
          <p14:tracePt t="16486" x="4140200" y="4978400"/>
          <p14:tracePt t="16503" x="3917950" y="5016500"/>
          <p14:tracePt t="16519" x="3581400" y="5099050"/>
          <p14:tracePt t="16536" x="3359150" y="5162550"/>
          <p14:tracePt t="16554" x="3175000" y="5232400"/>
          <p14:tracePt t="16569" x="2984500" y="5314950"/>
          <p14:tracePt t="16586" x="2857500" y="5359400"/>
          <p14:tracePt t="16603" x="2724150" y="5397500"/>
          <p14:tracePt t="16620" x="2654300" y="5416550"/>
          <p14:tracePt t="16637" x="2616200" y="5435600"/>
          <p14:tracePt t="16653" x="2584450" y="5448300"/>
          <p14:tracePt t="16670" x="2571750" y="5467350"/>
          <p14:tracePt t="16686" x="2552700" y="5492750"/>
          <p14:tracePt t="16703" x="2533650" y="5524500"/>
          <p14:tracePt t="16721" x="2508250" y="5594350"/>
          <p14:tracePt t="16736" x="2501900" y="5651500"/>
          <p14:tracePt t="16753" x="2501900" y="5715000"/>
          <p14:tracePt t="16769" x="2514600" y="5797550"/>
          <p14:tracePt t="16786" x="2546350" y="5867400"/>
          <p14:tracePt t="16803" x="2578100" y="5943600"/>
          <p14:tracePt t="16820" x="2679700" y="6045200"/>
          <p14:tracePt t="16836" x="2787650" y="6121400"/>
          <p14:tracePt t="16853" x="2946400" y="6203950"/>
          <p14:tracePt t="16870" x="3035300" y="6216650"/>
          <p14:tracePt t="16887" x="3136900" y="6223000"/>
          <p14:tracePt t="16903" x="3352800" y="6153150"/>
          <p14:tracePt t="16920" x="3530600" y="6064250"/>
          <p14:tracePt t="16936" x="3829050" y="5886450"/>
          <p14:tracePt t="16953" x="4006850" y="5778500"/>
          <p14:tracePt t="16970" x="4159250" y="5676900"/>
          <p14:tracePt t="16986" x="4298950" y="5530850"/>
          <p14:tracePt t="17003" x="4349750" y="5441950"/>
          <p14:tracePt t="17019" x="4394200" y="5359400"/>
          <p14:tracePt t="17036" x="4406900" y="5314950"/>
          <p14:tracePt t="17039" x="4406900" y="5295900"/>
          <p14:tracePt t="17053" x="4413250" y="5283200"/>
          <p14:tracePt t="17070" x="4413250" y="5270500"/>
          <p14:tracePt t="17202" x="4406900" y="5270500"/>
          <p14:tracePt t="17209" x="4400550" y="5270500"/>
          <p14:tracePt t="17220" x="4394200" y="5270500"/>
          <p14:tracePt t="17236" x="4216400" y="5264150"/>
          <p14:tracePt t="17253" x="3994150" y="5245100"/>
          <p14:tracePt t="17269" x="3740150" y="5226050"/>
          <p14:tracePt t="17286" x="3644900" y="5226050"/>
          <p14:tracePt t="17302" x="3600450" y="5226050"/>
          <p14:tracePt t="17320" x="3594100" y="5226050"/>
          <p14:tracePt t="17336" x="3575050" y="5226050"/>
          <p14:tracePt t="17353" x="3448050" y="5276850"/>
          <p14:tracePt t="17370" x="3365500" y="5308600"/>
          <p14:tracePt t="17386" x="3270250" y="5365750"/>
          <p14:tracePt t="17403" x="3162300" y="5448300"/>
          <p14:tracePt t="17419" x="3092450" y="5505450"/>
          <p14:tracePt t="17436" x="3009900" y="5619750"/>
          <p14:tracePt t="17452" x="2971800" y="5683250"/>
          <p14:tracePt t="17469" x="2927350" y="5765800"/>
          <p14:tracePt t="17486" x="2908300" y="5835650"/>
          <p14:tracePt t="17503" x="2901950" y="5899150"/>
          <p14:tracePt t="17519" x="2921000" y="6007100"/>
          <p14:tracePt t="17536" x="2965450" y="6089650"/>
          <p14:tracePt t="17552" x="3054350" y="6184900"/>
          <p14:tracePt t="17570" x="3111500" y="6235700"/>
          <p14:tracePt t="17587" x="3194050" y="6273800"/>
          <p14:tracePt t="17603" x="3340100" y="6318250"/>
          <p14:tracePt t="17620" x="3505200" y="6324600"/>
          <p14:tracePt t="17636" x="3771900" y="6299200"/>
          <p14:tracePt t="17653" x="3962400" y="6254750"/>
          <p14:tracePt t="17670" x="4146550" y="6191250"/>
          <p14:tracePt t="17686" x="4400550" y="6108700"/>
          <p14:tracePt t="17703" x="4533900" y="6019800"/>
          <p14:tracePt t="17720" x="4667250" y="5867400"/>
          <p14:tracePt t="17736" x="4705350" y="5759450"/>
          <p14:tracePt t="17754" x="4730750" y="5651500"/>
          <p14:tracePt t="17770" x="4749800" y="5467350"/>
          <p14:tracePt t="17789" x="4737100" y="5283200"/>
          <p14:tracePt t="17803" x="4692650" y="5168900"/>
          <p14:tracePt t="17820" x="4648200" y="5086350"/>
          <p14:tracePt t="17837" x="4597400" y="5029200"/>
          <p14:tracePt t="17853" x="4495800" y="4946650"/>
          <p14:tracePt t="17870" x="4432300" y="4914900"/>
          <p14:tracePt t="17886" x="4305300" y="4876800"/>
          <p14:tracePt t="17903" x="4210050" y="4857750"/>
          <p14:tracePt t="17920" x="4102100" y="4857750"/>
          <p14:tracePt t="17936" x="3949700" y="4908550"/>
          <p14:tracePt t="17953" x="3848100" y="4953000"/>
          <p14:tracePt t="17969" x="3695700" y="5067300"/>
          <p14:tracePt t="17986" x="3594100" y="5162550"/>
          <p14:tracePt t="19549" x="3581400" y="5162550"/>
          <p14:tracePt t="19556" x="3562350" y="5168900"/>
          <p14:tracePt t="19569" x="3492500" y="5200650"/>
          <p14:tracePt t="19586" x="3416300" y="5251450"/>
          <p14:tracePt t="19603" x="3321050" y="5334000"/>
          <p14:tracePt t="19619" x="3175000" y="5461000"/>
          <p14:tracePt t="19636" x="3079750" y="5562600"/>
          <p14:tracePt t="19653" x="2984500" y="5734050"/>
          <p14:tracePt t="19686" x="2927350" y="5886450"/>
          <p14:tracePt t="19720" x="2921000" y="5981700"/>
          <p14:tracePt t="19753" x="2984500" y="6013450"/>
          <p14:tracePt t="19770" x="3073400" y="6013450"/>
          <p14:tracePt t="19786" x="3270250" y="5962650"/>
          <p14:tracePt t="19803" x="3416300" y="5911850"/>
          <p14:tracePt t="19820" x="3676650" y="5759450"/>
          <p14:tracePt t="19837" x="3860800" y="5626100"/>
          <p14:tracePt t="19854" x="4013200" y="5499100"/>
          <p14:tracePt t="19870" x="4171950" y="5295900"/>
          <p14:tracePt t="19887" x="4260850" y="5118100"/>
          <p14:tracePt t="19903" x="4311650" y="4921250"/>
          <p14:tracePt t="19920" x="4318000" y="4813300"/>
          <p14:tracePt t="19937" x="4311650" y="4692650"/>
          <p14:tracePt t="19953" x="4254500" y="4527550"/>
          <p14:tracePt t="19970" x="4203700" y="4451350"/>
          <p14:tracePt t="19986" x="4057650" y="4349750"/>
          <p14:tracePt t="20003" x="3981450" y="43180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Example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50                         50               100                               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50                          1850        1900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100                      1900         2000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0" y="5029200"/>
            <a:ext cx="8077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Sensitivity: 50/100= 50%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Specificity: 1850/1900= 97.4%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47"/>
    </mc:Choice>
    <mc:Fallback>
      <p:transition spd="slow" advTm="6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28" grpId="0"/>
    </p:bldLst>
  </p:timing>
  <p:extLst>
    <p:ext uri="{3A86A75C-4F4B-4683-9AE1-C65F6400EC91}">
      <p14:laserTraceLst xmlns:p14="http://schemas.microsoft.com/office/powerpoint/2010/main">
        <p14:tracePtLst>
          <p14:tracePt t="2610" x="3981450" y="4311650"/>
          <p14:tracePt t="2616" x="3981450" y="4292600"/>
          <p14:tracePt t="2626" x="3981450" y="4267200"/>
          <p14:tracePt t="2644" x="3987800" y="4210050"/>
          <p14:tracePt t="2660" x="4032250" y="4032250"/>
          <p14:tracePt t="2676" x="4064000" y="3911600"/>
          <p14:tracePt t="2693" x="4140200" y="3721100"/>
          <p14:tracePt t="2710" x="4235450" y="3556000"/>
          <p14:tracePt t="2743" x="4584700" y="3009900"/>
          <p14:tracePt t="2776" x="5073650" y="2324100"/>
          <p14:tracePt t="2810" x="5334000" y="1993900"/>
          <p14:tracePt t="2826" x="5499100" y="1778000"/>
          <p14:tracePt t="2843" x="5594350" y="1657350"/>
          <p14:tracePt t="2859" x="5708650" y="1524000"/>
          <p14:tracePt t="2876" x="5753100" y="1466850"/>
          <p14:tracePt t="2893" x="5759450" y="1435100"/>
          <p14:tracePt t="2910" x="5784850" y="1384300"/>
          <p14:tracePt t="2926" x="5797550" y="1346200"/>
          <p14:tracePt t="2943" x="5816600" y="1308100"/>
          <p14:tracePt t="2959" x="5816600" y="1295400"/>
          <p14:tracePt t="3005" x="5797550" y="1295400"/>
          <p14:tracePt t="3012" x="5784850" y="1295400"/>
          <p14:tracePt t="3026" x="5683250" y="1320800"/>
          <p14:tracePt t="3043" x="5556250" y="1358900"/>
          <p14:tracePt t="3060" x="5391150" y="1422400"/>
          <p14:tracePt t="3076" x="5048250" y="1574800"/>
          <p14:tracePt t="3093" x="4870450" y="1663700"/>
          <p14:tracePt t="3109" x="4641850" y="1790700"/>
          <p14:tracePt t="3126" x="4527550" y="1866900"/>
          <p14:tracePt t="3142" x="4413250" y="1949450"/>
          <p14:tracePt t="3159" x="4356100" y="2006600"/>
          <p14:tracePt t="3177" x="4318000" y="2057400"/>
          <p14:tracePt t="3193" x="4279900" y="2139950"/>
          <p14:tracePt t="3209" x="4273550" y="2190750"/>
          <p14:tracePt t="3226" x="4273550" y="2260600"/>
          <p14:tracePt t="3243" x="4292600" y="2419350"/>
          <p14:tracePt t="3259" x="4311650" y="2559050"/>
          <p14:tracePt t="3261" x="4318000" y="2628900"/>
          <p14:tracePt t="3276" x="4343400" y="2774950"/>
          <p14:tracePt t="3292" x="4387850" y="2946400"/>
          <p14:tracePt t="3309" x="4451350" y="3175000"/>
          <p14:tracePt t="3326" x="4521200" y="3289300"/>
          <p14:tracePt t="3343" x="4578350" y="3365500"/>
          <p14:tracePt t="3359" x="4667250" y="3416300"/>
          <p14:tracePt t="3376" x="4724400" y="3416300"/>
          <p14:tracePt t="3393" x="4787900" y="3390900"/>
          <p14:tracePt t="3409" x="4902200" y="3270250"/>
          <p14:tracePt t="3426" x="4991100" y="3130550"/>
          <p14:tracePt t="3443" x="5073650" y="2940050"/>
          <p14:tracePt t="3460" x="5105400" y="2819400"/>
          <p14:tracePt t="3476" x="5105400" y="2692400"/>
          <p14:tracePt t="3493" x="5092700" y="2622550"/>
          <p14:tracePt t="3510" x="5073650" y="2578100"/>
          <p14:tracePt t="3526" x="5054600" y="2559050"/>
          <p14:tracePt t="3543" x="5010150" y="2559050"/>
          <p14:tracePt t="3559" x="4940300" y="2559050"/>
          <p14:tracePt t="3576" x="4730750" y="2590800"/>
          <p14:tracePt t="3593" x="4584700" y="2616200"/>
          <p14:tracePt t="3609" x="4362450" y="2692400"/>
          <p14:tracePt t="3626" x="4267200" y="2736850"/>
          <p14:tracePt t="3643" x="4178300" y="2787650"/>
          <p14:tracePt t="3660" x="4152900" y="2813050"/>
          <p14:tracePt t="3677" x="4127500" y="2844800"/>
          <p14:tracePt t="3693" x="4102100" y="2889250"/>
          <p14:tracePt t="3710" x="4095750" y="2914650"/>
          <p14:tracePt t="3726" x="4102100" y="2952750"/>
          <p14:tracePt t="3743" x="4127500" y="2978150"/>
          <p14:tracePt t="3760" x="4152900" y="3003550"/>
          <p14:tracePt t="3762" x="4171950" y="3016250"/>
          <p14:tracePt t="3776" x="4216400" y="3035300"/>
          <p14:tracePt t="3793" x="4260850" y="3054350"/>
          <p14:tracePt t="3809" x="4318000" y="3092450"/>
          <p14:tracePt t="3826" x="4362450" y="3130550"/>
          <p14:tracePt t="3844" x="4476750" y="3225800"/>
          <p14:tracePt t="3860" x="4533900" y="3282950"/>
          <p14:tracePt t="3876" x="4591050" y="3359150"/>
          <p14:tracePt t="3893" x="4660900" y="3536950"/>
          <p14:tracePt t="3909" x="4692650" y="3651250"/>
          <p14:tracePt t="3927" x="4724400" y="3752850"/>
          <p14:tracePt t="3943" x="4749800" y="3911600"/>
          <p14:tracePt t="3960" x="4756150" y="3994150"/>
          <p14:tracePt t="3976" x="4756150" y="4089400"/>
          <p14:tracePt t="3993" x="4756150" y="4121150"/>
          <p14:tracePt t="4010" x="4749800" y="4133850"/>
          <p14:tracePt t="4026" x="4749800" y="4140200"/>
          <p14:tracePt t="4101" x="4749800" y="4127500"/>
          <p14:tracePt t="4108" x="4762500" y="4102100"/>
          <p14:tracePt t="4115" x="4762500" y="4057650"/>
          <p14:tracePt t="4126" x="4768850" y="4000500"/>
          <p14:tracePt t="4143" x="4775200" y="3848100"/>
          <p14:tracePt t="4160" x="4768850" y="3771900"/>
          <p14:tracePt t="4177" x="4768850" y="3721100"/>
          <p14:tracePt t="4193" x="4762500" y="3702050"/>
          <p14:tracePt t="4210" x="4756150" y="3702050"/>
          <p14:tracePt t="4226" x="4756150" y="3695700"/>
          <p14:tracePt t="4262" x="4743450" y="3695700"/>
          <p14:tracePt t="4276" x="4667250" y="3689350"/>
          <p14:tracePt t="4293" x="4565650" y="3689350"/>
          <p14:tracePt t="4310" x="4368800" y="3695700"/>
          <p14:tracePt t="4326" x="4279900" y="3721100"/>
          <p14:tracePt t="4342" x="4165600" y="3740150"/>
          <p14:tracePt t="4359" x="4114800" y="3765550"/>
          <p14:tracePt t="4376" x="4032250" y="3797300"/>
          <p14:tracePt t="4393" x="3892550" y="3867150"/>
          <p14:tracePt t="4410" x="3803650" y="3937000"/>
          <p14:tracePt t="4426" x="3733800" y="4013200"/>
          <p14:tracePt t="4443" x="3651250" y="4165600"/>
          <p14:tracePt t="4460" x="3613150" y="4229100"/>
          <p14:tracePt t="4476" x="3568700" y="4337050"/>
          <p14:tracePt t="4493" x="3556000" y="4394200"/>
          <p14:tracePt t="4511" x="3543300" y="4476750"/>
          <p14:tracePt t="4526" x="3543300" y="4597400"/>
          <p14:tracePt t="4544" x="3562350" y="4667250"/>
          <p14:tracePt t="4560" x="3594100" y="4743450"/>
          <p14:tracePt t="4576" x="3625850" y="4775200"/>
          <p14:tracePt t="4593" x="3657600" y="4800600"/>
          <p14:tracePt t="4610" x="3752850" y="4857750"/>
          <p14:tracePt t="4626" x="3886200" y="4902200"/>
          <p14:tracePt t="4643" x="4133850" y="4927600"/>
          <p14:tracePt t="4659" x="4279900" y="4927600"/>
          <p14:tracePt t="4676" x="4464050" y="4914900"/>
          <p14:tracePt t="4693" x="4679950" y="4845050"/>
          <p14:tracePt t="4710" x="4794250" y="4781550"/>
          <p14:tracePt t="4726" x="4933950" y="4641850"/>
          <p14:tracePt t="4743" x="5010150" y="4508500"/>
          <p14:tracePt t="4760" x="5041900" y="4406900"/>
          <p14:tracePt t="4762" x="5060950" y="4349750"/>
          <p14:tracePt t="4777" x="5054600" y="4254500"/>
          <p14:tracePt t="4793" x="5035550" y="4159250"/>
          <p14:tracePt t="4810" x="4984750" y="4044950"/>
          <p14:tracePt t="4827" x="4940300" y="3987800"/>
          <p14:tracePt t="4844" x="4914900" y="3949700"/>
          <p14:tracePt t="4859" x="4851400" y="3924300"/>
          <p14:tracePt t="4877" x="4794250" y="3917950"/>
          <p14:tracePt t="4893" x="4654550" y="3917950"/>
          <p14:tracePt t="4910" x="4521200" y="3943350"/>
          <p14:tracePt t="4926" x="4337050" y="4006850"/>
          <p14:tracePt t="4944" x="4222750" y="4057650"/>
          <p14:tracePt t="4961" x="4095750" y="4114800"/>
          <p14:tracePt t="4976" x="3956050" y="4184650"/>
          <p14:tracePt t="4993" x="3892550" y="4229100"/>
          <p14:tracePt t="5009" x="3854450" y="4254500"/>
          <p14:tracePt t="5027" x="3810000" y="4298950"/>
          <p14:tracePt t="5044" x="3810000" y="4330700"/>
          <p14:tracePt t="5060" x="3822700" y="4419600"/>
          <p14:tracePt t="5077" x="3860800" y="4521200"/>
          <p14:tracePt t="5094" x="3924300" y="4603750"/>
          <p14:tracePt t="5110" x="4044950" y="4730750"/>
          <p14:tracePt t="5128" x="4146550" y="4806950"/>
          <p14:tracePt t="5143" x="4279900" y="4883150"/>
          <p14:tracePt t="5160" x="4381500" y="4914900"/>
          <p14:tracePt t="5176" x="4546600" y="4902200"/>
          <p14:tracePt t="5193" x="4660900" y="4857750"/>
          <p14:tracePt t="5211" x="4762500" y="4775200"/>
          <p14:tracePt t="5226" x="4876800" y="4610100"/>
          <p14:tracePt t="5245" x="4933950" y="4495800"/>
          <p14:tracePt t="5260" x="4978400" y="4362450"/>
          <p14:tracePt t="5263" x="4978400" y="4311650"/>
          <p14:tracePt t="5277" x="4978400" y="4203700"/>
          <p14:tracePt t="5295" x="4959350" y="4108450"/>
          <p14:tracePt t="5310" x="4921250" y="4025900"/>
          <p14:tracePt t="5327" x="4876800" y="3981450"/>
          <p14:tracePt t="5343" x="4794250" y="3943350"/>
          <p14:tracePt t="5359" x="4730750" y="3930650"/>
          <p14:tracePt t="5377" x="4641850" y="3930650"/>
          <p14:tracePt t="5393" x="4527550" y="3943350"/>
          <p14:tracePt t="5410" x="4432300" y="3994150"/>
          <p14:tracePt t="5426" x="4324350" y="4070350"/>
          <p14:tracePt t="5443" x="4254500" y="4127500"/>
          <p14:tracePt t="5459" x="4197350" y="4184650"/>
          <p14:tracePt t="5476" x="4178300" y="4222750"/>
          <p14:tracePt t="5493" x="4171950" y="4254500"/>
          <p14:tracePt t="5509" x="4171950" y="4305300"/>
          <p14:tracePt t="5526" x="4184650" y="4343400"/>
          <p14:tracePt t="5543" x="4203700" y="4362450"/>
          <p14:tracePt t="5560" x="4210050" y="4375150"/>
          <p14:tracePt t="5577" x="4216400" y="4375150"/>
          <p14:tracePt t="5593" x="4216400" y="4381500"/>
          <p14:tracePt t="5635" x="4222750" y="4381500"/>
          <p14:tracePt t="5802" x="4216400" y="4381500"/>
          <p14:tracePt t="6837" x="4222750" y="4337050"/>
          <p14:tracePt t="6842" x="4267200" y="4260850"/>
          <p14:tracePt t="6849" x="4311650" y="4171950"/>
          <p14:tracePt t="6860" x="4356100" y="4083050"/>
          <p14:tracePt t="6876" x="4603750" y="3632200"/>
          <p14:tracePt t="6893" x="4768850" y="3359150"/>
          <p14:tracePt t="6910" x="4984750" y="2978150"/>
          <p14:tracePt t="6943" x="5575300" y="1854200"/>
          <p14:tracePt t="6977" x="5873750" y="1066800"/>
          <p14:tracePt t="7010" x="5930900" y="679450"/>
          <p14:tracePt t="7027" x="5930900" y="596900"/>
          <p14:tracePt t="7043" x="5924550" y="533400"/>
          <p14:tracePt t="7060" x="5886450" y="488950"/>
          <p14:tracePt t="7076" x="5873750" y="476250"/>
          <p14:tracePt t="7093" x="5829300" y="476250"/>
          <p14:tracePt t="7110" x="5803900" y="482600"/>
          <p14:tracePt t="7126" x="5759450" y="508000"/>
          <p14:tracePt t="7143" x="5721350" y="527050"/>
          <p14:tracePt t="7159" x="5683250" y="565150"/>
          <p14:tracePt t="7176" x="5632450" y="615950"/>
          <p14:tracePt t="7195" x="5568950" y="673100"/>
          <p14:tracePt t="7210" x="5511800" y="723900"/>
          <p14:tracePt t="7227" x="5435600" y="800100"/>
          <p14:tracePt t="7244" x="5346700" y="882650"/>
          <p14:tracePt t="7260" x="5232400" y="1009650"/>
          <p14:tracePt t="7277" x="5187950" y="1054100"/>
          <p14:tracePt t="7293" x="5181600" y="1079500"/>
          <p14:tracePt t="7327" x="5200650" y="1085850"/>
          <p14:tracePt t="7343" x="5308600" y="1092200"/>
          <p14:tracePt t="7360" x="5410200" y="1066800"/>
          <p14:tracePt t="7376" x="5594350" y="1028700"/>
          <p14:tracePt t="7394" x="5727700" y="984250"/>
          <p14:tracePt t="7410" x="5829300" y="952500"/>
          <p14:tracePt t="7427" x="5892800" y="920750"/>
          <p14:tracePt t="7444" x="5911850" y="914400"/>
          <p14:tracePt t="7460" x="5918200" y="914400"/>
          <p14:tracePt t="7494" x="5918200" y="901700"/>
          <p14:tracePt t="7510" x="5873750" y="863600"/>
          <p14:tracePt t="7527" x="5765800" y="793750"/>
          <p14:tracePt t="7543" x="5588000" y="730250"/>
          <p14:tracePt t="7559" x="5448300" y="723900"/>
          <p14:tracePt t="7576" x="5219700" y="749300"/>
          <p14:tracePt t="7593" x="5080000" y="793750"/>
          <p14:tracePt t="7609" x="4965700" y="857250"/>
          <p14:tracePt t="7626" x="4806950" y="1009650"/>
          <p14:tracePt t="7643" x="4686300" y="1130300"/>
          <p14:tracePt t="7660" x="4597400" y="1238250"/>
          <p14:tracePt t="7676" x="4457700" y="1485900"/>
          <p14:tracePt t="7693" x="4438650" y="1587500"/>
          <p14:tracePt t="7710" x="4445000" y="1689100"/>
          <p14:tracePt t="7727" x="4470400" y="1733550"/>
          <p14:tracePt t="7744" x="4540250" y="1784350"/>
          <p14:tracePt t="7760" x="4699000" y="1847850"/>
          <p14:tracePt t="7777" x="4819650" y="1873250"/>
          <p14:tracePt t="7793" x="5067300" y="1898650"/>
          <p14:tracePt t="7810" x="5270500" y="1885950"/>
          <p14:tracePt t="7826" x="5499100" y="1828800"/>
          <p14:tracePt t="7844" x="5873750" y="1663700"/>
          <p14:tracePt t="7860" x="6064250" y="1530350"/>
          <p14:tracePt t="7876" x="6267450" y="1320800"/>
          <p14:tracePt t="7896" x="6350000" y="1193800"/>
          <p14:tracePt t="7910" x="6407150" y="1060450"/>
          <p14:tracePt t="7927" x="6451600" y="850900"/>
          <p14:tracePt t="7943" x="6451600" y="723900"/>
          <p14:tracePt t="7960" x="6362700" y="584200"/>
          <p14:tracePt t="7977" x="6267450" y="508000"/>
          <p14:tracePt t="7994" x="6108700" y="450850"/>
          <p14:tracePt t="8010" x="5784850" y="431800"/>
          <p14:tracePt t="8026" x="5505450" y="476250"/>
          <p14:tracePt t="8043" x="5054600" y="641350"/>
          <p14:tracePt t="8060" x="4845050" y="755650"/>
          <p14:tracePt t="8076" x="4660900" y="914400"/>
          <p14:tracePt t="8094" x="4603750" y="1009650"/>
          <p14:tracePt t="8111" x="4584700" y="1092200"/>
          <p14:tracePt t="8126" x="4616450" y="1187450"/>
          <p14:tracePt t="8143" x="4673600" y="1238250"/>
          <p14:tracePt t="8160" x="4775200" y="1314450"/>
          <p14:tracePt t="8177" x="4870450" y="1358900"/>
          <p14:tracePt t="8193" x="4965700" y="1403350"/>
          <p14:tracePt t="8210" x="5080000" y="1454150"/>
          <p14:tracePt t="8226" x="5137150" y="1466850"/>
          <p14:tracePt t="8243" x="5162550" y="1479550"/>
          <p14:tracePt t="8260" x="5168900" y="1485900"/>
          <p14:tracePt t="8277" x="5168900" y="1492250"/>
          <p14:tracePt t="8396" x="5168900" y="1498600"/>
          <p14:tracePt t="8417" x="5162550" y="1511300"/>
          <p14:tracePt t="8758" x="5187950" y="1568450"/>
          <p14:tracePt t="8765" x="5219700" y="1644650"/>
          <p14:tracePt t="8777" x="5264150" y="1733550"/>
          <p14:tracePt t="8793" x="5397500" y="2076450"/>
          <p14:tracePt t="8810" x="5492750" y="2368550"/>
          <p14:tracePt t="8826" x="5695950" y="2959100"/>
          <p14:tracePt t="8844" x="5842000" y="3359150"/>
          <p14:tracePt t="8860" x="5962650" y="3638550"/>
          <p14:tracePt t="8894" x="6400800" y="4305300"/>
          <p14:tracePt t="8927" x="6870700" y="4711700"/>
          <p14:tracePt t="8960" x="7321550" y="4972050"/>
          <p14:tracePt t="8977" x="7467600" y="5022850"/>
          <p14:tracePt t="8993" x="7607300" y="5054600"/>
          <p14:tracePt t="9010" x="7785100" y="5080000"/>
          <p14:tracePt t="9026" x="7880350" y="5080000"/>
          <p14:tracePt t="9043" x="7975600" y="5060950"/>
          <p14:tracePt t="9060" x="8026400" y="5035550"/>
          <p14:tracePt t="9076" x="8102600" y="4972050"/>
          <p14:tracePt t="9093" x="8134350" y="4940300"/>
          <p14:tracePt t="9110" x="8153400" y="4914900"/>
          <p14:tracePt t="9127" x="8159750" y="4902200"/>
          <p14:tracePt t="9144" x="8159750" y="4895850"/>
          <p14:tracePt t="9177" x="8153400" y="4889500"/>
          <p14:tracePt t="9194" x="8064500" y="4813300"/>
          <p14:tracePt t="9211" x="7854950" y="4667250"/>
          <p14:tracePt t="9227" x="7740650" y="4622800"/>
          <p14:tracePt t="9243" x="7569200" y="4572000"/>
          <p14:tracePt t="9260" x="7486650" y="4559300"/>
          <p14:tracePt t="9278" x="7372350" y="4527550"/>
          <p14:tracePt t="9293" x="7289800" y="4508500"/>
          <p14:tracePt t="9310" x="7194550" y="4483100"/>
          <p14:tracePt t="9326" x="7105650" y="4457700"/>
          <p14:tracePt t="9343" x="7080250" y="4451350"/>
          <p14:tracePt t="9360" x="7073900" y="4451350"/>
          <p14:tracePt t="9393" x="7067550" y="4451350"/>
          <p14:tracePt t="9486" x="7067550" y="4445000"/>
          <p14:tracePt t="9523" x="7067550" y="4438650"/>
          <p14:tracePt t="9576" x="7067550" y="4432300"/>
          <p14:tracePt t="9590" x="7067550" y="4425950"/>
          <p14:tracePt t="9597" x="7073900" y="4413250"/>
          <p14:tracePt t="9611" x="7080250" y="4394200"/>
          <p14:tracePt t="9627" x="7118350" y="4337050"/>
          <p14:tracePt t="9645" x="7137400" y="4305300"/>
          <p14:tracePt t="9660" x="7188200" y="4260850"/>
          <p14:tracePt t="9677" x="7200900" y="4241800"/>
          <p14:tracePt t="9693" x="7213600" y="4235450"/>
          <p14:tracePt t="9710" x="7219950" y="4235450"/>
          <p14:tracePt t="9756" x="7219950" y="4229100"/>
          <p14:tracePt t="9763" x="7213600" y="4229100"/>
          <p14:tracePt t="9769" x="7207250" y="4222750"/>
          <p14:tracePt t="9778" x="7188200" y="4216400"/>
          <p14:tracePt t="9793" x="7105650" y="4197350"/>
          <p14:tracePt t="9810" x="6997700" y="4165600"/>
          <p14:tracePt t="9826" x="6788150" y="4095750"/>
          <p14:tracePt t="9843" x="6654800" y="4070350"/>
          <p14:tracePt t="9860" x="6546850" y="4051300"/>
          <p14:tracePt t="9877" x="6394450" y="4051300"/>
          <p14:tracePt t="9893" x="6299200" y="4051300"/>
          <p14:tracePt t="9910" x="6178550" y="4057650"/>
          <p14:tracePt t="9927" x="6102350" y="4070350"/>
          <p14:tracePt t="9943" x="6019800" y="4089400"/>
          <p14:tracePt t="9960" x="5930900" y="4127500"/>
          <p14:tracePt t="9977" x="5867400" y="4165600"/>
          <p14:tracePt t="9993" x="5810250" y="4222750"/>
          <p14:tracePt t="10010" x="5772150" y="4273550"/>
          <p14:tracePt t="10026" x="5721350" y="4362450"/>
          <p14:tracePt t="10043" x="5715000" y="4432300"/>
          <p14:tracePt t="10060" x="5715000" y="4502150"/>
          <p14:tracePt t="10077" x="5740400" y="4610100"/>
          <p14:tracePt t="10093" x="5784850" y="4718050"/>
          <p14:tracePt t="10110" x="5854700" y="4838700"/>
          <p14:tracePt t="10127" x="6045200" y="5048250"/>
          <p14:tracePt t="10143" x="6248400" y="5175250"/>
          <p14:tracePt t="10160" x="6540500" y="5270500"/>
          <p14:tracePt t="10177" x="6711950" y="5295900"/>
          <p14:tracePt t="10193" x="6864350" y="5295900"/>
          <p14:tracePt t="10210" x="7010400" y="5257800"/>
          <p14:tracePt t="10226" x="7092950" y="5213350"/>
          <p14:tracePt t="10243" x="7194550" y="5105400"/>
          <p14:tracePt t="10260" x="7239000" y="4997450"/>
          <p14:tracePt t="10276" x="7296150" y="4800600"/>
          <p14:tracePt t="10293" x="7315200" y="4673600"/>
          <p14:tracePt t="10310" x="7315200" y="4552950"/>
          <p14:tracePt t="10327" x="7277100" y="4419600"/>
          <p14:tracePt t="10343" x="7245350" y="4356100"/>
          <p14:tracePt t="10360" x="7207250" y="4292600"/>
          <p14:tracePt t="10377" x="7150100" y="4260850"/>
          <p14:tracePt t="10393" x="7086600" y="4216400"/>
          <p14:tracePt t="10410" x="6953250" y="4178300"/>
          <p14:tracePt t="10426" x="6819900" y="4171950"/>
          <p14:tracePt t="10443" x="6642100" y="4178300"/>
          <p14:tracePt t="10460" x="6508750" y="4216400"/>
          <p14:tracePt t="10477" x="6318250" y="4273550"/>
          <p14:tracePt t="10493" x="6184900" y="4330700"/>
          <p14:tracePt t="10510" x="6076950" y="4413250"/>
          <p14:tracePt t="10526" x="5949950" y="4552950"/>
          <p14:tracePt t="10543" x="5899150" y="4616450"/>
          <p14:tracePt t="10560" x="5867400" y="4679950"/>
          <p14:tracePt t="10577" x="5861050" y="4705350"/>
          <p14:tracePt t="10593" x="5867400" y="4737100"/>
          <p14:tracePt t="10610" x="5911850" y="4787900"/>
          <p14:tracePt t="10626" x="5994400" y="4857750"/>
          <p14:tracePt t="10643" x="6096000" y="4933950"/>
          <p14:tracePt t="10660" x="6337300" y="5035550"/>
          <p14:tracePt t="10677" x="6534150" y="5099050"/>
          <p14:tracePt t="10693" x="6813550" y="5124450"/>
          <p14:tracePt t="10711" x="6953250" y="5105400"/>
          <p14:tracePt t="10727" x="7054850" y="5073650"/>
          <p14:tracePt t="10743" x="7169150" y="4991100"/>
          <p14:tracePt t="10760" x="7219950" y="4927600"/>
          <p14:tracePt t="10776" x="7258050" y="4819650"/>
          <p14:tracePt t="10793" x="7270750" y="4730750"/>
          <p14:tracePt t="10809" x="7258050" y="4597400"/>
          <p14:tracePt t="10826" x="7239000" y="4527550"/>
          <p14:tracePt t="10843" x="7219950" y="4476750"/>
          <p14:tracePt t="10860" x="7169150" y="4419600"/>
          <p14:tracePt t="10877" x="7124700" y="4387850"/>
          <p14:tracePt t="10893" x="7054850" y="4362450"/>
          <p14:tracePt t="10910" x="6908800" y="4337050"/>
          <p14:tracePt t="10927" x="6832600" y="4337050"/>
          <p14:tracePt t="10943" x="6743700" y="4337050"/>
          <p14:tracePt t="10960" x="6699250" y="4343400"/>
          <p14:tracePt t="10978" x="6680200" y="4349750"/>
          <p14:tracePt t="10994" x="6673850" y="4349750"/>
          <p14:tracePt t="11010" x="6667500" y="4349750"/>
          <p14:tracePt t="11986" x="6623050" y="4381500"/>
          <p14:tracePt t="11994" x="6546850" y="4413250"/>
          <p14:tracePt t="12001" x="6470650" y="4438650"/>
          <p14:tracePt t="12010" x="6400800" y="4464050"/>
          <p14:tracePt t="12044" x="5384800" y="4540250"/>
          <p14:tracePt t="12077" x="3752850" y="4273550"/>
          <p14:tracePt t="12110" x="2095500" y="3911600"/>
          <p14:tracePt t="12127" x="1073150" y="3765550"/>
          <p14:tracePt t="12144" x="571500" y="3689350"/>
          <p14:tracePt t="12160" x="31750" y="3536950"/>
          <p14:tracePt t="12639" x="12700" y="2165350"/>
          <p14:tracePt t="12646" x="101600" y="2152650"/>
          <p14:tracePt t="12660" x="260350" y="2152650"/>
          <p14:tracePt t="12677" x="419100" y="2165350"/>
          <p14:tracePt t="12693" x="558800" y="2197100"/>
          <p14:tracePt t="12710" x="762000" y="2273300"/>
          <p14:tracePt t="12727" x="857250" y="2330450"/>
          <p14:tracePt t="12760" x="977900" y="2470150"/>
          <p14:tracePt t="12793" x="996950" y="2679700"/>
          <p14:tracePt t="12827" x="958850" y="2914650"/>
          <p14:tracePt t="12844" x="933450" y="2984500"/>
          <p14:tracePt t="12860" x="882650" y="3067050"/>
          <p14:tracePt t="12877" x="844550" y="3111500"/>
          <p14:tracePt t="12893" x="806450" y="3149600"/>
          <p14:tracePt t="12910" x="730250" y="3225800"/>
          <p14:tracePt t="12926" x="654050" y="3289300"/>
          <p14:tracePt t="12943" x="565150" y="3352800"/>
          <p14:tracePt t="12960" x="501650" y="3390900"/>
          <p14:tracePt t="12977" x="444500" y="3416300"/>
          <p14:tracePt t="12993" x="342900" y="3448050"/>
          <p14:tracePt t="13010" x="273050" y="3460750"/>
          <p14:tracePt t="13026" x="190500" y="3473450"/>
          <p14:tracePt t="13043" x="146050" y="3473450"/>
          <p14:tracePt t="13061" x="101600" y="3473450"/>
          <p14:tracePt t="13077" x="76200" y="3473450"/>
          <p14:tracePt t="13093" x="57150" y="3460750"/>
          <p14:tracePt t="13110" x="25400" y="3435350"/>
          <p14:tracePt t="13127" x="12700" y="3409950"/>
          <p14:tracePt t="13179" x="6350" y="3143250"/>
          <p14:tracePt t="13186" x="25400" y="3079750"/>
          <p14:tracePt t="13194" x="50800" y="3022600"/>
          <p14:tracePt t="13210" x="107950" y="2908300"/>
          <p14:tracePt t="13228" x="222250" y="2749550"/>
          <p14:tracePt t="13243" x="311150" y="2673350"/>
          <p14:tracePt t="13260" x="406400" y="2628900"/>
          <p14:tracePt t="13277" x="571500" y="2584450"/>
          <p14:tracePt t="13293" x="673100" y="2578100"/>
          <p14:tracePt t="13297" x="736600" y="2590800"/>
          <p14:tracePt t="13311" x="800100" y="2603500"/>
          <p14:tracePt t="13327" x="990600" y="2673350"/>
          <p14:tracePt t="13344" x="1136650" y="2755900"/>
          <p14:tracePt t="13360" x="1276350" y="2882900"/>
          <p14:tracePt t="13377" x="1333500" y="2952750"/>
          <p14:tracePt t="13394" x="1377950" y="3028950"/>
          <p14:tracePt t="13410" x="1403350" y="3124200"/>
          <p14:tracePt t="13427" x="1403350" y="3200400"/>
          <p14:tracePt t="13443" x="1365250" y="3314700"/>
          <p14:tracePt t="13460" x="1333500" y="3378200"/>
          <p14:tracePt t="13477" x="1289050" y="3429000"/>
          <p14:tracePt t="13494" x="1219200" y="3511550"/>
          <p14:tracePt t="13510" x="1168400" y="3562350"/>
          <p14:tracePt t="13527" x="1066800" y="3632200"/>
          <p14:tracePt t="13543" x="990600" y="3657600"/>
          <p14:tracePt t="13560" x="908050" y="3683000"/>
          <p14:tracePt t="13577" x="869950" y="3683000"/>
          <p14:tracePt t="13594" x="844550" y="3683000"/>
          <p14:tracePt t="13610" x="812800" y="3676650"/>
          <p14:tracePt t="13627" x="800100" y="3657600"/>
          <p14:tracePt t="13643" x="787400" y="3644900"/>
          <p14:tracePt t="13660" x="787400" y="3638550"/>
          <p14:tracePt t="13694" x="787400" y="3632200"/>
          <p14:tracePt t="14506" x="787400" y="3625850"/>
          <p14:tracePt t="14511" x="774700" y="3619500"/>
          <p14:tracePt t="14527" x="768350" y="3587750"/>
          <p14:tracePt t="14544" x="755650" y="3556000"/>
          <p14:tracePt t="14560" x="749300" y="3460750"/>
          <p14:tracePt t="14577" x="762000" y="3365500"/>
          <p14:tracePt t="14593" x="800100" y="3238500"/>
          <p14:tracePt t="14610" x="857250" y="3111500"/>
          <p14:tracePt t="14643" x="1047750" y="2825750"/>
          <p14:tracePt t="14677" x="1206500" y="2698750"/>
          <p14:tracePt t="14711" x="1308100" y="2711450"/>
          <p14:tracePt t="14727" x="1371600" y="2755900"/>
          <p14:tracePt t="14743" x="1422400" y="2825750"/>
          <p14:tracePt t="14760" x="1492250" y="2933700"/>
          <p14:tracePt t="14777" x="1524000" y="2997200"/>
          <p14:tracePt t="14793" x="1536700" y="3054350"/>
          <p14:tracePt t="14796" x="1536700" y="3092450"/>
          <p14:tracePt t="14810" x="1517650" y="3149600"/>
          <p14:tracePt t="14827" x="1479550" y="3232150"/>
          <p14:tracePt t="14843" x="1384300" y="3378200"/>
          <p14:tracePt t="14860" x="1301750" y="3467100"/>
          <p14:tracePt t="14877" x="1225550" y="3543300"/>
          <p14:tracePt t="14894" x="1041400" y="3632200"/>
          <p14:tracePt t="14910" x="920750" y="3676650"/>
          <p14:tracePt t="14927" x="787400" y="3714750"/>
          <p14:tracePt t="14943" x="717550" y="3721100"/>
          <p14:tracePt t="14960" x="660400" y="3721100"/>
          <p14:tracePt t="14977" x="577850" y="3721100"/>
          <p14:tracePt t="14993" x="520700" y="3708400"/>
          <p14:tracePt t="15010" x="444500" y="3676650"/>
          <p14:tracePt t="15027" x="412750" y="3651250"/>
          <p14:tracePt t="15043" x="393700" y="3632200"/>
          <p14:tracePt t="15060" x="368300" y="3587750"/>
          <p14:tracePt t="15076" x="355600" y="3556000"/>
          <p14:tracePt t="15093" x="349250" y="3498850"/>
          <p14:tracePt t="15110" x="349250" y="3448050"/>
          <p14:tracePt t="15127" x="349250" y="3416300"/>
          <p14:tracePt t="15143" x="355600" y="3378200"/>
          <p14:tracePt t="15160" x="355600" y="3365500"/>
          <p14:tracePt t="15226" x="361950" y="3365500"/>
          <p14:tracePt t="15239" x="361950" y="3371850"/>
          <p14:tracePt t="15253" x="361950" y="3384550"/>
          <p14:tracePt t="15261" x="361950" y="3390900"/>
          <p14:tracePt t="15277" x="342900" y="3429000"/>
          <p14:tracePt t="15293" x="311150" y="3524250"/>
          <p14:tracePt t="15310" x="285750" y="3575050"/>
          <p14:tracePt t="15314" x="273050" y="3594100"/>
          <p14:tracePt t="15327" x="260350" y="3606800"/>
          <p14:tracePt t="15343" x="254000" y="3625850"/>
          <p14:tracePt t="15360" x="247650" y="3632200"/>
          <p14:tracePt t="15406" x="241300" y="3632200"/>
          <p14:tracePt t="15412" x="241300" y="3625850"/>
          <p14:tracePt t="15427" x="234950" y="3619500"/>
          <p14:tracePt t="15444" x="215900" y="3587750"/>
          <p14:tracePt t="15461" x="203200" y="3498850"/>
          <p14:tracePt t="15477" x="203200" y="3321050"/>
          <p14:tracePt t="15495" x="234950" y="3168650"/>
          <p14:tracePt t="15510" x="323850" y="2914650"/>
          <p14:tracePt t="15527" x="400050" y="2781300"/>
          <p14:tracePt t="15544" x="488950" y="2673350"/>
          <p14:tracePt t="15561" x="666750" y="2559050"/>
          <p14:tracePt t="15577" x="806450" y="2508250"/>
          <p14:tracePt t="15594" x="1035050" y="2463800"/>
          <p14:tracePt t="15610" x="1257300" y="2457450"/>
          <p14:tracePt t="15627" x="1530350" y="2508250"/>
          <p14:tracePt t="15644" x="2000250" y="2628900"/>
          <p14:tracePt t="15660" x="2343150" y="2768600"/>
          <p14:tracePt t="15677" x="2794000" y="3041650"/>
          <p14:tracePt t="15693" x="2921000" y="3136900"/>
          <p14:tracePt t="15710" x="2978150" y="3187700"/>
          <p14:tracePt t="15727" x="2990850" y="3200400"/>
          <p14:tracePt t="15760" x="2997200" y="3200400"/>
          <p14:tracePt t="15823" x="3009900" y="3187700"/>
          <p14:tracePt t="15830" x="3028950" y="3162300"/>
          <p14:tracePt t="15844" x="3098800" y="3086100"/>
          <p14:tracePt t="15862" x="3225800" y="2990850"/>
          <p14:tracePt t="15877" x="3435350" y="2901950"/>
          <p14:tracePt t="15894" x="3575050" y="2882900"/>
          <p14:tracePt t="15911" x="3702050" y="2882900"/>
          <p14:tracePt t="15927" x="3892550" y="2971800"/>
          <p14:tracePt t="15943" x="3981450" y="3028950"/>
          <p14:tracePt t="15960" x="4019550" y="3079750"/>
          <p14:tracePt t="15977" x="4044950" y="3111500"/>
          <p14:tracePt t="15995" x="4044950" y="3124200"/>
          <p14:tracePt t="16010" x="3994150" y="3136900"/>
          <p14:tracePt t="16027" x="3860800" y="3168650"/>
          <p14:tracePt t="16043" x="3587750" y="3200400"/>
          <p14:tracePt t="16060" x="3321050" y="3219450"/>
          <p14:tracePt t="16078" x="3016250" y="3232150"/>
          <p14:tracePt t="16095" x="2546350" y="3251200"/>
          <p14:tracePt t="16110" x="2286000" y="3282950"/>
          <p14:tracePt t="16127" x="2000250" y="3333750"/>
          <p14:tracePt t="16143" x="1816100" y="3378200"/>
          <p14:tracePt t="16160" x="1651000" y="3473450"/>
          <p14:tracePt t="16176" x="1581150" y="3543300"/>
          <p14:tracePt t="16193" x="1549400" y="3594100"/>
          <p14:tracePt t="16210" x="1524000" y="3683000"/>
          <p14:tracePt t="16227" x="1524000" y="3727450"/>
          <p14:tracePt t="16243" x="1530350" y="3746500"/>
          <p14:tracePt t="16260" x="1549400" y="3759200"/>
          <p14:tracePt t="16277" x="1568450" y="3765550"/>
          <p14:tracePt t="16294" x="1600200" y="3765550"/>
          <p14:tracePt t="16310" x="1625600" y="3759200"/>
          <p14:tracePt t="16315" x="1644650" y="3746500"/>
          <p14:tracePt t="16327" x="1663700" y="3740150"/>
          <p14:tracePt t="16345" x="1739900" y="3702050"/>
          <p14:tracePt t="16361" x="1809750" y="3676650"/>
          <p14:tracePt t="16377" x="1924050" y="3594100"/>
          <p14:tracePt t="16394" x="2019300" y="3530600"/>
          <p14:tracePt t="16411" x="2133600" y="3473450"/>
          <p14:tracePt t="16427" x="2406650" y="3403600"/>
          <p14:tracePt t="16444" x="2603500" y="3390900"/>
          <p14:tracePt t="16460" x="2952750" y="3441700"/>
          <p14:tracePt t="16477" x="3200400" y="3530600"/>
          <p14:tracePt t="16494" x="3384550" y="3613150"/>
          <p14:tracePt t="16510" x="3568700" y="3702050"/>
          <p14:tracePt t="16527" x="3619500" y="3727450"/>
          <p14:tracePt t="16544" x="3644900" y="3746500"/>
          <p14:tracePt t="16577" x="3651250" y="3746500"/>
          <p14:tracePt t="16594" x="3644900" y="3759200"/>
          <p14:tracePt t="16611" x="3581400" y="3759200"/>
          <p14:tracePt t="16627" x="3270250" y="3702050"/>
          <p14:tracePt t="16643" x="2914650" y="3644900"/>
          <p14:tracePt t="16660" x="2438400" y="3568700"/>
          <p14:tracePt t="16677" x="1968500" y="3492500"/>
          <p14:tracePt t="16695" x="1708150" y="3473450"/>
          <p14:tracePt t="16710" x="1435100" y="3467100"/>
          <p14:tracePt t="16727" x="1327150" y="3467100"/>
          <p14:tracePt t="16744" x="1276350" y="3467100"/>
          <p14:tracePt t="16761" x="1257300" y="3467100"/>
          <p14:tracePt t="16777" x="1250950" y="3467100"/>
          <p14:tracePt t="16794" x="1250950" y="3473450"/>
          <p14:tracePt t="16849" x="1257300" y="3460750"/>
          <p14:tracePt t="16858" x="1263650" y="3454400"/>
          <p14:tracePt t="16866" x="1289050" y="3429000"/>
          <p14:tracePt t="16877" x="1346200" y="3371850"/>
          <p14:tracePt t="16894" x="1441450" y="3270250"/>
          <p14:tracePt t="16911" x="1574800" y="3117850"/>
          <p14:tracePt t="16927" x="1657350" y="3022600"/>
          <p14:tracePt t="16945" x="1778000" y="2882900"/>
          <p14:tracePt t="16960" x="1860550" y="2813050"/>
          <p14:tracePt t="16977" x="1955800" y="2774950"/>
          <p14:tracePt t="16994" x="2038350" y="2749550"/>
          <p14:tracePt t="17011" x="2120900" y="2743200"/>
          <p14:tracePt t="17028" x="2146300" y="2743200"/>
          <p14:tracePt t="17045" x="2152650" y="2749550"/>
          <p14:tracePt t="17134" x="2152650" y="2755900"/>
          <p14:tracePt t="17140" x="2133600" y="2755900"/>
          <p14:tracePt t="17147" x="2127250" y="2762250"/>
          <p14:tracePt t="17160" x="2032000" y="2781300"/>
          <p14:tracePt t="17177" x="1911350" y="2787650"/>
          <p14:tracePt t="17195" x="1758950" y="2800350"/>
          <p14:tracePt t="17210" x="1549400" y="2825750"/>
          <p14:tracePt t="17227" x="1397000" y="2844800"/>
          <p14:tracePt t="17243" x="1225550" y="2857500"/>
          <p14:tracePt t="17260" x="1136650" y="2870200"/>
          <p14:tracePt t="17277" x="1028700" y="2901950"/>
          <p14:tracePt t="17293" x="952500" y="2946400"/>
          <p14:tracePt t="17310" x="876300" y="3009900"/>
          <p14:tracePt t="17313" x="838200" y="3041650"/>
          <p14:tracePt t="17326" x="781050" y="3105150"/>
          <p14:tracePt t="17343" x="736600" y="3168650"/>
          <p14:tracePt t="17360" x="704850" y="3232150"/>
          <p14:tracePt t="17377" x="679450" y="3327400"/>
          <p14:tracePt t="17394" x="673100" y="3384550"/>
          <p14:tracePt t="17412" x="673100" y="3473450"/>
          <p14:tracePt t="17427" x="673100" y="3517900"/>
          <p14:tracePt t="17444" x="679450" y="3549650"/>
          <p14:tracePt t="17461" x="685800" y="3587750"/>
          <p14:tracePt t="17477" x="692150" y="3606800"/>
          <p14:tracePt t="17494" x="692150" y="3613150"/>
          <p14:tracePt t="17511" x="692150" y="3619500"/>
          <p14:tracePt t="17815" x="692150" y="3606800"/>
          <p14:tracePt t="17821" x="698500" y="3594100"/>
          <p14:tracePt t="17828" x="698500" y="3581400"/>
          <p14:tracePt t="17844" x="711200" y="3511550"/>
          <p14:tracePt t="17861" x="749300" y="3397250"/>
          <p14:tracePt t="17877" x="831850" y="3225800"/>
          <p14:tracePt t="17895" x="908050" y="3111500"/>
          <p14:tracePt t="17910" x="1054100" y="2927350"/>
          <p14:tracePt t="17928" x="1162050" y="2806700"/>
          <p14:tracePt t="17944" x="1320800" y="2686050"/>
          <p14:tracePt t="17961" x="1543050" y="2565400"/>
          <p14:tracePt t="17977" x="1657350" y="2514600"/>
          <p14:tracePt t="17994" x="1841500" y="2489200"/>
          <p14:tracePt t="18011" x="1974850" y="2508250"/>
          <p14:tracePt t="18027" x="2101850" y="2552700"/>
          <p14:tracePt t="18044" x="2254250" y="2622550"/>
          <p14:tracePt t="18060" x="2311400" y="2660650"/>
          <p14:tracePt t="18077" x="2349500" y="2711450"/>
          <p14:tracePt t="18094" x="2355850" y="2717800"/>
          <p14:tracePt t="18111" x="2355850" y="2724150"/>
          <p14:tracePt t="18174" x="2355850" y="2730500"/>
          <p14:tracePt t="18209" x="2355850" y="2736850"/>
          <p14:tracePt t="19013" x="2336800" y="2736850"/>
          <p14:tracePt t="19021" x="2298700" y="2755900"/>
          <p14:tracePt t="19027" x="2260600" y="2768600"/>
          <p14:tracePt t="19044" x="2159000" y="2806700"/>
          <p14:tracePt t="19060" x="1974850" y="2882900"/>
          <p14:tracePt t="19077" x="1854200" y="2933700"/>
          <p14:tracePt t="19093" x="1727200" y="2997200"/>
          <p14:tracePt t="19127" x="1492250" y="3117850"/>
          <p14:tracePt t="19160" x="1282700" y="3270250"/>
          <p14:tracePt t="19194" x="1168400" y="3390900"/>
          <p14:tracePt t="19211" x="1143000" y="3429000"/>
          <p14:tracePt t="19227" x="1130300" y="3448050"/>
          <p14:tracePt t="19244" x="1117600" y="3479800"/>
          <p14:tracePt t="19261" x="1111250" y="3479800"/>
          <p14:tracePt t="19277" x="1111250" y="3486150"/>
          <p14:tracePt t="19318" x="1111250" y="3492500"/>
          <p14:tracePt t="19353" x="1117600" y="3492500"/>
          <p14:tracePt t="19361" x="1130300" y="3492500"/>
          <p14:tracePt t="19367" x="1143000" y="3498850"/>
          <p14:tracePt t="19377" x="1162050" y="3498850"/>
          <p14:tracePt t="19393" x="1257300" y="3467100"/>
          <p14:tracePt t="19410" x="1346200" y="3416300"/>
          <p14:tracePt t="19427" x="1441450" y="3365500"/>
          <p14:tracePt t="19443" x="1600200" y="3257550"/>
          <p14:tracePt t="19460" x="1701800" y="3175000"/>
          <p14:tracePt t="19477" x="1879600" y="3060700"/>
          <p14:tracePt t="19493" x="2025650" y="2971800"/>
          <p14:tracePt t="19510" x="2152650" y="2889250"/>
          <p14:tracePt t="19527" x="2374900" y="2781300"/>
          <p14:tracePt t="19544" x="2540000" y="2698750"/>
          <p14:tracePt t="19561" x="2686050" y="2628900"/>
          <p14:tracePt t="19577" x="2952750" y="2578100"/>
          <p14:tracePt t="19595" x="3168650" y="2546350"/>
          <p14:tracePt t="19610" x="3505200" y="2501900"/>
          <p14:tracePt t="19627" x="3740150" y="2489200"/>
          <p14:tracePt t="19644" x="3937000" y="2482850"/>
          <p14:tracePt t="19661" x="4330700" y="2482850"/>
          <p14:tracePt t="19679" x="4705350" y="2495550"/>
          <p14:tracePt t="19694" x="4984750" y="2501900"/>
          <p14:tracePt t="19710" x="5187950" y="2514600"/>
          <p14:tracePt t="19727" x="5524500" y="2540000"/>
          <p14:tracePt t="19744" x="5727700" y="2546350"/>
          <p14:tracePt t="19762" x="5905500" y="2565400"/>
          <p14:tracePt t="19777" x="6203950" y="2609850"/>
          <p14:tracePt t="19794" x="6388100" y="2641600"/>
          <p14:tracePt t="19810" x="6604000" y="2711450"/>
          <p14:tracePt t="19827" x="6718300" y="2749550"/>
          <p14:tracePt t="19845" x="6858000" y="2806700"/>
          <p14:tracePt t="19860" x="6896100" y="2825750"/>
          <p14:tracePt t="19877" x="6940550" y="2844800"/>
          <p14:tracePt t="19894" x="6991350" y="2882900"/>
          <p14:tracePt t="19910" x="7004050" y="2901950"/>
          <p14:tracePt t="19928" x="7016750" y="2914650"/>
          <p14:tracePt t="19944" x="7029450" y="2946400"/>
          <p14:tracePt t="19962" x="7042150" y="2965450"/>
          <p14:tracePt t="19977" x="7067550" y="3016250"/>
          <p14:tracePt t="19994" x="7080250" y="3041650"/>
          <p14:tracePt t="20011" x="7086600" y="3067050"/>
          <p14:tracePt t="20027" x="7092950" y="3124200"/>
          <p14:tracePt t="20046" x="7099300" y="3175000"/>
          <p14:tracePt t="20061" x="7112000" y="3219450"/>
          <p14:tracePt t="20077" x="7131050" y="3270250"/>
          <p14:tracePt t="20094" x="7156450" y="3333750"/>
          <p14:tracePt t="20110" x="7181850" y="3429000"/>
          <p14:tracePt t="20128" x="7194550" y="3473450"/>
          <p14:tracePt t="20144" x="7200900" y="3524250"/>
          <p14:tracePt t="20161" x="7200900" y="3536950"/>
          <p14:tracePt t="20178" x="7200900" y="3556000"/>
          <p14:tracePt t="20194" x="7200900" y="3568700"/>
          <p14:tracePt t="20227" x="7137400" y="3587750"/>
          <p14:tracePt t="20244" x="7054850" y="3613150"/>
          <p14:tracePt t="20261" x="6946900" y="3638550"/>
          <p14:tracePt t="20277" x="6718300" y="3676650"/>
          <p14:tracePt t="20294" x="6527800" y="3702050"/>
          <p14:tracePt t="20310" x="6184900" y="3752850"/>
          <p14:tracePt t="20328" x="5886450" y="3778250"/>
          <p14:tracePt t="20345" x="5480050" y="3816350"/>
          <p14:tracePt t="20361" x="4883150" y="3854450"/>
          <p14:tracePt t="20377" x="4419600" y="3892550"/>
          <p14:tracePt t="20394" x="3733800" y="3930650"/>
          <p14:tracePt t="20410" x="3352800" y="3949700"/>
          <p14:tracePt t="20428" x="3060700" y="3968750"/>
          <p14:tracePt t="20444" x="2755900" y="3981450"/>
          <p14:tracePt t="20460" x="2628900" y="3981450"/>
          <p14:tracePt t="20477" x="2527300" y="3981450"/>
          <p14:tracePt t="20493" x="2501900" y="3981450"/>
          <p14:tracePt t="20510" x="2489200" y="3975100"/>
          <p14:tracePt t="20566" x="2489200" y="3968750"/>
          <p14:tracePt t="20630" x="2476500" y="3943350"/>
          <p14:tracePt t="20636" x="2470150" y="3886200"/>
          <p14:tracePt t="20644" x="2457450" y="3835400"/>
          <p14:tracePt t="20662" x="2432050" y="3663950"/>
          <p14:tracePt t="20677" x="2406650" y="3473450"/>
          <p14:tracePt t="20694" x="2387600" y="3155950"/>
          <p14:tracePt t="20712" x="2425700" y="2914650"/>
          <p14:tracePt t="20727" x="2463800" y="2794000"/>
          <p14:tracePt t="20744" x="2495550" y="2705100"/>
          <p14:tracePt t="20761" x="2546350" y="2609850"/>
          <p14:tracePt t="20777" x="2647950" y="2482850"/>
          <p14:tracePt t="20795" x="2819400" y="2400300"/>
          <p14:tracePt t="20810" x="2952750" y="2381250"/>
          <p14:tracePt t="20827" x="3111500" y="2355850"/>
          <p14:tracePt t="20844" x="3270250" y="2355850"/>
          <p14:tracePt t="20861" x="3676650" y="2393950"/>
          <p14:tracePt t="20878" x="4070350" y="2451100"/>
          <p14:tracePt t="20894" x="4578350" y="2565400"/>
          <p14:tracePt t="20910" x="4933950" y="2635250"/>
          <p14:tracePt t="20927" x="5264150" y="2705100"/>
          <p14:tracePt t="20944" x="5448300" y="2736850"/>
          <p14:tracePt t="20960" x="5607050" y="2768600"/>
          <p14:tracePt t="20977" x="5822950" y="2819400"/>
          <p14:tracePt t="20995" x="5949950" y="2857500"/>
          <p14:tracePt t="21011" x="6083300" y="2914650"/>
          <p14:tracePt t="21027" x="6134100" y="2927350"/>
          <p14:tracePt t="21045" x="6172200" y="2940050"/>
          <p14:tracePt t="21061" x="6178550" y="2940050"/>
          <p14:tracePt t="21078" x="6184900" y="2940050"/>
          <p14:tracePt t="21764" x="6108700" y="2965450"/>
          <p14:tracePt t="21770" x="5994400" y="3022600"/>
          <p14:tracePt t="21777" x="5854700" y="3086100"/>
          <p14:tracePt t="21794" x="5441950" y="3276600"/>
          <p14:tracePt t="21811" x="4895850" y="3581400"/>
          <p14:tracePt t="21813" x="4635500" y="3740150"/>
          <p14:tracePt t="21828" x="4197350" y="3975100"/>
          <p14:tracePt t="21844" x="3873500" y="4178300"/>
          <p14:tracePt t="21877" x="3517900" y="4464050"/>
          <p14:tracePt t="21911" x="3346450" y="4679950"/>
          <p14:tracePt t="21944" x="3321050" y="4762500"/>
          <p14:tracePt t="21961" x="3346450" y="4781550"/>
          <p14:tracePt t="21977" x="3390900" y="4787900"/>
          <p14:tracePt t="21994" x="3467100" y="4806950"/>
          <p14:tracePt t="22010" x="3505200" y="4826000"/>
          <p14:tracePt t="22027" x="3594100" y="4851400"/>
          <p14:tracePt t="22044" x="3670300" y="4870450"/>
          <p14:tracePt t="22060" x="3727450" y="4883150"/>
          <p14:tracePt t="22077" x="3803650" y="4883150"/>
          <p14:tracePt t="22094" x="3848100" y="4883150"/>
          <p14:tracePt t="22110" x="3892550" y="4838700"/>
          <p14:tracePt t="22127" x="3917950" y="4806950"/>
          <p14:tracePt t="22144" x="3924300" y="4775200"/>
          <p14:tracePt t="22161" x="3924300" y="4718050"/>
          <p14:tracePt t="22177" x="3917950" y="4679950"/>
          <p14:tracePt t="22194" x="3867150" y="4603750"/>
          <p14:tracePt t="22211" x="3810000" y="4559300"/>
          <p14:tracePt t="22227" x="3714750" y="4489450"/>
          <p14:tracePt t="22244" x="3651250" y="4457700"/>
          <p14:tracePt t="22260" x="3600450" y="4432300"/>
          <p14:tracePt t="22277" x="3543300" y="4413250"/>
          <p14:tracePt t="22294" x="3511550" y="4406900"/>
          <p14:tracePt t="22310" x="3498850" y="4400550"/>
          <p14:tracePt t="22328" x="3492500" y="4400550"/>
          <p14:tracePt t="22347" x="3479800" y="4406900"/>
          <p14:tracePt t="22361" x="3467100" y="4432300"/>
          <p14:tracePt t="22377" x="3467100" y="4470400"/>
          <p14:tracePt t="22394" x="3492500" y="4521200"/>
          <p14:tracePt t="22411" x="3613150" y="4654550"/>
          <p14:tracePt t="22428" x="3752850" y="4730750"/>
          <p14:tracePt t="22444" x="4013200" y="4819650"/>
          <p14:tracePt t="22461" x="4184650" y="4845050"/>
          <p14:tracePt t="22477" x="4413250" y="4845050"/>
          <p14:tracePt t="22494" x="4533900" y="4826000"/>
          <p14:tracePt t="22511" x="4616450" y="4787900"/>
          <p14:tracePt t="22527" x="4705350" y="4692650"/>
          <p14:tracePt t="22544" x="4762500" y="4610100"/>
          <p14:tracePt t="22560" x="4806950" y="4483100"/>
          <p14:tracePt t="22577" x="4813300" y="4425950"/>
          <p14:tracePt t="22594" x="4813300" y="4381500"/>
          <p14:tracePt t="22610" x="4813300" y="4356100"/>
          <p14:tracePt t="22643" x="4787900" y="4349750"/>
          <p14:tracePt t="22661" x="4711700" y="4318000"/>
          <p14:tracePt t="22677" x="4565650" y="4279900"/>
          <p14:tracePt t="22694" x="4324350" y="4267200"/>
          <p14:tracePt t="22711" x="4197350" y="4273550"/>
          <p14:tracePt t="22727" x="4089400" y="4298950"/>
          <p14:tracePt t="22744" x="4032250" y="4324350"/>
          <p14:tracePt t="22761" x="4006850" y="4356100"/>
          <p14:tracePt t="22777" x="3968750" y="4394200"/>
          <p14:tracePt t="22794" x="3962400" y="4419600"/>
          <p14:tracePt t="22810" x="3956050" y="4457700"/>
          <p14:tracePt t="22828" x="3962400" y="4470400"/>
          <p14:tracePt t="22845" x="3981450" y="4489450"/>
          <p14:tracePt t="22861" x="4038600" y="4527550"/>
          <p14:tracePt t="22877" x="4076700" y="4540250"/>
          <p14:tracePt t="22894" x="4114800" y="4546600"/>
          <p14:tracePt t="22911" x="4133850" y="4552950"/>
          <p14:tracePt t="22928" x="4146550" y="4552950"/>
          <p14:tracePt t="22961" x="4152900" y="4540250"/>
          <p14:tracePt t="22977" x="4165600" y="4502150"/>
          <p14:tracePt t="22994" x="4178300" y="4483100"/>
          <p14:tracePt t="23011" x="4178300" y="4476750"/>
          <p14:tracePt t="23027" x="4178300" y="4464050"/>
          <p14:tracePt t="23241" x="4178300" y="4457700"/>
          <p14:tracePt t="23248" x="4178300" y="4451350"/>
          <p14:tracePt t="23261" x="4184650" y="4438650"/>
          <p14:tracePt t="23277" x="4203700" y="4400550"/>
          <p14:tracePt t="23295" x="4229100" y="4337050"/>
          <p14:tracePt t="23311" x="4273550" y="4222750"/>
          <p14:tracePt t="23327" x="4305300" y="4140200"/>
          <p14:tracePt t="23344" x="4318000" y="4070350"/>
          <p14:tracePt t="23361" x="4324350" y="3981450"/>
          <p14:tracePt t="23378" x="4292600" y="3886200"/>
          <p14:tracePt t="23394" x="4165600" y="3702050"/>
          <p14:tracePt t="23411" x="4013200" y="3575050"/>
          <p14:tracePt t="23427" x="3625850" y="3397250"/>
          <p14:tracePt t="23444" x="3302000" y="3308350"/>
          <p14:tracePt t="23461" x="2889250" y="3263900"/>
          <p14:tracePt t="23477" x="2273300" y="3276600"/>
          <p14:tracePt t="23494" x="1917700" y="3346450"/>
          <p14:tracePt t="23510" x="1377950" y="3511550"/>
          <p14:tracePt t="23527" x="1149350" y="3606800"/>
          <p14:tracePt t="23545" x="977900" y="3657600"/>
          <p14:tracePt t="23560" x="952500" y="3670300"/>
          <p14:tracePt t="23577" x="933450" y="3676650"/>
          <p14:tracePt t="23594" x="933450" y="3683000"/>
          <p14:tracePt t="23718" x="933450" y="3676650"/>
          <p14:tracePt t="23741" x="939800" y="3676650"/>
          <p14:tracePt t="23746" x="946150" y="3670300"/>
          <p14:tracePt t="23760" x="965200" y="3657600"/>
          <p14:tracePt t="23777" x="996950" y="3644900"/>
          <p14:tracePt t="23794" x="1047750" y="3625850"/>
          <p14:tracePt t="23811" x="1193800" y="3587750"/>
          <p14:tracePt t="23827" x="1346200" y="3549650"/>
          <p14:tracePt t="23844" x="1581150" y="3517900"/>
          <p14:tracePt t="23862" x="1803400" y="3492500"/>
          <p14:tracePt t="23878" x="2006600" y="3454400"/>
          <p14:tracePt t="23894" x="2298700" y="3390900"/>
          <p14:tracePt t="23911" x="2482850" y="3340100"/>
          <p14:tracePt t="23927" x="2717800" y="3238500"/>
          <p14:tracePt t="23944" x="2889250" y="3162300"/>
          <p14:tracePt t="23962" x="3194050" y="3054350"/>
          <p14:tracePt t="23978" x="3435350" y="2990850"/>
          <p14:tracePt t="23994" x="3651250" y="2946400"/>
          <p14:tracePt t="24011" x="3898900" y="2895600"/>
          <p14:tracePt t="24027" x="4019550" y="2882900"/>
          <p14:tracePt t="24045" x="4108450" y="2857500"/>
          <p14:tracePt t="24061" x="4197350" y="2838450"/>
          <p14:tracePt t="24078" x="4222750" y="2838450"/>
          <p14:tracePt t="24094" x="4235450" y="2832100"/>
          <p14:tracePt t="24303" x="4241800" y="2832100"/>
          <p14:tracePt t="24313" x="4254500" y="2832100"/>
          <p14:tracePt t="24320" x="4260850" y="2825750"/>
          <p14:tracePt t="24331" x="4267200" y="2825750"/>
          <p14:tracePt t="24455" x="4260850" y="2819400"/>
          <p14:tracePt t="24461" x="4241800" y="2813050"/>
          <p14:tracePt t="24468" x="4216400" y="2800350"/>
          <p14:tracePt t="24478" x="4171950" y="2781300"/>
          <p14:tracePt t="24495" x="4095750" y="2736850"/>
          <p14:tracePt t="24511" x="3994150" y="2667000"/>
          <p14:tracePt t="24527" x="3937000" y="2635250"/>
          <p14:tracePt t="24544" x="3898900" y="2609850"/>
          <p14:tracePt t="24561" x="3835400" y="2584450"/>
          <p14:tracePt t="24577" x="3803650" y="2571750"/>
          <p14:tracePt t="24594" x="3708400" y="2565400"/>
          <p14:tracePt t="24611" x="3657600" y="2559050"/>
          <p14:tracePt t="24627" x="3619500" y="2559050"/>
          <p14:tracePt t="24644" x="3606800" y="2559050"/>
          <p14:tracePt t="24678" x="3600450" y="2565400"/>
          <p14:tracePt t="24694" x="3587750" y="2590800"/>
          <p14:tracePt t="24711" x="3556000" y="2654300"/>
          <p14:tracePt t="24727" x="3536950" y="2698750"/>
          <p14:tracePt t="24745" x="3530600" y="2736850"/>
          <p14:tracePt t="24760" x="3530600" y="2806700"/>
          <p14:tracePt t="24777" x="3536950" y="2851150"/>
          <p14:tracePt t="24794" x="3568700" y="2914650"/>
          <p14:tracePt t="24810" x="3600450" y="2965450"/>
          <p14:tracePt t="24827" x="3644900" y="3016250"/>
          <p14:tracePt t="24844" x="3733800" y="3086100"/>
          <p14:tracePt t="24861" x="3784600" y="3111500"/>
          <p14:tracePt t="24877" x="3860800" y="3136900"/>
          <p14:tracePt t="24894" x="3917950" y="3143250"/>
          <p14:tracePt t="24912" x="3981450" y="3143250"/>
          <p14:tracePt t="24927" x="4108450" y="3117850"/>
          <p14:tracePt t="24944" x="4197350" y="3086100"/>
          <p14:tracePt t="24961" x="4260850" y="3054350"/>
          <p14:tracePt t="24978" x="4324350" y="3009900"/>
          <p14:tracePt t="24996" x="4356100" y="2978150"/>
          <p14:tracePt t="25011" x="4368800" y="2965450"/>
          <p14:tracePt t="25027" x="4375150" y="2959100"/>
          <p14:tracePt t="25068" x="4375150" y="2952750"/>
          <p14:tracePt t="25122" x="4368800" y="2940050"/>
          <p14:tracePt t="25130" x="4343400" y="2927350"/>
          <p14:tracePt t="25144" x="4273550" y="2901950"/>
          <p14:tracePt t="25162" x="4197350" y="2863850"/>
          <p14:tracePt t="25178" x="4146550" y="2838450"/>
          <p14:tracePt t="25195" x="4108450" y="2838450"/>
          <p14:tracePt t="25211" x="4051300" y="2851150"/>
          <p14:tracePt t="25227" x="4025900" y="2870200"/>
          <p14:tracePt t="25245" x="3987800" y="2895600"/>
          <p14:tracePt t="25261" x="3956050" y="2921000"/>
          <p14:tracePt t="25278" x="3943350" y="2933700"/>
          <p14:tracePt t="25295" x="3943350" y="2940050"/>
          <p14:tracePt t="25343" x="3937000" y="2940050"/>
          <p14:tracePt t="25600" x="3930650" y="2940050"/>
          <p14:tracePt t="25847" x="3956050" y="2933700"/>
          <p14:tracePt t="25854" x="3987800" y="2927350"/>
          <p14:tracePt t="25862" x="4025900" y="2914650"/>
          <p14:tracePt t="25877" x="4083050" y="2901950"/>
          <p14:tracePt t="25910" x="4146550" y="2882900"/>
          <p14:tracePt t="25944" x="4152900" y="2882900"/>
          <p14:tracePt t="25978" x="4095750" y="2832100"/>
          <p14:tracePt t="25995" x="4019550" y="2781300"/>
          <p14:tracePt t="26011" x="3898900" y="2730500"/>
          <p14:tracePt t="26029" x="3810000" y="2717800"/>
          <p14:tracePt t="26045" x="3663950" y="2755900"/>
          <p14:tracePt t="26061" x="3587750" y="2774950"/>
          <p14:tracePt t="26078" x="3505200" y="2819400"/>
          <p14:tracePt t="26094" x="3479800" y="2844800"/>
          <p14:tracePt t="26113" x="3467100" y="2889250"/>
          <p14:tracePt t="26128" x="3473450" y="2933700"/>
          <p14:tracePt t="26144" x="3498850" y="2971800"/>
          <p14:tracePt t="26161" x="3549650" y="3041650"/>
          <p14:tracePt t="26178" x="3606800" y="3105150"/>
          <p14:tracePt t="26196" x="3670300" y="3155950"/>
          <p14:tracePt t="26211" x="3695700" y="3175000"/>
          <p14:tracePt t="26230" x="3708400" y="3181350"/>
          <p14:tracePt t="26245" x="3721100" y="3181350"/>
          <p14:tracePt t="26676" x="3752850" y="3194050"/>
          <p14:tracePt t="26682" x="3797300" y="3219450"/>
          <p14:tracePt t="26695" x="3835400" y="3232150"/>
          <p14:tracePt t="26711" x="3943350" y="3295650"/>
          <p14:tracePt t="26729" x="4019550" y="3352800"/>
          <p14:tracePt t="26744" x="4133850" y="3416300"/>
          <p14:tracePt t="26761" x="4210050" y="3479800"/>
          <p14:tracePt t="26794" x="4356100" y="3575050"/>
          <p14:tracePt t="26828" x="4400550" y="3606800"/>
          <p14:tracePt t="26861" x="4406900" y="3613150"/>
          <p14:tracePt t="27112" x="4406900" y="3632200"/>
          <p14:tracePt t="27121" x="4406900" y="3657600"/>
          <p14:tracePt t="27127" x="4406900" y="3683000"/>
          <p14:tracePt t="27145" x="4400550" y="3702050"/>
          <p14:tracePt t="27161" x="4400550" y="3721100"/>
          <p14:tracePt t="27180" x="4387850" y="3721100"/>
          <p14:tracePt t="27468" x="4362450" y="3708400"/>
          <p14:tracePt t="27475" x="4311650" y="3683000"/>
          <p14:tracePt t="27482" x="4254500" y="3657600"/>
          <p14:tracePt t="27495" x="4197350" y="3638550"/>
          <p14:tracePt t="27511" x="4038600" y="3536950"/>
          <p14:tracePt t="27528" x="3943350" y="3479800"/>
          <p14:tracePt t="27544" x="3829050" y="3416300"/>
          <p14:tracePt t="27561" x="3759200" y="3384550"/>
          <p14:tracePt t="27577" x="3702050" y="3371850"/>
          <p14:tracePt t="27594" x="3670300" y="3365500"/>
          <p14:tracePt t="27611" x="3663950" y="3359150"/>
          <p14:tracePt t="27628" x="3651250" y="3359150"/>
          <p14:tracePt t="27661" x="3644900" y="3359150"/>
          <p14:tracePt t="27678" x="3613150" y="3371850"/>
          <p14:tracePt t="27695" x="3587750" y="3390900"/>
          <p14:tracePt t="27711" x="3562350" y="3416300"/>
          <p14:tracePt t="27728" x="3549650" y="3448050"/>
          <p14:tracePt t="27744" x="3543300" y="3511550"/>
          <p14:tracePt t="27761" x="3543300" y="3556000"/>
          <p14:tracePt t="27777" x="3549650" y="3606800"/>
          <p14:tracePt t="27794" x="3568700" y="3670300"/>
          <p14:tracePt t="27811" x="3594100" y="3746500"/>
          <p14:tracePt t="27814" x="3606800" y="3778250"/>
          <p14:tracePt t="27827" x="3625850" y="3816350"/>
          <p14:tracePt t="27844" x="3683000" y="3924300"/>
          <p14:tracePt t="27861" x="3733800" y="3994150"/>
          <p14:tracePt t="27878" x="3810000" y="4064000"/>
          <p14:tracePt t="27894" x="3860800" y="4102100"/>
          <p14:tracePt t="27911" x="3917950" y="4127500"/>
          <p14:tracePt t="27929" x="3943350" y="4140200"/>
          <p14:tracePt t="27945" x="3968750" y="4146550"/>
          <p14:tracePt t="27961" x="4019550" y="4152900"/>
          <p14:tracePt t="27977" x="4070350" y="4152900"/>
          <p14:tracePt t="27994" x="4127500" y="4133850"/>
          <p14:tracePt t="28010" x="4184650" y="4114800"/>
          <p14:tracePt t="28027" x="4241800" y="4089400"/>
          <p14:tracePt t="28044" x="4298950" y="4044950"/>
          <p14:tracePt t="28061" x="4324350" y="4013200"/>
          <p14:tracePt t="28077" x="4368800" y="3956050"/>
          <p14:tracePt t="28094" x="4375150" y="3937000"/>
          <p14:tracePt t="28112" x="4381500" y="3930650"/>
          <p14:tracePt t="28128" x="4381500" y="3924300"/>
          <p14:tracePt t="28217" x="4375150" y="3924300"/>
          <p14:tracePt t="28280" x="4368800" y="3917950"/>
          <p14:tracePt t="28342" x="4368800" y="3911600"/>
          <p14:tracePt t="28392" x="4368800" y="3905250"/>
          <p14:tracePt t="28401" x="4368800" y="3892550"/>
          <p14:tracePt t="28411" x="4368800" y="3860800"/>
          <p14:tracePt t="28428" x="4387850" y="3810000"/>
          <p14:tracePt t="28445" x="4400550" y="3759200"/>
          <p14:tracePt t="28461" x="4413250" y="3708400"/>
          <p14:tracePt t="28478" x="4419600" y="3689350"/>
          <p14:tracePt t="28494" x="4425950" y="3676650"/>
          <p14:tracePt t="28511" x="4419600" y="3670300"/>
          <p14:tracePt t="28529" x="4394200" y="3638550"/>
          <p14:tracePt t="28545" x="4305300" y="3568700"/>
          <p14:tracePt t="28561" x="4260850" y="3543300"/>
          <p14:tracePt t="28578" x="4210050" y="3517900"/>
          <p14:tracePt t="28594" x="4165600" y="3498850"/>
          <p14:tracePt t="28611" x="4133850" y="3492500"/>
          <p14:tracePt t="28628" x="4064000" y="3492500"/>
          <p14:tracePt t="28645" x="3981450" y="3517900"/>
          <p14:tracePt t="28661" x="3937000" y="3536950"/>
          <p14:tracePt t="28678" x="3911600" y="3556000"/>
          <p14:tracePt t="28694" x="3886200" y="3575050"/>
          <p14:tracePt t="28711" x="3873500" y="3587750"/>
          <p14:tracePt t="28728" x="3867150" y="3606800"/>
          <p14:tracePt t="28744" x="3854450" y="3632200"/>
          <p14:tracePt t="28761" x="3848100" y="3657600"/>
          <p14:tracePt t="28777" x="3841750" y="3676650"/>
          <p14:tracePt t="28794" x="3835400" y="3714750"/>
          <p14:tracePt t="28811" x="3835400" y="3765550"/>
          <p14:tracePt t="28814" x="3841750" y="3784600"/>
          <p14:tracePt t="28828" x="3854450" y="3848100"/>
          <p14:tracePt t="28844" x="3879850" y="3917950"/>
          <p14:tracePt t="28861" x="3905250" y="3968750"/>
          <p14:tracePt t="28878" x="3943350" y="4032250"/>
          <p14:tracePt t="28895" x="3968750" y="4064000"/>
          <p14:tracePt t="28911" x="4019550" y="4102100"/>
          <p14:tracePt t="28928" x="4057650" y="4121150"/>
          <p14:tracePt t="28944" x="4127500" y="4140200"/>
          <p14:tracePt t="28961" x="4184650" y="4140200"/>
          <p14:tracePt t="28977" x="4248150" y="4133850"/>
          <p14:tracePt t="28994" x="4324350" y="4108450"/>
          <p14:tracePt t="29011" x="4362450" y="4076700"/>
          <p14:tracePt t="29027" x="4406900" y="4013200"/>
          <p14:tracePt t="29044" x="4425950" y="3962400"/>
          <p14:tracePt t="29061" x="4445000" y="3892550"/>
          <p14:tracePt t="29077" x="4445000" y="3784600"/>
          <p14:tracePt t="29094" x="4438650" y="3727450"/>
          <p14:tracePt t="29110" x="4413250" y="3683000"/>
          <p14:tracePt t="29127" x="4387850" y="3663950"/>
          <p14:tracePt t="29144" x="4356100" y="3651250"/>
          <p14:tracePt t="29161" x="4292600" y="3644900"/>
          <p14:tracePt t="29178" x="4222750" y="3644900"/>
          <p14:tracePt t="29195" x="4146550" y="3657600"/>
          <p14:tracePt t="29211" x="4095750" y="3663950"/>
          <p14:tracePt t="29229" x="4064000" y="3670300"/>
          <p14:tracePt t="29244" x="4019550" y="3683000"/>
          <p14:tracePt t="29261" x="3987800" y="3695700"/>
          <p14:tracePt t="29277" x="3949700" y="3714750"/>
          <p14:tracePt t="29295" x="3924300" y="3727450"/>
          <p14:tracePt t="29312" x="3917950" y="3733800"/>
          <p14:tracePt t="29315" x="3911600" y="3733800"/>
          <p14:tracePt t="29328" x="3911600" y="3740150"/>
          <p14:tracePt t="29347" x="3911600" y="3746500"/>
          <p14:tracePt t="30041" x="3924300" y="3746500"/>
          <p14:tracePt t="30050" x="3930650" y="3740150"/>
          <p14:tracePt t="30061" x="3949700" y="3733800"/>
          <p14:tracePt t="30078" x="4006850" y="3714750"/>
          <p14:tracePt t="30096" x="4051300" y="3702050"/>
          <p14:tracePt t="30111" x="4121150" y="3676650"/>
          <p14:tracePt t="30127" x="4178300" y="3670300"/>
          <p14:tracePt t="30160" x="4260850" y="3651250"/>
          <p14:tracePt t="30194" x="4286250" y="3638550"/>
          <p14:tracePt t="30312" x="4279900" y="3638550"/>
          <p14:tracePt t="30318" x="4267200" y="3632200"/>
          <p14:tracePt t="30328" x="4260850" y="3632200"/>
          <p14:tracePt t="30345" x="4235450" y="3632200"/>
          <p14:tracePt t="30361" x="4184650" y="3632200"/>
          <p14:tracePt t="30378" x="4146550" y="3644900"/>
          <p14:tracePt t="30394" x="4108450" y="3670300"/>
          <p14:tracePt t="30411" x="4095750" y="3670300"/>
          <p14:tracePt t="30429" x="4089400" y="3683000"/>
          <p14:tracePt t="30444" x="4083050" y="3689350"/>
          <p14:tracePt t="30485" x="4083050" y="3695700"/>
          <p14:tracePt t="30547" x="4083050" y="3689350"/>
          <p14:tracePt t="30554" x="4083050" y="3683000"/>
          <p14:tracePt t="30562" x="4089400" y="3676650"/>
          <p14:tracePt t="30578" x="4095750" y="3657600"/>
          <p14:tracePt t="30595" x="4102100" y="3613150"/>
          <p14:tracePt t="30611" x="4102100" y="3549650"/>
          <p14:tracePt t="30628" x="4108450" y="3517900"/>
          <p14:tracePt t="30644" x="4108450" y="3486150"/>
          <p14:tracePt t="30661" x="4108450" y="3479800"/>
          <p14:tracePt t="30678" x="4108450" y="3473450"/>
          <p14:tracePt t="30694" x="4064000" y="3473450"/>
          <p14:tracePt t="30711" x="4032250" y="3473450"/>
          <p14:tracePt t="30728" x="3956050" y="3492500"/>
          <p14:tracePt t="30744" x="3854450" y="3530600"/>
          <p14:tracePt t="30762" x="3771900" y="3568700"/>
          <p14:tracePt t="30778" x="3670300" y="3638550"/>
          <p14:tracePt t="30796" x="3632200" y="3663950"/>
          <p14:tracePt t="30811" x="3594100" y="3714750"/>
          <p14:tracePt t="30828" x="3581400" y="3746500"/>
          <p14:tracePt t="30845" x="3575050" y="3790950"/>
          <p14:tracePt t="30862" x="3575050" y="3879850"/>
          <p14:tracePt t="30877" x="3594100" y="3949700"/>
          <p14:tracePt t="30894" x="3657600" y="4038600"/>
          <p14:tracePt t="30911" x="3733800" y="4095750"/>
          <p14:tracePt t="30928" x="3835400" y="4133850"/>
          <p14:tracePt t="30944" x="3994150" y="4165600"/>
          <p14:tracePt t="30961" x="4076700" y="4165600"/>
          <p14:tracePt t="30978" x="4191000" y="4152900"/>
          <p14:tracePt t="30994" x="4248150" y="4133850"/>
          <p14:tracePt t="31012" x="4324350" y="4083050"/>
          <p14:tracePt t="31028" x="4394200" y="3987800"/>
          <p14:tracePt t="31045" x="4425950" y="3924300"/>
          <p14:tracePt t="31061" x="4445000" y="3816350"/>
          <p14:tracePt t="31078" x="4451350" y="3765550"/>
          <p14:tracePt t="31094" x="4445000" y="3721100"/>
          <p14:tracePt t="31111" x="4413250" y="3683000"/>
          <p14:tracePt t="31128" x="4368800" y="3644900"/>
          <p14:tracePt t="31144" x="4298950" y="3613150"/>
          <p14:tracePt t="31161" x="4254500" y="3594100"/>
          <p14:tracePt t="31178" x="4178300" y="3581400"/>
          <p14:tracePt t="31194" x="4121150" y="3581400"/>
          <p14:tracePt t="31211" x="4057650" y="3594100"/>
          <p14:tracePt t="31227" x="3898900" y="3638550"/>
          <p14:tracePt t="31244" x="3816350" y="3683000"/>
          <p14:tracePt t="31261" x="3733800" y="3721100"/>
          <p14:tracePt t="31278" x="3708400" y="3740150"/>
          <p14:tracePt t="31294" x="3689350" y="3752850"/>
          <p14:tracePt t="31311" x="3683000" y="3778250"/>
          <p14:tracePt t="31328" x="3683000" y="3797300"/>
          <p14:tracePt t="31345" x="3689350" y="3835400"/>
          <p14:tracePt t="31361" x="3740150" y="3911600"/>
          <p14:tracePt t="31379" x="3797300" y="3975100"/>
          <p14:tracePt t="31394" x="3924300" y="4032250"/>
          <p14:tracePt t="31412" x="4006850" y="4064000"/>
          <p14:tracePt t="31428" x="4076700" y="4083050"/>
          <p14:tracePt t="31444" x="4159250" y="4095750"/>
          <p14:tracePt t="31462" x="4210050" y="4095750"/>
          <p14:tracePt t="31478" x="4279900" y="4064000"/>
          <p14:tracePt t="31496" x="4324350" y="4025900"/>
          <p14:tracePt t="31511" x="4387850" y="3937000"/>
          <p14:tracePt t="31528" x="4406900" y="3873500"/>
          <p14:tracePt t="31546" x="4413250" y="3784600"/>
          <p14:tracePt t="31561" x="4413250" y="3740150"/>
          <p14:tracePt t="31578" x="4394200" y="3708400"/>
          <p14:tracePt t="31594" x="4343400" y="3651250"/>
          <p14:tracePt t="31611" x="4305300" y="3625850"/>
          <p14:tracePt t="31629" x="4248150" y="3606800"/>
          <p14:tracePt t="31644" x="4197350" y="3600450"/>
          <p14:tracePt t="31661" x="4146550" y="3600450"/>
          <p14:tracePt t="31678" x="4032250" y="3600450"/>
          <p14:tracePt t="31694" x="3943350" y="3619500"/>
          <p14:tracePt t="31712" x="3854450" y="3651250"/>
          <p14:tracePt t="31728" x="3752850" y="3695700"/>
          <p14:tracePt t="31745" x="3721100" y="3714750"/>
          <p14:tracePt t="31761" x="3683000" y="3746500"/>
          <p14:tracePt t="31778" x="3670300" y="3759200"/>
          <p14:tracePt t="31796" x="3663950" y="3797300"/>
          <p14:tracePt t="31811" x="3670300" y="3841750"/>
          <p14:tracePt t="31828" x="3695700" y="3892550"/>
          <p14:tracePt t="31844" x="3765550" y="3987800"/>
          <p14:tracePt t="31861" x="3835400" y="4038600"/>
          <p14:tracePt t="31879" x="3937000" y="4076700"/>
          <p14:tracePt t="31894" x="4044950" y="4089400"/>
          <p14:tracePt t="31911" x="4114800" y="4089400"/>
          <p14:tracePt t="31928" x="4197350" y="4064000"/>
          <p14:tracePt t="31944" x="4254500" y="4032250"/>
          <p14:tracePt t="31962" x="4311650" y="3981450"/>
          <p14:tracePt t="31978" x="4368800" y="3905250"/>
          <p14:tracePt t="31997" x="4400550" y="3841750"/>
          <p14:tracePt t="32011" x="4400550" y="3822700"/>
          <p14:tracePt t="32028" x="4400550" y="3797300"/>
          <p14:tracePt t="32045" x="4381500" y="3771900"/>
          <p14:tracePt t="32061" x="4311650" y="3727450"/>
          <p14:tracePt t="32078" x="4248150" y="3702050"/>
          <p14:tracePt t="32094" x="4140200" y="3670300"/>
          <p14:tracePt t="32111" x="4064000" y="3670300"/>
          <p14:tracePt t="32129" x="3987800" y="3676650"/>
          <p14:tracePt t="32144" x="3898900" y="3702050"/>
          <p14:tracePt t="32161" x="3873500" y="3714750"/>
          <p14:tracePt t="32178" x="3860800" y="3733800"/>
          <p14:tracePt t="32195" x="3854450" y="3746500"/>
          <p14:tracePt t="32212" x="3854450" y="3759200"/>
          <p14:tracePt t="32228" x="3860800" y="3797300"/>
          <p14:tracePt t="32245" x="3873500" y="3835400"/>
          <p14:tracePt t="32261" x="3873500" y="3879850"/>
          <p14:tracePt t="32277" x="3879850" y="3898900"/>
          <p14:tracePt t="32294" x="3879850" y="3905250"/>
          <p14:tracePt t="32311" x="3879850" y="3911600"/>
          <p14:tracePt t="32329" x="3879850" y="3905250"/>
          <p14:tracePt t="33007" x="3892550" y="3892550"/>
          <p14:tracePt t="33013" x="3911600" y="3867150"/>
          <p14:tracePt t="33028" x="3956050" y="3829050"/>
          <p14:tracePt t="33044" x="4025900" y="3765550"/>
          <p14:tracePt t="33061" x="4191000" y="3651250"/>
          <p14:tracePt t="33078" x="4318000" y="3549650"/>
          <p14:tracePt t="33094" x="4451350" y="3454400"/>
          <p14:tracePt t="33128" x="4908550" y="3194050"/>
          <p14:tracePt t="33162" x="5403850" y="3035300"/>
          <p14:tracePt t="33194" x="5848350" y="2933700"/>
          <p14:tracePt t="33211" x="6000750" y="2908300"/>
          <p14:tracePt t="33228" x="6191250" y="2876550"/>
          <p14:tracePt t="33244" x="6305550" y="2857500"/>
          <p14:tracePt t="33262" x="6432550" y="2838450"/>
          <p14:tracePt t="33278" x="6604000" y="2825750"/>
          <p14:tracePt t="33295" x="6692900" y="2825750"/>
          <p14:tracePt t="33311" x="6794500" y="2813050"/>
          <p14:tracePt t="33328" x="6851650" y="2800350"/>
          <p14:tracePt t="33344" x="6908800" y="2794000"/>
          <p14:tracePt t="33361" x="6934200" y="2787650"/>
          <p14:tracePt t="33377" x="6946900" y="2787650"/>
          <p14:tracePt t="33394" x="6953250" y="2787650"/>
          <p14:tracePt t="33411" x="6972300" y="2781300"/>
          <p14:tracePt t="33428" x="6997700" y="2774950"/>
          <p14:tracePt t="33444" x="7042150" y="2749550"/>
          <p14:tracePt t="33461" x="7067550" y="2736850"/>
          <p14:tracePt t="33478" x="7080250" y="2730500"/>
          <p14:tracePt t="33511" x="7080250" y="2724150"/>
          <p14:tracePt t="33568" x="7073900" y="2724150"/>
          <p14:tracePt t="33575" x="7067550" y="2724150"/>
          <p14:tracePt t="33582" x="7048500" y="2724150"/>
          <p14:tracePt t="33595" x="7029450" y="2724150"/>
          <p14:tracePt t="33611" x="6985000" y="2724150"/>
          <p14:tracePt t="33628" x="6953250" y="2724150"/>
          <p14:tracePt t="33645" x="6889750" y="2705100"/>
          <p14:tracePt t="33661" x="6864350" y="2698750"/>
          <p14:tracePt t="33679" x="6858000" y="2692400"/>
          <p14:tracePt t="33694" x="6845300" y="2692400"/>
          <p14:tracePt t="33728" x="6845300" y="2673350"/>
          <p14:tracePt t="33745" x="6845300" y="2641600"/>
          <p14:tracePt t="33761" x="6845300" y="2546350"/>
          <p14:tracePt t="33778" x="6845300" y="2489200"/>
          <p14:tracePt t="33795" x="6845300" y="2451100"/>
          <p14:tracePt t="33811" x="6845300" y="2438400"/>
          <p14:tracePt t="33979" x="6832600" y="2438400"/>
          <p14:tracePt t="33984" x="6813550" y="2451100"/>
          <p14:tracePt t="33994" x="6788150" y="2463800"/>
          <p14:tracePt t="34012" x="6673850" y="2520950"/>
          <p14:tracePt t="34028" x="6432550" y="2616200"/>
          <p14:tracePt t="34045" x="6248400" y="2686050"/>
          <p14:tracePt t="34061" x="5791200" y="2851150"/>
          <p14:tracePt t="34078" x="5410200" y="2997200"/>
          <p14:tracePt t="34094" x="5029200" y="3155950"/>
          <p14:tracePt t="34112" x="4470400" y="3429000"/>
          <p14:tracePt t="34129" x="4133850" y="3619500"/>
          <p14:tracePt t="34145" x="3848100" y="3816350"/>
          <p14:tracePt t="34161" x="3752850" y="3886200"/>
          <p14:tracePt t="34178" x="3714750" y="3930650"/>
          <p14:tracePt t="34194" x="3702050" y="3949700"/>
          <p14:tracePt t="34212" x="3702050" y="3956050"/>
          <p14:tracePt t="34228" x="3702050" y="3962400"/>
          <p14:tracePt t="34245" x="3708400" y="3975100"/>
          <p14:tracePt t="34261" x="3733800" y="3981450"/>
          <p14:tracePt t="34278" x="3746500" y="3994150"/>
          <p14:tracePt t="34295" x="3759200" y="4000500"/>
          <p14:tracePt t="34312" x="3771900" y="4006850"/>
          <p14:tracePt t="34345" x="3784600" y="4000500"/>
          <p14:tracePt t="34354" x="3797300" y="3987800"/>
          <p14:tracePt t="34362" x="3816350" y="3962400"/>
          <p14:tracePt t="34379" x="3879850" y="3873500"/>
          <p14:tracePt t="34395" x="3930650" y="3803650"/>
          <p14:tracePt t="34413" x="3975100" y="3752850"/>
          <p14:tracePt t="34428" x="4025900" y="3670300"/>
          <p14:tracePt t="34444" x="4057650" y="3625850"/>
          <p14:tracePt t="34461" x="4095750" y="3562350"/>
          <p14:tracePt t="34477" x="4108450" y="3536950"/>
          <p14:tracePt t="34494" x="4108450" y="3517900"/>
          <p14:tracePt t="34511" x="4108450" y="3505200"/>
          <p14:tracePt t="34544" x="4095750" y="3505200"/>
          <p14:tracePt t="34561" x="4019550" y="3486150"/>
          <p14:tracePt t="34578" x="3911600" y="3486150"/>
          <p14:tracePt t="34594" x="3708400" y="3505200"/>
          <p14:tracePt t="34611" x="3536950" y="3556000"/>
          <p14:tracePt t="34629" x="3409950" y="3606800"/>
          <p14:tracePt t="34644" x="3333750" y="3644900"/>
          <p14:tracePt t="34661" x="3314700" y="3670300"/>
          <p14:tracePt t="34678" x="3308350" y="3714750"/>
          <p14:tracePt t="34694" x="3321050" y="3752850"/>
          <p14:tracePt t="34712" x="3371850" y="3829050"/>
          <p14:tracePt t="34728" x="3422650" y="3873500"/>
          <p14:tracePt t="34744" x="3486150" y="3930650"/>
          <p14:tracePt t="34761" x="3568700" y="3987800"/>
          <p14:tracePt t="34778" x="3613150" y="4006850"/>
          <p14:tracePt t="34794" x="3644900" y="4013200"/>
          <p14:tracePt t="34811" x="3702050" y="4006850"/>
          <p14:tracePt t="34815" x="3721100" y="3994150"/>
          <p14:tracePt t="34828" x="3746500" y="3981450"/>
          <p14:tracePt t="34844" x="3829050" y="3917950"/>
          <p14:tracePt t="34861" x="3867150" y="3873500"/>
          <p14:tracePt t="34878" x="3917950" y="3816350"/>
          <p14:tracePt t="34894" x="3937000" y="3803650"/>
          <p14:tracePt t="34911" x="3937000" y="3790950"/>
          <p14:tracePt t="34928" x="3943350" y="3790950"/>
          <p14:tracePt t="35579" x="3943350" y="3797300"/>
          <p14:tracePt t="35593" x="3937000" y="3803650"/>
          <p14:tracePt t="35599" x="3930650" y="3803650"/>
          <p14:tracePt t="35611" x="3924300" y="3810000"/>
          <p14:tracePt t="35628" x="3905250" y="3822700"/>
          <p14:tracePt t="35644" x="3892550" y="3829050"/>
          <p14:tracePt t="35661" x="3886200" y="3835400"/>
          <p14:tracePt t="35695" x="3879850" y="3841750"/>
          <p14:tracePt t="35762" x="3873500" y="3829050"/>
          <p14:tracePt t="35779" x="3879850" y="3803650"/>
          <p14:tracePt t="35795" x="3911600" y="3714750"/>
          <p14:tracePt t="35812" x="3968750" y="3632200"/>
          <p14:tracePt t="35829" x="4013200" y="3536950"/>
          <p14:tracePt t="35845" x="4070350" y="3429000"/>
          <p14:tracePt t="35862" x="4095750" y="3371850"/>
          <p14:tracePt t="35878" x="4140200" y="3276600"/>
          <p14:tracePt t="35894" x="4165600" y="3213100"/>
          <p14:tracePt t="35912" x="4178300" y="3136900"/>
          <p14:tracePt t="35928" x="4203700" y="3009900"/>
          <p14:tracePt t="35945" x="4210050" y="2927350"/>
          <p14:tracePt t="35962" x="4216400" y="2800350"/>
          <p14:tracePt t="35979" x="4216400" y="2762250"/>
          <p14:tracePt t="35995" x="4216400" y="2749550"/>
          <p14:tracePt t="36012" x="4216400" y="2743200"/>
          <p14:tracePt t="36045" x="4203700" y="2755900"/>
          <p14:tracePt t="36062" x="4197350" y="2787650"/>
          <p14:tracePt t="36080" x="4191000" y="2914650"/>
          <p14:tracePt t="36095" x="4191000" y="3022600"/>
          <p14:tracePt t="36112" x="4191000" y="3175000"/>
          <p14:tracePt t="36128" x="4191000" y="3448050"/>
          <p14:tracePt t="36145" x="4184650" y="3638550"/>
          <p14:tracePt t="36163" x="4152900" y="3848100"/>
          <p14:tracePt t="36178" x="4121150" y="4114800"/>
          <p14:tracePt t="36195" x="4108450" y="4222750"/>
          <p14:tracePt t="36211" x="4102100" y="4292600"/>
          <p14:tracePt t="36228" x="4095750" y="4305300"/>
          <p14:tracePt t="36288" x="4089400" y="4305300"/>
          <p14:tracePt t="36336" x="4089400" y="4298950"/>
          <p14:tracePt t="36343" x="4089400" y="4292600"/>
          <p14:tracePt t="36350" x="4089400" y="4273550"/>
          <p14:tracePt t="36361" x="4089400" y="4241800"/>
          <p14:tracePt t="36378" x="4083050" y="4108450"/>
          <p14:tracePt t="36395" x="4083050" y="3981450"/>
          <p14:tracePt t="36411" x="4083050" y="3873500"/>
          <p14:tracePt t="36428" x="4095750" y="3752850"/>
          <p14:tracePt t="36446" x="4108450" y="3702050"/>
          <p14:tracePt t="36461" x="4108450" y="3606800"/>
          <p14:tracePt t="36479" x="4114800" y="3549650"/>
          <p14:tracePt t="36495" x="4114800" y="3498850"/>
          <p14:tracePt t="36512" x="4114800" y="3486150"/>
          <p14:tracePt t="36528" x="4114800" y="3479800"/>
          <p14:tracePt t="36565" x="4108450" y="3479800"/>
          <p14:tracePt t="36725" x="4108450" y="3486150"/>
          <p14:tracePt t="36732" x="4108450" y="3492500"/>
          <p14:tracePt t="36745" x="4108450" y="3517900"/>
          <p14:tracePt t="36761" x="4102100" y="3549650"/>
          <p14:tracePt t="36779" x="4102100" y="3600450"/>
          <p14:tracePt t="36795" x="4089400" y="3702050"/>
          <p14:tracePt t="36812" x="4083050" y="3765550"/>
          <p14:tracePt t="36828" x="4076700" y="3867150"/>
          <p14:tracePt t="36845" x="4070350" y="3937000"/>
          <p14:tracePt t="36849" x="4064000" y="3968750"/>
          <p14:tracePt t="36862" x="4057650" y="3994150"/>
          <p14:tracePt t="36878" x="4051300" y="4032250"/>
          <p14:tracePt t="36896" x="4044950" y="4038600"/>
          <p14:tracePt t="36911" x="4044950" y="4044950"/>
          <p14:tracePt t="37010" x="4051300" y="4038600"/>
          <p14:tracePt t="37020" x="4051300" y="4025900"/>
          <p14:tracePt t="37029" x="4070350" y="3975100"/>
          <p14:tracePt t="37045" x="4083050" y="3905250"/>
          <p14:tracePt t="37062" x="4114800" y="3835400"/>
          <p14:tracePt t="37078" x="4133850" y="3765550"/>
          <p14:tracePt t="37095" x="4146550" y="3740150"/>
          <p14:tracePt t="37112" x="4152900" y="3733800"/>
          <p14:tracePt t="37128" x="4159250" y="3721100"/>
          <p14:tracePt t="37259" x="4159250" y="3727450"/>
          <p14:tracePt t="37330" x="4159250" y="3733800"/>
          <p14:tracePt t="37339" x="4159250" y="3740150"/>
          <p14:tracePt t="37350" x="4159250" y="3746500"/>
          <p14:tracePt t="37361" x="4159250" y="3765550"/>
          <p14:tracePt t="37378" x="4159250" y="3784600"/>
          <p14:tracePt t="37394" x="4159250" y="3803650"/>
          <p14:tracePt t="37411" x="4159250" y="3835400"/>
          <p14:tracePt t="37428" x="4159250" y="3841750"/>
          <p14:tracePt t="37444" x="4159250" y="3848100"/>
          <p14:tracePt t="37462" x="4159250" y="3854450"/>
          <p14:tracePt t="37478" x="4159250" y="3860800"/>
          <p14:tracePt t="37495" x="4159250" y="3867150"/>
          <p14:tracePt t="37863" x="4184650" y="3841750"/>
          <p14:tracePt t="37869" x="4222750" y="3816350"/>
          <p14:tracePt t="37878" x="4267200" y="3771900"/>
          <p14:tracePt t="37895" x="4356100" y="3695700"/>
          <p14:tracePt t="37929" x="4635500" y="3511550"/>
          <p14:tracePt t="37962" x="4972050" y="3365500"/>
          <p14:tracePt t="37995" x="5289550" y="3282950"/>
          <p14:tracePt t="38013" x="5410200" y="3270250"/>
          <p14:tracePt t="38028" x="5562600" y="3263900"/>
          <p14:tracePt t="38045" x="5657850" y="3263900"/>
          <p14:tracePt t="38063" x="5778500" y="3263900"/>
          <p14:tracePt t="38078" x="5937250" y="3282950"/>
          <p14:tracePt t="38095" x="6007100" y="3295650"/>
          <p14:tracePt t="38111" x="6051550" y="3308350"/>
          <p14:tracePt t="38128" x="6064250" y="3314700"/>
          <p14:tracePt t="38187" x="6038850" y="3314700"/>
          <p14:tracePt t="38195" x="5981700" y="3314700"/>
          <p14:tracePt t="38203" x="5905500" y="3308350"/>
          <p14:tracePt t="38212" x="5803900" y="3308350"/>
          <p14:tracePt t="38230" x="5314950" y="3276600"/>
          <p14:tracePt t="38245" x="4940300" y="3270250"/>
          <p14:tracePt t="38262" x="4464050" y="3270250"/>
          <p14:tracePt t="38278" x="3803650" y="3282950"/>
          <p14:tracePt t="38295" x="3441700" y="3327400"/>
          <p14:tracePt t="38312" x="3155950" y="3371850"/>
          <p14:tracePt t="38328" x="2813050" y="3435350"/>
          <p14:tracePt t="38345" x="2647950" y="3460750"/>
          <p14:tracePt t="38348" x="2590800" y="3479800"/>
          <p14:tracePt t="38361" x="2533650" y="3479800"/>
          <p14:tracePt t="38378" x="2508250" y="3479800"/>
          <p14:tracePt t="38395" x="2495550" y="3479800"/>
          <p14:tracePt t="38412" x="2489200" y="3479800"/>
          <p14:tracePt t="38428" x="2482850" y="3479800"/>
          <p14:tracePt t="38462" x="2482850" y="3473450"/>
          <p14:tracePt t="38811" x="2476500" y="3486150"/>
          <p14:tracePt t="38818" x="2457450" y="3498850"/>
          <p14:tracePt t="38828" x="2438400" y="3530600"/>
          <p14:tracePt t="38845" x="2368550" y="3575050"/>
          <p14:tracePt t="38846" x="2336800" y="3587750"/>
          <p14:tracePt t="38861" x="2273300" y="3606800"/>
          <p14:tracePt t="38895" x="2063750" y="3619500"/>
          <p14:tracePt t="38929" x="1854200" y="3619500"/>
          <p14:tracePt t="38962" x="1600200" y="3581400"/>
          <p14:tracePt t="38978" x="1517650" y="3562350"/>
          <p14:tracePt t="38995" x="1441450" y="3530600"/>
          <p14:tracePt t="39012" x="1403350" y="3492500"/>
          <p14:tracePt t="39028" x="1371600" y="3454400"/>
          <p14:tracePt t="39045" x="1365250" y="3448050"/>
          <p14:tracePt t="39061" x="1365250" y="3435350"/>
          <p14:tracePt t="39104" x="1365250" y="3429000"/>
          <p14:tracePt t="39112" x="1384300" y="3403600"/>
          <p14:tracePt t="39129" x="1428750" y="3346450"/>
          <p14:tracePt t="39145" x="1600200" y="3155950"/>
          <p14:tracePt t="39162" x="1746250" y="3009900"/>
          <p14:tracePt t="39179" x="1917700" y="2870200"/>
          <p14:tracePt t="39195" x="2184400" y="2692400"/>
          <p14:tracePt t="39212" x="2362200" y="2622550"/>
          <p14:tracePt t="39228" x="2698750" y="2540000"/>
          <p14:tracePt t="39245" x="2965450" y="2520950"/>
          <p14:tracePt t="39263" x="3270250" y="2527300"/>
          <p14:tracePt t="39279" x="3714750" y="2578100"/>
          <p14:tracePt t="39295" x="4000500" y="2616200"/>
          <p14:tracePt t="39311" x="4400550" y="2667000"/>
          <p14:tracePt t="39328" x="4629150" y="2686050"/>
          <p14:tracePt t="39345" x="4800600" y="2705100"/>
          <p14:tracePt t="39349" x="4883150" y="2711450"/>
          <p14:tracePt t="39362" x="5067300" y="2730500"/>
          <p14:tracePt t="39379" x="5226050" y="2736850"/>
          <p14:tracePt t="39395" x="5429250" y="2755900"/>
          <p14:tracePt t="39412" x="5537200" y="2768600"/>
          <p14:tracePt t="39429" x="5626100" y="2794000"/>
          <p14:tracePt t="39445" x="5753100" y="2819400"/>
          <p14:tracePt t="39462" x="5810250" y="2825750"/>
          <p14:tracePt t="39478" x="5861050" y="2838450"/>
          <p14:tracePt t="39495" x="5886450" y="2844800"/>
          <p14:tracePt t="39512" x="5924550" y="2863850"/>
          <p14:tracePt t="39528" x="5956300" y="2876550"/>
          <p14:tracePt t="39545" x="5969000" y="2882900"/>
          <p14:tracePt t="39562" x="5975350" y="2889250"/>
          <p14:tracePt t="39578" x="5975350" y="2895600"/>
          <p14:tracePt t="39595" x="5981700" y="2895600"/>
          <p14:tracePt t="39693" x="5988050" y="2895600"/>
          <p14:tracePt t="39701" x="6000750" y="2889250"/>
          <p14:tracePt t="39712" x="6019800" y="2889250"/>
          <p14:tracePt t="39728" x="6146800" y="2882900"/>
          <p14:tracePt t="39745" x="6286500" y="2908300"/>
          <p14:tracePt t="39761" x="6578600" y="2997200"/>
          <p14:tracePt t="39778" x="6743700" y="3067050"/>
          <p14:tracePt t="39796" x="6889750" y="3124200"/>
          <p14:tracePt t="39811" x="7035800" y="3219450"/>
          <p14:tracePt t="39828" x="7080250" y="3257550"/>
          <p14:tracePt t="39830" x="7099300" y="3263900"/>
          <p14:tracePt t="39844" x="7105650" y="3276600"/>
          <p14:tracePt t="39861" x="7112000" y="3282950"/>
          <p14:tracePt t="39942" x="7099300" y="3282950"/>
          <p14:tracePt t="39949" x="7073900" y="3276600"/>
          <p14:tracePt t="39963" x="7023100" y="3263900"/>
          <p14:tracePt t="39978" x="6731000" y="3200400"/>
          <p14:tracePt t="39995" x="6394450" y="3136900"/>
          <p14:tracePt t="40011" x="5791200" y="3022600"/>
          <p14:tracePt t="40029" x="5359400" y="2978150"/>
          <p14:tracePt t="40046" x="4984750" y="2952750"/>
          <p14:tracePt t="40061" x="4400550" y="2908300"/>
          <p14:tracePt t="40079" x="4133850" y="2908300"/>
          <p14:tracePt t="40095" x="3575050" y="2933700"/>
          <p14:tracePt t="40112" x="3143250" y="2997200"/>
          <p14:tracePt t="40129" x="2673350" y="3086100"/>
          <p14:tracePt t="40145" x="2343150" y="3187700"/>
          <p14:tracePt t="40161" x="1708150" y="3403600"/>
          <p14:tracePt t="40178" x="1530350" y="3479800"/>
          <p14:tracePt t="40195" x="1352550" y="3549650"/>
          <p14:tracePt t="40212" x="1162050" y="3625850"/>
          <p14:tracePt t="40230" x="1092200" y="3651250"/>
          <p14:tracePt t="40246" x="1079500" y="3657600"/>
          <p14:tracePt t="40262" x="1073150" y="3663950"/>
          <p14:tracePt t="40278" x="1066800" y="3663950"/>
          <p14:tracePt t="40397" x="1066800" y="3657600"/>
          <p14:tracePt t="40405" x="1079500" y="3644900"/>
          <p14:tracePt t="40412" x="1098550" y="3619500"/>
          <p14:tracePt t="40433" x="1238250" y="3467100"/>
          <p14:tracePt t="40446" x="1308100" y="3416300"/>
          <p14:tracePt t="40462" x="1555750" y="3232150"/>
          <p14:tracePt t="40479" x="1771650" y="3124200"/>
          <p14:tracePt t="40495" x="2241550" y="2959100"/>
          <p14:tracePt t="40512" x="2787650" y="2863850"/>
          <p14:tracePt t="40530" x="3403600" y="2806700"/>
          <p14:tracePt t="40545" x="4146550" y="2825750"/>
          <p14:tracePt t="40563" x="4845050" y="2901950"/>
          <p14:tracePt t="40578" x="5226050" y="2940050"/>
          <p14:tracePt t="40595" x="5549900" y="2978150"/>
          <p14:tracePt t="40612" x="5829300" y="3009900"/>
          <p14:tracePt t="40629" x="6184900" y="3086100"/>
          <p14:tracePt t="40646" x="6381750" y="3130550"/>
          <p14:tracePt t="40662" x="6629400" y="3225800"/>
          <p14:tracePt t="40678" x="6756400" y="3276600"/>
          <p14:tracePt t="40695" x="6845300" y="3314700"/>
          <p14:tracePt t="40712" x="6864350" y="3321050"/>
          <p14:tracePt t="40730" x="6877050" y="3327400"/>
          <p14:tracePt t="40814" x="6870700" y="3327400"/>
          <p14:tracePt t="40821" x="6845300" y="3314700"/>
          <p14:tracePt t="40828" x="6788150" y="3276600"/>
          <p14:tracePt t="41204" x="6756400" y="3276600"/>
          <p14:tracePt t="41211" x="6711950" y="3276600"/>
          <p14:tracePt t="41218" x="6661150" y="3276600"/>
          <p14:tracePt t="41229" x="6584950" y="3270250"/>
          <p14:tracePt t="41245" x="6381750" y="3270250"/>
          <p14:tracePt t="41262" x="6305550" y="3257550"/>
          <p14:tracePt t="41279" x="6254750" y="3244850"/>
          <p14:tracePt t="41312" x="6223000" y="3225800"/>
          <p14:tracePt t="41345" x="6229350" y="3225800"/>
          <p14:tracePt t="41349" x="6248400" y="3225800"/>
          <p14:tracePt t="41378" x="6457950" y="3238500"/>
          <p14:tracePt t="41396" x="6635750" y="3308350"/>
          <p14:tracePt t="41412" x="6737350" y="3371850"/>
          <p14:tracePt t="41429" x="6807200" y="3429000"/>
          <p14:tracePt t="41445" x="6883400" y="3479800"/>
          <p14:tracePt t="41462" x="6921500" y="3517900"/>
          <p14:tracePt t="41479" x="6934200" y="3524250"/>
          <p14:tracePt t="41495" x="6940550" y="3524250"/>
          <p14:tracePt t="41543" x="6946900" y="3536950"/>
          <p14:tracePt t="41550" x="6946900" y="3543300"/>
          <p14:tracePt t="41563" x="6953250" y="3549650"/>
          <p14:tracePt t="41578" x="6972300" y="3594100"/>
          <p14:tracePt t="41595" x="6972300" y="3638550"/>
          <p14:tracePt t="41612" x="6965950" y="3708400"/>
          <p14:tracePt t="41629" x="6953250" y="3759200"/>
          <p14:tracePt t="41647" x="6927850" y="3822700"/>
          <p14:tracePt t="41662" x="6896100" y="3892550"/>
          <p14:tracePt t="41679" x="6889750" y="3905250"/>
          <p14:tracePt t="41695" x="6883400" y="3911600"/>
          <p14:tracePt t="41712" x="6877050" y="3911600"/>
          <p14:tracePt t="41729" x="6877050" y="3917950"/>
          <p14:tracePt t="41765" x="6877050" y="3911600"/>
          <p14:tracePt t="41771" x="6889750" y="3886200"/>
          <p14:tracePt t="41780" x="6902450" y="3854450"/>
          <p14:tracePt t="41795" x="6959600" y="3784600"/>
          <p14:tracePt t="41813" x="7042150" y="3670300"/>
          <p14:tracePt t="41829" x="7080250" y="3606800"/>
          <p14:tracePt t="41845" x="7118350" y="3556000"/>
          <p14:tracePt t="41849" x="7124700" y="3543300"/>
          <p14:tracePt t="41861" x="7137400" y="3530600"/>
          <p14:tracePt t="41879" x="7156450" y="3517900"/>
          <p14:tracePt t="41895" x="7156450" y="3511550"/>
          <p14:tracePt t="41987" x="7156450" y="3505200"/>
          <p14:tracePt t="42001" x="7143750" y="3498850"/>
          <p14:tracePt t="42007" x="7131050" y="3498850"/>
          <p14:tracePt t="42014" x="7118350" y="3492500"/>
          <p14:tracePt t="42028" x="7067550" y="3473450"/>
          <p14:tracePt t="42044" x="6997700" y="3460750"/>
          <p14:tracePt t="42062" x="6927850" y="3448050"/>
          <p14:tracePt t="42078" x="6858000" y="3441700"/>
          <p14:tracePt t="42095" x="6819900" y="3441700"/>
          <p14:tracePt t="42111" x="6756400" y="3435350"/>
          <p14:tracePt t="42128" x="6711950" y="3441700"/>
          <p14:tracePt t="42145" x="6680200" y="3448050"/>
          <p14:tracePt t="42162" x="6623050" y="3448050"/>
          <p14:tracePt t="42179" x="6597650" y="3448050"/>
          <p14:tracePt t="42196" x="6572250" y="3454400"/>
          <p14:tracePt t="42212" x="6565900" y="3454400"/>
          <p14:tracePt t="42229" x="6540500" y="3460750"/>
          <p14:tracePt t="42245" x="6477000" y="3479800"/>
          <p14:tracePt t="42262" x="6464300" y="3486150"/>
          <p14:tracePt t="42279" x="6457950" y="3492500"/>
          <p14:tracePt t="42306" x="6451600" y="3492500"/>
          <p14:tracePt t="42347" x="6451600" y="3498850"/>
          <p14:tracePt t="42355" x="6451600" y="3511550"/>
          <p14:tracePt t="42368" x="6451600" y="3517900"/>
          <p14:tracePt t="42379" x="6464300" y="3530600"/>
          <p14:tracePt t="42396" x="6508750" y="3562350"/>
          <p14:tracePt t="42412" x="6667500" y="3625850"/>
          <p14:tracePt t="42429" x="6794500" y="3676650"/>
          <p14:tracePt t="42445" x="6953250" y="3721100"/>
          <p14:tracePt t="42462" x="7029450" y="3740150"/>
          <p14:tracePt t="42479" x="7118350" y="3733800"/>
          <p14:tracePt t="42495" x="7219950" y="3708400"/>
          <p14:tracePt t="42512" x="7264400" y="3689350"/>
          <p14:tracePt t="42529" x="7296150" y="3676650"/>
          <p14:tracePt t="42545" x="7308850" y="3670300"/>
          <p14:tracePt t="42562" x="7315200" y="3670300"/>
          <p14:tracePt t="42579" x="7315200" y="3663950"/>
          <p14:tracePt t="42653" x="7315200" y="3657600"/>
          <p14:tracePt t="42660" x="7315200" y="3644900"/>
          <p14:tracePt t="42667" x="7315200" y="3625850"/>
          <p14:tracePt t="42678" x="7308850" y="3594100"/>
          <p14:tracePt t="42695" x="7289800" y="3511550"/>
          <p14:tracePt t="42713" x="7264400" y="3441700"/>
          <p14:tracePt t="42729" x="7245350" y="3384550"/>
          <p14:tracePt t="42745" x="7232650" y="3302000"/>
          <p14:tracePt t="42763" x="7219950" y="3270250"/>
          <p14:tracePt t="42779" x="7188200" y="3200400"/>
          <p14:tracePt t="42795" x="7175500" y="3168650"/>
          <p14:tracePt t="42812" x="7156450" y="3130550"/>
          <p14:tracePt t="42829" x="7131050" y="3098800"/>
          <p14:tracePt t="42846" x="7131050" y="3092450"/>
          <p14:tracePt t="42861" x="7124700" y="3092450"/>
          <p14:tracePt t="42879" x="7118350" y="3092450"/>
          <p14:tracePt t="42895" x="7099300" y="3124200"/>
          <p14:tracePt t="42912" x="7035800" y="3200400"/>
          <p14:tracePt t="42929" x="6997700" y="3314700"/>
          <p14:tracePt t="42945" x="6934200" y="3524250"/>
          <p14:tracePt t="42962" x="6896100" y="3683000"/>
          <p14:tracePt t="42978" x="6864350" y="3917950"/>
          <p14:tracePt t="42995" x="6864350" y="4070350"/>
          <p14:tracePt t="43013" x="6864350" y="4197350"/>
          <p14:tracePt t="43029" x="6864350" y="4318000"/>
          <p14:tracePt t="43045" x="6877050" y="4375150"/>
          <p14:tracePt t="43062" x="6921500" y="4464050"/>
          <p14:tracePt t="43078" x="6946900" y="4495800"/>
          <p14:tracePt t="43095" x="6978650" y="4508500"/>
          <p14:tracePt t="43111" x="7004050" y="4521200"/>
          <p14:tracePt t="43128" x="7016750" y="4521200"/>
          <p14:tracePt t="43145" x="7023100" y="4521200"/>
          <p14:tracePt t="43162" x="7029450" y="4521200"/>
          <p14:tracePt t="43178" x="7035800" y="4495800"/>
          <p14:tracePt t="43195" x="7048500" y="4457700"/>
          <p14:tracePt t="43212" x="7048500" y="4445000"/>
          <p14:tracePt t="43228" x="7048500" y="4438650"/>
          <p14:tracePt t="43285" x="7035800" y="4438650"/>
          <p14:tracePt t="43299" x="7023100" y="4432300"/>
          <p14:tracePt t="43306" x="7010400" y="4432300"/>
          <p14:tracePt t="43312" x="6991350" y="4432300"/>
          <p14:tracePt t="43329" x="6959600" y="4425950"/>
          <p14:tracePt t="43345" x="6927850" y="4419600"/>
          <p14:tracePt t="43349" x="6902450" y="4419600"/>
          <p14:tracePt t="43362" x="6864350" y="4419600"/>
          <p14:tracePt t="43379" x="6838950" y="4432300"/>
          <p14:tracePt t="43395" x="6819900" y="4438650"/>
          <p14:tracePt t="43412" x="6781800" y="4457700"/>
          <p14:tracePt t="43430" x="6750050" y="4464050"/>
          <p14:tracePt t="43445" x="6737350" y="4470400"/>
          <p14:tracePt t="43462" x="6737350" y="4476750"/>
          <p14:tracePt t="43478" x="6711950" y="4489450"/>
          <p14:tracePt t="43495" x="6699250" y="4495800"/>
          <p14:tracePt t="43512" x="6699250" y="4502150"/>
          <p14:tracePt t="43530" x="6699250" y="4514850"/>
          <p14:tracePt t="43545" x="6699250" y="4533900"/>
          <p14:tracePt t="43562" x="6711950" y="4565650"/>
          <p14:tracePt t="43579" x="6731000" y="4565650"/>
          <p14:tracePt t="43595" x="6750050" y="4565650"/>
          <p14:tracePt t="43612" x="6807200" y="4559300"/>
          <p14:tracePt t="43629" x="6838950" y="4533900"/>
          <p14:tracePt t="43645" x="6902450" y="4464050"/>
          <p14:tracePt t="43662" x="6946900" y="4413250"/>
          <p14:tracePt t="43679" x="6978650" y="4349750"/>
          <p14:tracePt t="43695" x="7023100" y="4260850"/>
          <p14:tracePt t="43712" x="7061200" y="4159250"/>
          <p14:tracePt t="43728" x="7118350" y="4006850"/>
          <p14:tracePt t="43745" x="7150100" y="3917950"/>
          <p14:tracePt t="43762" x="7175500" y="3848100"/>
          <p14:tracePt t="43779" x="7200900" y="3746500"/>
          <p14:tracePt t="43796" x="7200900" y="3689350"/>
          <p14:tracePt t="43812" x="7207250" y="3638550"/>
          <p14:tracePt t="43829" x="7207250" y="3625850"/>
          <p14:tracePt t="44082" x="7200900" y="3625850"/>
          <p14:tracePt t="44091" x="7188200" y="3619500"/>
          <p14:tracePt t="44098" x="7181850" y="3619500"/>
          <p14:tracePt t="44112" x="7162800" y="3619500"/>
          <p14:tracePt t="44130" x="7143750" y="3613150"/>
          <p14:tracePt t="44145" x="7124700" y="3606800"/>
          <p14:tracePt t="44161" x="7118350" y="3606800"/>
          <p14:tracePt t="44178" x="7086600" y="3594100"/>
          <p14:tracePt t="44195" x="7023100" y="3562350"/>
          <p14:tracePt t="44211" x="6953250" y="3524250"/>
          <p14:tracePt t="44228" x="6832600" y="3479800"/>
          <p14:tracePt t="44245" x="6762750" y="3460750"/>
          <p14:tracePt t="44261" x="6673850" y="3448050"/>
          <p14:tracePt t="44278" x="6629400" y="3441700"/>
          <p14:tracePt t="44295" x="6584950" y="3441700"/>
          <p14:tracePt t="44312" x="6508750" y="3441700"/>
          <p14:tracePt t="44329" x="6464300" y="3454400"/>
          <p14:tracePt t="44345" x="6400800" y="3479800"/>
          <p14:tracePt t="44362" x="6369050" y="3498850"/>
          <p14:tracePt t="44380" x="6343650" y="3511550"/>
          <p14:tracePt t="44395" x="6305550" y="3530600"/>
          <p14:tracePt t="44412" x="6273800" y="3562350"/>
          <p14:tracePt t="44428" x="6229350" y="3619500"/>
          <p14:tracePt t="44445" x="6210300" y="3657600"/>
          <p14:tracePt t="44463" x="6184900" y="3702050"/>
          <p14:tracePt t="44479" x="6172200" y="3727450"/>
          <p14:tracePt t="44495" x="6172200" y="3752850"/>
          <p14:tracePt t="44512" x="6178550" y="3797300"/>
          <p14:tracePt t="44529" x="6191250" y="3822700"/>
          <p14:tracePt t="44546" x="6203950" y="3860800"/>
          <p14:tracePt t="44562" x="6242050" y="3917950"/>
          <p14:tracePt t="44580" x="6273800" y="3956050"/>
          <p14:tracePt t="44595" x="6318250" y="3994150"/>
          <p14:tracePt t="44612" x="6400800" y="4044950"/>
          <p14:tracePt t="44629" x="6445250" y="4064000"/>
          <p14:tracePt t="44645" x="6515100" y="4083050"/>
          <p14:tracePt t="44662" x="6565900" y="4083050"/>
          <p14:tracePt t="44679" x="6667500" y="4064000"/>
          <p14:tracePt t="44695" x="6769100" y="4032250"/>
          <p14:tracePt t="44713" x="6889750" y="3962400"/>
          <p14:tracePt t="44729" x="6978650" y="3892550"/>
          <p14:tracePt t="44745" x="7054850" y="3822700"/>
          <p14:tracePt t="44762" x="7124700" y="3727450"/>
          <p14:tracePt t="44779" x="7162800" y="3683000"/>
          <p14:tracePt t="44795" x="7194550" y="3638550"/>
          <p14:tracePt t="44812" x="7226300" y="3575050"/>
          <p14:tracePt t="44830" x="7239000" y="3524250"/>
          <p14:tracePt t="44846" x="7245350" y="3467100"/>
          <p14:tracePt t="44862" x="7239000" y="3435350"/>
          <p14:tracePt t="44879" x="7232650" y="3416300"/>
          <p14:tracePt t="44895" x="7188200" y="3365500"/>
          <p14:tracePt t="44912" x="7150100" y="3352800"/>
          <p14:tracePt t="44929" x="7092950" y="3314700"/>
          <p14:tracePt t="44945" x="7042150" y="3289300"/>
          <p14:tracePt t="44962" x="6972300" y="3282950"/>
          <p14:tracePt t="44979" x="6819900" y="3282950"/>
          <p14:tracePt t="44995" x="6711950" y="3282950"/>
          <p14:tracePt t="45012" x="6559550" y="3321050"/>
          <p14:tracePt t="45029" x="6464300" y="3352800"/>
          <p14:tracePt t="45046" x="6375400" y="3403600"/>
          <p14:tracePt t="45062" x="6242050" y="3479800"/>
          <p14:tracePt t="45079" x="6172200" y="3549650"/>
          <p14:tracePt t="45095" x="6108700" y="3632200"/>
          <p14:tracePt t="45112" x="6089650" y="3676650"/>
          <p14:tracePt t="45129" x="6083300" y="3721100"/>
          <p14:tracePt t="45145" x="6096000" y="3803650"/>
          <p14:tracePt t="45163" x="6153150" y="3879850"/>
          <p14:tracePt t="45179" x="6267450" y="4006850"/>
          <p14:tracePt t="45195" x="6388100" y="4108450"/>
          <p14:tracePt t="45212" x="6496050" y="4197350"/>
          <p14:tracePt t="45228" x="6661150" y="4305300"/>
          <p14:tracePt t="45246" x="6769100" y="4349750"/>
          <p14:tracePt t="45261" x="6934200" y="4368800"/>
          <p14:tracePt t="45278" x="7035800" y="4362450"/>
          <p14:tracePt t="45295" x="7150100" y="4330700"/>
          <p14:tracePt t="45311" x="7200900" y="4298950"/>
          <p14:tracePt t="45329" x="7283450" y="4248150"/>
          <p14:tracePt t="45332" x="7321550" y="4222750"/>
          <p14:tracePt t="45345" x="7391400" y="4152900"/>
          <p14:tracePt t="45362" x="7448550" y="4070350"/>
          <p14:tracePt t="45378" x="7486650" y="3943350"/>
          <p14:tracePt t="45395" x="7499350" y="3879850"/>
          <p14:tracePt t="45413" x="7499350" y="3822700"/>
          <p14:tracePt t="45429" x="7467600" y="3746500"/>
          <p14:tracePt t="45445" x="7423150" y="3689350"/>
          <p14:tracePt t="45463" x="7359650" y="3625850"/>
          <p14:tracePt t="45479" x="7258050" y="3536950"/>
          <p14:tracePt t="45496" x="7200900" y="3498850"/>
          <p14:tracePt t="45512" x="7080250" y="3460750"/>
          <p14:tracePt t="45529" x="6972300" y="3460750"/>
          <p14:tracePt t="45546" x="6788150" y="3486150"/>
          <p14:tracePt t="45562" x="6680200" y="3536950"/>
          <p14:tracePt t="45580" x="6584950" y="3600450"/>
          <p14:tracePt t="45595" x="6502400" y="3676650"/>
          <p14:tracePt t="45612" x="6477000" y="3721100"/>
          <p14:tracePt t="45629" x="6451600" y="3797300"/>
          <p14:tracePt t="45646" x="6451600" y="3854450"/>
          <p14:tracePt t="45663" x="6464300" y="3911600"/>
          <p14:tracePt t="45679" x="6502400" y="4032250"/>
          <p14:tracePt t="45695" x="6546850" y="4102100"/>
          <p14:tracePt t="45712" x="6597650" y="4159250"/>
          <p14:tracePt t="45729" x="6623050" y="4191000"/>
          <p14:tracePt t="45746" x="6673850" y="4197350"/>
          <p14:tracePt t="45762" x="6781800" y="4197350"/>
          <p14:tracePt t="45779" x="6883400" y="4178300"/>
          <p14:tracePt t="45795" x="7023100" y="4108450"/>
          <p14:tracePt t="45812" x="7105650" y="4051300"/>
          <p14:tracePt t="45830" x="7169150" y="3981450"/>
          <p14:tracePt t="45834" x="7194550" y="3949700"/>
          <p14:tracePt t="45846" x="7232650" y="3898900"/>
          <p14:tracePt t="45862" x="7251700" y="3854450"/>
          <p14:tracePt t="45879" x="7258050" y="3803650"/>
          <p14:tracePt t="45895" x="7251700" y="3759200"/>
          <p14:tracePt t="45913" x="7219950" y="3727450"/>
          <p14:tracePt t="45929" x="7156450" y="3663950"/>
          <p14:tracePt t="45946" x="7092950" y="3632200"/>
          <p14:tracePt t="45963" x="6946900" y="3594100"/>
          <p14:tracePt t="45979" x="6807200" y="3594100"/>
          <p14:tracePt t="45995" x="6635750" y="3644900"/>
          <p14:tracePt t="46012" x="6565900" y="3695700"/>
          <p14:tracePt t="46031" x="6496050" y="3759200"/>
          <p14:tracePt t="46045" x="6470650" y="3822700"/>
          <p14:tracePt t="46062" x="6464300" y="3892550"/>
          <p14:tracePt t="46079" x="6464300" y="3981450"/>
          <p14:tracePt t="46095" x="6515100" y="4165600"/>
          <p14:tracePt t="46112" x="6559550" y="4267200"/>
          <p14:tracePt t="46129" x="6642100" y="4413250"/>
          <p14:tracePt t="46147" x="6686550" y="4483100"/>
          <p14:tracePt t="46162" x="6699250" y="4508500"/>
          <p14:tracePt t="46179" x="6737350" y="4514850"/>
          <p14:tracePt t="46197" x="6838950" y="4464050"/>
          <p14:tracePt t="46212" x="6915150" y="4413250"/>
          <p14:tracePt t="46229" x="6978650" y="4349750"/>
          <p14:tracePt t="46246" x="7035800" y="4292600"/>
          <p14:tracePt t="46262" x="7112000" y="4203700"/>
          <p14:tracePt t="46280" x="7137400" y="4140200"/>
          <p14:tracePt t="46295" x="7150100" y="4057650"/>
          <p14:tracePt t="46312" x="7156450" y="4006850"/>
          <p14:tracePt t="46328" x="7137400" y="3956050"/>
          <p14:tracePt t="46345" x="7099300" y="3924300"/>
          <p14:tracePt t="46349" x="7086600" y="3905250"/>
          <p14:tracePt t="46362" x="7054850" y="3892550"/>
          <p14:tracePt t="46378" x="6985000" y="3879850"/>
          <p14:tracePt t="46395" x="6908800" y="3879850"/>
          <p14:tracePt t="46412" x="6762750" y="3898900"/>
          <p14:tracePt t="46429" x="6686550" y="3937000"/>
          <p14:tracePt t="46445" x="6635750" y="3987800"/>
          <p14:tracePt t="46462" x="6565900" y="4089400"/>
          <p14:tracePt t="46478" x="6540500" y="4171950"/>
          <p14:tracePt t="46495" x="6534150" y="4279900"/>
          <p14:tracePt t="46512" x="6534150" y="4349750"/>
          <p14:tracePt t="46530" x="6540500" y="4413250"/>
          <p14:tracePt t="46545" x="6559550" y="4508500"/>
          <p14:tracePt t="46564" x="6584950" y="4591050"/>
          <p14:tracePt t="46579" x="6591300" y="4610100"/>
          <p14:tracePt t="46595" x="6610350" y="4648200"/>
          <p14:tracePt t="46613" x="6616700" y="4660900"/>
          <p14:tracePt t="46629" x="6623050" y="4673600"/>
          <p14:tracePt t="46662" x="6629400" y="4673600"/>
          <p14:tracePt t="46878" x="6629400" y="4679950"/>
          <p14:tracePt t="47115" x="6629400" y="4673600"/>
          <p14:tracePt t="47122" x="6654800" y="4641850"/>
          <p14:tracePt t="47129" x="6673850" y="4616450"/>
          <p14:tracePt t="47147" x="6718300" y="4540250"/>
          <p14:tracePt t="47162" x="6788150" y="4438650"/>
          <p14:tracePt t="47179" x="6826250" y="4362450"/>
          <p14:tracePt t="47195" x="6858000" y="4292600"/>
          <p14:tracePt t="47228" x="6908800" y="4089400"/>
          <p14:tracePt t="47263" x="6921500" y="4000500"/>
          <p14:tracePt t="47296" x="6915150" y="3994150"/>
          <p14:tracePt t="47316" x="6845300" y="4013200"/>
          <p14:tracePt t="47329" x="6800850" y="4025900"/>
          <p14:tracePt t="49371" x="6718300" y="4044950"/>
          <p14:tracePt t="49379" x="6604000" y="4083050"/>
          <p14:tracePt t="49385" x="6477000" y="4121150"/>
          <p14:tracePt t="49395" x="6337300" y="4178300"/>
          <p14:tracePt t="49412" x="5664200" y="4451350"/>
          <p14:tracePt t="49429" x="5149850" y="4705350"/>
          <p14:tracePt t="49445" x="4629150" y="4959350"/>
          <p14:tracePt t="49479" x="3549650" y="5499100"/>
          <p14:tracePt t="49512" x="2971800" y="5835650"/>
          <p14:tracePt t="49545" x="2832100" y="6013450"/>
          <p14:tracePt t="49562" x="2832100" y="6051550"/>
          <p14:tracePt t="49578" x="2901950" y="6115050"/>
          <p14:tracePt t="49595" x="3022600" y="6140450"/>
          <p14:tracePt t="49612" x="3175000" y="6172200"/>
          <p14:tracePt t="49629" x="3441700" y="6223000"/>
          <p14:tracePt t="49645" x="3683000" y="6261100"/>
          <p14:tracePt t="49662" x="4102100" y="6311900"/>
          <p14:tracePt t="49679" x="4457700" y="6324600"/>
          <p14:tracePt t="49696" x="5029200" y="6343650"/>
          <p14:tracePt t="49712" x="5295900" y="6356350"/>
          <p14:tracePt t="49729" x="5441950" y="6356350"/>
          <p14:tracePt t="49745" x="5511800" y="6356350"/>
          <p14:tracePt t="49762" x="5524500" y="6356350"/>
          <p14:tracePt t="49779" x="5530850" y="6362700"/>
          <p14:tracePt t="49812" x="5473700" y="6330950"/>
          <p14:tracePt t="49828" x="5003800" y="6108700"/>
          <p14:tracePt t="49845" x="4648200" y="5994400"/>
          <p14:tracePt t="49863" x="4210050" y="5899150"/>
          <p14:tracePt t="49879" x="4038600" y="5861050"/>
          <p14:tracePt t="49895" x="3898900" y="5829300"/>
          <p14:tracePt t="49912" x="3702050" y="5810250"/>
          <p14:tracePt t="49929" x="3606800" y="5803900"/>
          <p14:tracePt t="49946" x="3556000" y="5803900"/>
          <p14:tracePt t="49962" x="3530600" y="5803900"/>
          <p14:tracePt t="49979" x="3524250" y="5803900"/>
          <p14:tracePt t="49995" x="3517900" y="5810250"/>
          <p14:tracePt t="50012" x="3524250" y="5842000"/>
          <p14:tracePt t="50029" x="3543300" y="5911850"/>
          <p14:tracePt t="50046" x="3600450" y="6007100"/>
          <p14:tracePt t="50062" x="3657600" y="6064250"/>
          <p14:tracePt t="50078" x="3803650" y="6140450"/>
          <p14:tracePt t="50096" x="3860800" y="6159500"/>
          <p14:tracePt t="50112" x="3917950" y="6178550"/>
          <p14:tracePt t="50129" x="3981450" y="6184900"/>
          <p14:tracePt t="50146" x="4032250" y="6146800"/>
          <p14:tracePt t="50162" x="4165600" y="6000750"/>
          <p14:tracePt t="50179" x="4260850" y="5861050"/>
          <p14:tracePt t="50195" x="4343400" y="5727700"/>
          <p14:tracePt t="50212" x="4425950" y="5543550"/>
          <p14:tracePt t="50229" x="4451350" y="5435600"/>
          <p14:tracePt t="50245" x="4464050" y="5359400"/>
          <p14:tracePt t="50262" x="4464050" y="5346700"/>
          <p14:tracePt t="50279" x="4464050" y="5340350"/>
          <p14:tracePt t="50296" x="4457700" y="5334000"/>
          <p14:tracePt t="50312" x="4413250" y="5327650"/>
          <p14:tracePt t="50329" x="4178300" y="5321300"/>
          <p14:tracePt t="50345" x="3975100" y="5327650"/>
          <p14:tracePt t="50363" x="3606800" y="5454650"/>
          <p14:tracePt t="50378" x="3429000" y="5562600"/>
          <p14:tracePt t="50396" x="3289300" y="5657850"/>
          <p14:tracePt t="50412" x="3168650" y="5791200"/>
          <p14:tracePt t="50429" x="3130550" y="5905500"/>
          <p14:tracePt t="50445" x="3117850" y="6013450"/>
          <p14:tracePt t="50462" x="3187700" y="6165850"/>
          <p14:tracePt t="50479" x="3263900" y="6242050"/>
          <p14:tracePt t="50495" x="3498850" y="6343650"/>
          <p14:tracePt t="50512" x="3689350" y="6375400"/>
          <p14:tracePt t="50529" x="3879850" y="6388100"/>
          <p14:tracePt t="50545" x="4165600" y="6388100"/>
          <p14:tracePt t="50562" x="4324350" y="6362700"/>
          <p14:tracePt t="50579" x="4483100" y="6292850"/>
          <p14:tracePt t="50595" x="4565650" y="6210300"/>
          <p14:tracePt t="50612" x="4654550" y="6032500"/>
          <p14:tracePt t="50628" x="4673600" y="5911850"/>
          <p14:tracePt t="50645" x="4660900" y="5791200"/>
          <p14:tracePt t="50662" x="4597400" y="5645150"/>
          <p14:tracePt t="50678" x="4527550" y="5537200"/>
          <p14:tracePt t="50695" x="4381500" y="5422900"/>
          <p14:tracePt t="50712" x="4267200" y="5391150"/>
          <p14:tracePt t="50729" x="4140200" y="5372100"/>
          <p14:tracePt t="50745" x="3943350" y="5384800"/>
          <p14:tracePt t="50763" x="3822700" y="5441950"/>
          <p14:tracePt t="50779" x="3695700" y="5511800"/>
          <p14:tracePt t="50796" x="3536950" y="5657850"/>
          <p14:tracePt t="50813" x="3467100" y="5734050"/>
          <p14:tracePt t="50829" x="3416300" y="5854700"/>
          <p14:tracePt t="50846" x="3409950" y="5930900"/>
          <p14:tracePt t="50862" x="3409950" y="6000750"/>
          <p14:tracePt t="50879" x="3435350" y="6057900"/>
          <p14:tracePt t="50884" x="3448050" y="6070600"/>
          <p14:tracePt t="50896" x="3454400" y="6083300"/>
          <p14:tracePt t="50912" x="3505200" y="6102350"/>
          <p14:tracePt t="50929" x="3530600" y="6108700"/>
          <p14:tracePt t="50945" x="3549650" y="6121400"/>
          <p14:tracePt t="50962" x="3556000" y="6121400"/>
          <p14:tracePt t="50980" x="3562350" y="6121400"/>
          <p14:tracePt t="51329" x="3568700" y="6108700"/>
          <p14:tracePt t="51335" x="3581400" y="6096000"/>
          <p14:tracePt t="51346" x="3600450" y="6070600"/>
          <p14:tracePt t="51362" x="3657600" y="5981700"/>
          <p14:tracePt t="51381" x="3689350" y="5930900"/>
          <p14:tracePt t="51386" x="3702050" y="5899150"/>
          <p14:tracePt t="51396" x="3714750" y="5873750"/>
          <p14:tracePt t="51412" x="3746500" y="5829300"/>
          <p14:tracePt t="51430" x="3752850" y="5816600"/>
          <p14:tracePt t="51463" x="3752850" y="5803900"/>
          <p14:tracePt t="51529" x="3613150" y="5759450"/>
          <p14:tracePt t="51546" x="3454400" y="5715000"/>
          <p14:tracePt t="51563" x="3251200" y="5664200"/>
          <p14:tracePt t="51579" x="2940050" y="5549900"/>
          <p14:tracePt t="51597" x="2806700" y="5486400"/>
          <p14:tracePt t="51612" x="2698750" y="5378450"/>
          <p14:tracePt t="51629" x="2679700" y="5327650"/>
          <p14:tracePt t="51646" x="2673350" y="5276850"/>
          <p14:tracePt t="51662" x="2698750" y="5200650"/>
          <p14:tracePt t="51679" x="2736850" y="5162550"/>
          <p14:tracePt t="51695" x="2851150" y="5118100"/>
          <p14:tracePt t="51712" x="2946400" y="5111750"/>
          <p14:tracePt t="51728" x="3124200" y="5130800"/>
          <p14:tracePt t="51745" x="3289300" y="5194300"/>
          <p14:tracePt t="51763" x="3454400" y="5289550"/>
          <p14:tracePt t="51779" x="3644900" y="5480050"/>
          <p14:tracePt t="51795" x="3740150" y="5638800"/>
          <p14:tracePt t="51812" x="3790950" y="5759450"/>
          <p14:tracePt t="51829" x="3810000" y="5886450"/>
          <p14:tracePt t="51845" x="3810000" y="5924550"/>
          <p14:tracePt t="51862" x="3810000" y="5949950"/>
          <p14:tracePt t="51911" x="3810000" y="5943600"/>
          <p14:tracePt t="51918" x="3784600" y="5911850"/>
          <p14:tracePt t="51930" x="3746500" y="5854700"/>
          <p14:tracePt t="51946" x="3536950" y="5575300"/>
          <p14:tracePt t="51963" x="3371850" y="5365750"/>
          <p14:tracePt t="51979" x="3238500" y="5168900"/>
          <p14:tracePt t="51996" x="3092450" y="4870450"/>
          <p14:tracePt t="52014" x="3022600" y="4724400"/>
          <p14:tracePt t="52029" x="2959100" y="4572000"/>
          <p14:tracePt t="52046" x="2927350" y="4508500"/>
          <p14:tracePt t="52062" x="2901950" y="4457700"/>
          <p14:tracePt t="52079" x="2895600" y="4438650"/>
          <p14:tracePt t="52097" x="2889250" y="4438650"/>
          <p14:tracePt t="52113" x="2882900" y="4438650"/>
          <p14:tracePt t="52140" x="2882900" y="4451350"/>
          <p14:tracePt t="52146" x="2882900" y="4464050"/>
          <p14:tracePt t="52162" x="2901950" y="4508500"/>
          <p14:tracePt t="52180" x="2933700" y="4559300"/>
          <p14:tracePt t="52196" x="3041650" y="4705350"/>
          <p14:tracePt t="52214" x="3155950" y="4851400"/>
          <p14:tracePt t="52229" x="3276600" y="5022850"/>
          <p14:tracePt t="52246" x="3422650" y="5238750"/>
          <p14:tracePt t="52264" x="3467100" y="5308600"/>
          <p14:tracePt t="52279" x="3492500" y="5340350"/>
          <p14:tracePt t="52296" x="3492500" y="5346700"/>
          <p14:tracePt t="52312" x="3543300" y="5251450"/>
          <p14:tracePt t="52329" x="3638550" y="4984750"/>
          <p14:tracePt t="52346" x="3759200" y="4686300"/>
          <p14:tracePt t="52362" x="4102100" y="3924300"/>
          <p14:tracePt t="52379" x="4375150" y="3282950"/>
          <p14:tracePt t="52395" x="4819650" y="2349500"/>
          <p14:tracePt t="52413" x="5200650" y="1549400"/>
          <p14:tracePt t="52431" x="5441950" y="1016000"/>
          <p14:tracePt t="52446" x="5638800" y="577850"/>
          <p14:tracePt t="52463" x="5695950" y="444500"/>
          <p14:tracePt t="52479" x="5721350" y="406400"/>
          <p14:tracePt t="52496" x="5715000" y="406400"/>
          <p14:tracePt t="52513" x="5683250" y="444500"/>
          <p14:tracePt t="52529" x="5568950" y="539750"/>
          <p14:tracePt t="52548" x="5422900" y="654050"/>
          <p14:tracePt t="52562" x="5130800" y="939800"/>
          <p14:tracePt t="52579" x="4883150" y="1187450"/>
          <p14:tracePt t="52596" x="4578350" y="1511300"/>
          <p14:tracePt t="52612" x="4102100" y="2114550"/>
          <p14:tracePt t="52631" x="3575050" y="2832100"/>
          <p14:tracePt t="52645" x="3244850" y="3365500"/>
          <p14:tracePt t="52663" x="3009900" y="3784600"/>
          <p14:tracePt t="52680" x="2743200" y="4210050"/>
          <p14:tracePt t="52696" x="2457450" y="4768850"/>
          <p14:tracePt t="52713" x="2393950" y="4946650"/>
          <p14:tracePt t="52729" x="2368550" y="5118100"/>
          <p14:tracePt t="52745" x="2374900" y="5168900"/>
          <p14:tracePt t="52764" x="2432050" y="5200650"/>
          <p14:tracePt t="52779" x="2508250" y="5194300"/>
          <p14:tracePt t="52795" x="2609850" y="5156200"/>
          <p14:tracePt t="52812" x="2794000" y="5086350"/>
          <p14:tracePt t="52829" x="2946400" y="5016500"/>
          <p14:tracePt t="52845" x="3155950" y="4933950"/>
          <p14:tracePt t="52862" x="3282950" y="4870450"/>
          <p14:tracePt t="52879" x="3378200" y="4826000"/>
          <p14:tracePt t="52895" x="3479800" y="4743450"/>
          <p14:tracePt t="52912" x="3543300" y="4699000"/>
          <p14:tracePt t="52929" x="3581400" y="4679950"/>
          <p14:tracePt t="52945" x="3600450" y="4673600"/>
          <p14:tracePt t="52979" x="3594100" y="4705350"/>
          <p14:tracePt t="52996" x="3568700" y="4756150"/>
          <p14:tracePt t="53013" x="3517900" y="4813300"/>
          <p14:tracePt t="53030" x="3429000" y="4914900"/>
          <p14:tracePt t="53046" x="3365500" y="4991100"/>
          <p14:tracePt t="53062" x="3257550" y="5137150"/>
          <p14:tracePt t="53079" x="3175000" y="5226050"/>
          <p14:tracePt t="53096" x="3048000" y="5327650"/>
          <p14:tracePt t="53113" x="3022600" y="5353050"/>
          <p14:tracePt t="53129" x="3003550" y="5359400"/>
          <p14:tracePt t="53146" x="3003550" y="5365750"/>
          <p14:tracePt t="53180" x="2997200" y="5365750"/>
          <p14:tracePt t="53203" x="3003550" y="5365750"/>
          <p14:tracePt t="53210" x="3022600" y="5378450"/>
          <p14:tracePt t="53220" x="3048000" y="5391150"/>
          <p14:tracePt t="53229" x="3130550" y="5435600"/>
          <p14:tracePt t="53247" x="3251200" y="5518150"/>
          <p14:tracePt t="53264" x="3378200" y="5613400"/>
          <p14:tracePt t="53279" x="3562350" y="5740400"/>
          <p14:tracePt t="53297" x="3676650" y="5810250"/>
          <p14:tracePt t="53313" x="3778250" y="5880100"/>
          <p14:tracePt t="53329" x="3810000" y="5886450"/>
          <p14:tracePt t="53346" x="3822700" y="5892800"/>
          <p14:tracePt t="53363" x="3829050" y="5899150"/>
          <p14:tracePt t="53380" x="3829050" y="5905500"/>
          <p14:tracePt t="53514" x="3816350" y="5886450"/>
          <p14:tracePt t="53522" x="3803650" y="5880100"/>
          <p14:tracePt t="53529" x="3759200" y="5842000"/>
          <p14:tracePt t="53547" x="3651250" y="5740400"/>
          <p14:tracePt t="53562" x="3511550" y="5594350"/>
          <p14:tracePt t="53579" x="3467100" y="5543550"/>
          <p14:tracePt t="53596" x="3448050" y="5518150"/>
          <p14:tracePt t="53630" x="3441700" y="5499100"/>
          <p14:tracePt t="53646" x="3448050" y="5429250"/>
          <p14:tracePt t="53664" x="3454400" y="5359400"/>
          <p14:tracePt t="53679" x="3486150" y="5226050"/>
          <p14:tracePt t="53696" x="3505200" y="5156200"/>
          <p14:tracePt t="53714" x="3517900" y="5111750"/>
          <p14:tracePt t="53729" x="3517900" y="5092700"/>
          <p14:tracePt t="53746" x="3517900" y="5086350"/>
          <p14:tracePt t="53812" x="3511550" y="5080000"/>
          <p14:tracePt t="53820" x="3498850" y="5080000"/>
          <p14:tracePt t="53829" x="3473450" y="5073650"/>
          <p14:tracePt t="53846" x="3390900" y="5041900"/>
          <p14:tracePt t="53863" x="3340100" y="5035550"/>
          <p14:tracePt t="53879" x="3321050" y="5035550"/>
          <p14:tracePt t="53896" x="3308350" y="5029200"/>
          <p14:tracePt t="53990" x="3308350" y="5041900"/>
          <p14:tracePt t="53997" x="3308350" y="5060950"/>
          <p14:tracePt t="54004" x="3302000" y="5080000"/>
          <p14:tracePt t="54012" x="3302000" y="5118100"/>
          <p14:tracePt t="54029" x="3289300" y="5194300"/>
          <p14:tracePt t="54045" x="3282950" y="5270500"/>
          <p14:tracePt t="54063" x="3282950" y="5321300"/>
          <p14:tracePt t="54079" x="3289300" y="5334000"/>
          <p14:tracePt t="54096" x="3295650" y="5340350"/>
          <p14:tracePt t="54113" x="3333750" y="5340350"/>
          <p14:tracePt t="54130" x="3441700" y="5327650"/>
          <p14:tracePt t="54146" x="3587750" y="5289550"/>
          <p14:tracePt t="54164" x="3727450" y="5238750"/>
          <p14:tracePt t="54179" x="3905250" y="5099050"/>
          <p14:tracePt t="54196" x="3968750" y="4991100"/>
          <p14:tracePt t="54213" x="3987800" y="4876800"/>
          <p14:tracePt t="54229" x="3962400" y="4737100"/>
          <p14:tracePt t="54246" x="3924300" y="4667250"/>
          <p14:tracePt t="54263" x="3860800" y="4572000"/>
          <p14:tracePt t="54279" x="3797300" y="4533900"/>
          <p14:tracePt t="54296" x="3676650" y="4489450"/>
          <p14:tracePt t="54313" x="3600450" y="4483100"/>
          <p14:tracePt t="54329" x="3511550" y="4483100"/>
          <p14:tracePt t="54346" x="3340100" y="4521200"/>
          <p14:tracePt t="54363" x="3213100" y="4565650"/>
          <p14:tracePt t="54379" x="3041650" y="4654550"/>
          <p14:tracePt t="54396" x="2940050" y="4724400"/>
          <p14:tracePt t="54400" x="2901950" y="4762500"/>
          <p14:tracePt t="54413" x="2870200" y="4800600"/>
          <p14:tracePt t="54429" x="2787650" y="4889500"/>
          <p14:tracePt t="54446" x="2755900" y="4953000"/>
          <p14:tracePt t="54463" x="2736850" y="5022850"/>
          <p14:tracePt t="54479" x="2724150" y="5137150"/>
          <p14:tracePt t="54498" x="2755900" y="5257800"/>
          <p14:tracePt t="54513" x="2800350" y="5321300"/>
          <p14:tracePt t="54530" x="2851150" y="5391150"/>
          <p14:tracePt t="54546" x="2959100" y="5505450"/>
          <p14:tracePt t="54563" x="3048000" y="5575300"/>
          <p14:tracePt t="54580" x="3168650" y="5651500"/>
          <p14:tracePt t="54596" x="3371850" y="5727700"/>
          <p14:tracePt t="54614" x="3492500" y="5734050"/>
          <p14:tracePt t="54629" x="3619500" y="5721350"/>
          <p14:tracePt t="54646" x="3816350" y="5607050"/>
          <p14:tracePt t="54664" x="3911600" y="5511800"/>
          <p14:tracePt t="54679" x="4025900" y="5353050"/>
          <p14:tracePt t="54696" x="4083050" y="5232400"/>
          <p14:tracePt t="54712" x="4127500" y="5099050"/>
          <p14:tracePt t="54729" x="4140200" y="4927600"/>
          <p14:tracePt t="54747" x="4140200" y="4851400"/>
          <p14:tracePt t="54763" x="4108450" y="4762500"/>
          <p14:tracePt t="54779" x="4076700" y="4718050"/>
          <p14:tracePt t="54796" x="3975100" y="4635500"/>
          <p14:tracePt t="54813" x="3886200" y="4591050"/>
          <p14:tracePt t="54830" x="3784600" y="4552950"/>
          <p14:tracePt t="54846" x="3638550" y="4521200"/>
          <p14:tracePt t="54865" x="3479800" y="4514850"/>
          <p14:tracePt t="54879" x="3340100" y="4546600"/>
          <p14:tracePt t="54896" x="3213100" y="4597400"/>
          <p14:tracePt t="54914" x="3098800" y="4660900"/>
          <p14:tracePt t="54930" x="2952750" y="4756150"/>
          <p14:tracePt t="54946" x="2908300" y="4806950"/>
          <p14:tracePt t="54962" x="2870200" y="4864100"/>
          <p14:tracePt t="54979" x="2851150" y="4902200"/>
          <p14:tracePt t="54996" x="2851150" y="4959350"/>
          <p14:tracePt t="55012" x="2870200" y="5080000"/>
          <p14:tracePt t="55029" x="2901950" y="5175250"/>
          <p14:tracePt t="55045" x="2959100" y="5283200"/>
          <p14:tracePt t="55062" x="3003550" y="5346700"/>
          <p14:tracePt t="55079" x="3073400" y="5435600"/>
          <p14:tracePt t="55096" x="3136900" y="5473700"/>
          <p14:tracePt t="55112" x="3206750" y="5511800"/>
          <p14:tracePt t="55129" x="3340100" y="5537200"/>
          <p14:tracePt t="55146" x="3454400" y="5524500"/>
          <p14:tracePt t="55163" x="3556000" y="5480050"/>
          <p14:tracePt t="55179" x="3708400" y="5378450"/>
          <p14:tracePt t="55196" x="3784600" y="5321300"/>
          <p14:tracePt t="55212" x="3867150" y="5226050"/>
          <p14:tracePt t="55229" x="3886200" y="5181600"/>
          <p14:tracePt t="55246" x="3892550" y="5137150"/>
          <p14:tracePt t="55263" x="3879850" y="5073650"/>
          <p14:tracePt t="55279" x="3854450" y="5035550"/>
          <p14:tracePt t="55296" x="3771900" y="4965700"/>
          <p14:tracePt t="55313" x="3683000" y="4921250"/>
          <p14:tracePt t="55329" x="3594100" y="4889500"/>
          <p14:tracePt t="55346" x="3454400" y="4876800"/>
          <p14:tracePt t="55363" x="3333750" y="4883150"/>
          <p14:tracePt t="55380" x="3187700" y="4933950"/>
          <p14:tracePt t="55386" x="3155950" y="4953000"/>
          <p14:tracePt t="55396" x="3117850" y="4972050"/>
          <p14:tracePt t="55412" x="3054350" y="5029200"/>
          <p14:tracePt t="55429" x="3028950" y="5054600"/>
          <p14:tracePt t="55446" x="3022600" y="5067300"/>
          <p14:tracePt t="55480" x="3016250" y="5073650"/>
          <p14:tracePt t="55497" x="3016250" y="5080000"/>
          <p14:tracePt t="55513" x="3022600" y="5092700"/>
          <p14:tracePt t="55531" x="3028950" y="5118100"/>
          <p14:tracePt t="55546" x="3028950" y="5124450"/>
          <p14:tracePt t="55566" x="3028950" y="5130800"/>
          <p14:tracePt t="55596" x="3035300" y="5137150"/>
          <p14:tracePt t="56463" x="3003550" y="5162550"/>
          <p14:tracePt t="56469" x="2946400" y="5194300"/>
          <p14:tracePt t="56479" x="2895600" y="5245100"/>
          <p14:tracePt t="56497" x="2781300" y="5346700"/>
          <p14:tracePt t="56529" x="2520950" y="5581650"/>
          <p14:tracePt t="56562" x="2451100" y="5695950"/>
          <p14:tracePt t="56596" x="2451100" y="5746750"/>
          <p14:tracePt t="56612" x="2482850" y="5772150"/>
          <p14:tracePt t="56629" x="2597150" y="5816600"/>
          <p14:tracePt t="56646" x="2698750" y="5842000"/>
          <p14:tracePt t="56663" x="2882900" y="5854700"/>
          <p14:tracePt t="56679" x="3035300" y="5854700"/>
          <p14:tracePt t="56696" x="3206750" y="5810250"/>
          <p14:tracePt t="56712" x="3435350" y="5715000"/>
          <p14:tracePt t="56729" x="3594100" y="5619750"/>
          <p14:tracePt t="56746" x="3740150" y="5524500"/>
          <p14:tracePt t="56763" x="3892550" y="5346700"/>
          <p14:tracePt t="56781" x="4006850" y="5175250"/>
          <p14:tracePt t="56796" x="4057650" y="5086350"/>
          <p14:tracePt t="56813" x="4089400" y="5029200"/>
          <p14:tracePt t="56830" x="4102100" y="4984750"/>
          <p14:tracePt t="56846" x="4114800" y="4940300"/>
          <p14:tracePt t="56863" x="4114800" y="4914900"/>
          <p14:tracePt t="56879" x="4089400" y="4876800"/>
          <p14:tracePt t="56896" x="4064000" y="4857750"/>
          <p14:tracePt t="56901" x="4038600" y="4845050"/>
          <p14:tracePt t="56914" x="3975100" y="4813300"/>
          <p14:tracePt t="56929" x="3886200" y="4794250"/>
          <p14:tracePt t="56946" x="3771900" y="4775200"/>
          <p14:tracePt t="56962" x="3600450" y="4775200"/>
          <p14:tracePt t="56979" x="3448050" y="4813300"/>
          <p14:tracePt t="56996" x="3289300" y="4870450"/>
          <p14:tracePt t="57013" x="3073400" y="4991100"/>
          <p14:tracePt t="57030" x="2927350" y="5067300"/>
          <p14:tracePt t="57046" x="2762250" y="5175250"/>
          <p14:tracePt t="57063" x="2667000" y="5276850"/>
          <p14:tracePt t="57080" x="2597150" y="5353050"/>
          <p14:tracePt t="57096" x="2533650" y="5441950"/>
          <p14:tracePt t="57113" x="2527300" y="5480050"/>
          <p14:tracePt t="57129" x="2540000" y="5543550"/>
          <p14:tracePt t="57146" x="2578100" y="5588000"/>
          <p14:tracePt t="57162" x="2686050" y="5664200"/>
          <p14:tracePt t="57179" x="2794000" y="5727700"/>
          <p14:tracePt t="57195" x="2908300" y="5797550"/>
          <p14:tracePt t="57212" x="3092450" y="5892800"/>
          <p14:tracePt t="57229" x="3257550" y="5943600"/>
          <p14:tracePt t="57245" x="3467100" y="5962650"/>
          <p14:tracePt t="57262" x="3600450" y="5918200"/>
          <p14:tracePt t="57279" x="3740150" y="5854700"/>
          <p14:tracePt t="57296" x="3873500" y="5740400"/>
          <p14:tracePt t="57313" x="3924300" y="5676900"/>
          <p14:tracePt t="57330" x="3949700" y="5613400"/>
          <p14:tracePt t="57346" x="3981450" y="5499100"/>
          <p14:tracePt t="57363" x="3981450" y="5397500"/>
          <p14:tracePt t="57379" x="3949700" y="5264150"/>
          <p14:tracePt t="57396" x="3924300" y="5200650"/>
          <p14:tracePt t="57401" x="3905250" y="5187950"/>
          <p14:tracePt t="57413" x="3879850" y="5162550"/>
          <p14:tracePt t="57430" x="3740150" y="5111750"/>
          <p14:tracePt t="57447" x="3587750" y="5086350"/>
          <p14:tracePt t="57463" x="3467100" y="5080000"/>
          <p14:tracePt t="57479" x="3327400" y="5099050"/>
          <p14:tracePt t="57496" x="3111500" y="5149850"/>
          <p14:tracePt t="57513" x="2997200" y="5181600"/>
          <p14:tracePt t="57531" x="2844800" y="5257800"/>
          <p14:tracePt t="57546" x="2749550" y="5321300"/>
          <p14:tracePt t="57563" x="2692400" y="5378450"/>
          <p14:tracePt t="57580" x="2622550" y="5441950"/>
          <p14:tracePt t="57596" x="2584450" y="5492750"/>
          <p14:tracePt t="57613" x="2571750" y="5518150"/>
          <p14:tracePt t="57630" x="2565400" y="5524500"/>
          <p14:tracePt t="57646" x="2565400" y="5530850"/>
          <p14:tracePt t="57663" x="2565400" y="5537200"/>
          <p14:tracePt t="57697" x="2559050" y="5537200"/>
          <p14:tracePt t="57713" x="2559050" y="5543550"/>
          <p14:tracePt t="57754" x="2552700" y="5543550"/>
          <p14:tracePt t="57865" x="2559050" y="5524500"/>
          <p14:tracePt t="57871" x="2559050" y="5518150"/>
          <p14:tracePt t="57879" x="2571750" y="5505450"/>
          <p14:tracePt t="57896" x="2609850" y="5473700"/>
          <p14:tracePt t="57912" x="2679700" y="5435600"/>
          <p14:tracePt t="57930" x="2736850" y="5416550"/>
          <p14:tracePt t="57946" x="2787650" y="5410200"/>
          <p14:tracePt t="57963" x="2863850" y="5435600"/>
          <p14:tracePt t="57979" x="2889250" y="5461000"/>
          <p14:tracePt t="57996" x="2901950" y="5511800"/>
          <p14:tracePt t="58013" x="2901950" y="5543550"/>
          <p14:tracePt t="58030" x="2889250" y="5588000"/>
          <p14:tracePt t="58047" x="2832100" y="5651500"/>
          <p14:tracePt t="58063" x="2762250" y="5708650"/>
          <p14:tracePt t="58079" x="2628900" y="5822950"/>
          <p14:tracePt t="58096" x="2533650" y="5886450"/>
          <p14:tracePt t="58114" x="2438400" y="5956300"/>
          <p14:tracePt t="58130" x="2317750" y="6019800"/>
          <p14:tracePt t="58146" x="2254250" y="6045200"/>
          <p14:tracePt t="58163" x="2197100" y="6057900"/>
          <p14:tracePt t="58179" x="2178050" y="6057900"/>
          <p14:tracePt t="58213" x="2178050" y="6064250"/>
          <p14:tracePt t="58233" x="2171700" y="6064250"/>
          <p14:tracePt t="58246" x="2171700" y="6057900"/>
          <p14:tracePt t="58262" x="2171700" y="6026150"/>
          <p14:tracePt t="58279" x="2209800" y="5911850"/>
          <p14:tracePt t="58295" x="2266950" y="5797550"/>
          <p14:tracePt t="58313" x="2343150" y="5676900"/>
          <p14:tracePt t="58329" x="2451100" y="5543550"/>
          <p14:tracePt t="58346" x="2540000" y="5454650"/>
          <p14:tracePt t="58362" x="2647950" y="5365750"/>
          <p14:tracePt t="58379" x="2832100" y="5245100"/>
          <p14:tracePt t="58396" x="2965450" y="5187950"/>
          <p14:tracePt t="58401" x="3035300" y="5162550"/>
          <p14:tracePt t="58413" x="3162300" y="5130800"/>
          <p14:tracePt t="58430" x="3314700" y="5111750"/>
          <p14:tracePt t="58446" x="3441700" y="5111750"/>
          <p14:tracePt t="58463" x="3568700" y="5130800"/>
          <p14:tracePt t="58481" x="3606800" y="5137150"/>
          <p14:tracePt t="58496" x="3625850" y="5137150"/>
          <p14:tracePt t="58513" x="3625850" y="5143500"/>
          <p14:tracePt t="58529" x="3625850" y="5149850"/>
          <p14:tracePt t="58551" x="3625850" y="5156200"/>
          <p14:tracePt t="58566" x="3613150" y="5168900"/>
          <p14:tracePt t="58579" x="3568700" y="5207000"/>
          <p14:tracePt t="58596" x="3473450" y="5289550"/>
          <p14:tracePt t="58613" x="3302000" y="5384800"/>
          <p14:tracePt t="58630" x="2990850" y="5575300"/>
          <p14:tracePt t="58646" x="2679700" y="5734050"/>
          <p14:tracePt t="58663" x="2330450" y="5924550"/>
          <p14:tracePt t="58680" x="2095500" y="6070600"/>
          <p14:tracePt t="58696" x="1885950" y="6172200"/>
          <p14:tracePt t="58713" x="1790700" y="6210300"/>
          <p14:tracePt t="58729" x="1752600" y="6223000"/>
          <p14:tracePt t="58746" x="1727200" y="6229350"/>
          <p14:tracePt t="58763" x="1727200" y="6235700"/>
          <p14:tracePt t="58829" x="1720850" y="6229350"/>
          <p14:tracePt t="58836" x="1720850" y="6216650"/>
          <p14:tracePt t="58846" x="1727200" y="6197600"/>
          <p14:tracePt t="58863" x="1746250" y="6121400"/>
          <p14:tracePt t="58880" x="1860550" y="5873750"/>
          <p14:tracePt t="58897" x="1987550" y="5657850"/>
          <p14:tracePt t="58899" x="2051050" y="5568950"/>
          <p14:tracePt t="58913" x="2178050" y="5372100"/>
          <p14:tracePt t="58930" x="2305050" y="5226050"/>
          <p14:tracePt t="58946" x="2565400" y="5054600"/>
          <p14:tracePt t="58963" x="2743200" y="4959350"/>
          <p14:tracePt t="58982" x="2990850" y="4883150"/>
          <p14:tracePt t="58996" x="3130550" y="4864100"/>
          <p14:tracePt t="59014" x="3251200" y="4889500"/>
          <p14:tracePt t="59029" x="3352800" y="4953000"/>
          <p14:tracePt t="59046" x="3384550" y="4978400"/>
          <p14:tracePt t="59064" x="3384550" y="4997450"/>
          <p14:tracePt t="59079" x="3276600" y="5086350"/>
          <p14:tracePt t="59096" x="3194050" y="5130800"/>
          <p14:tracePt t="59539" x="3117850" y="5156200"/>
          <p14:tracePt t="59547" x="3041650" y="5194300"/>
          <p14:tracePt t="59554" x="2952750" y="5219700"/>
          <p14:tracePt t="59563" x="2863850" y="5264150"/>
          <p14:tracePt t="59580" x="2628900" y="5372100"/>
          <p14:tracePt t="59596" x="2216150" y="5664200"/>
          <p14:tracePt t="59614" x="1765300" y="6019800"/>
          <p14:tracePt t="59647" x="1339850" y="6477000"/>
          <p14:tracePt t="59832" x="1968500" y="6832600"/>
          <p14:tracePt t="59846" x="2203450" y="6794500"/>
          <p14:tracePt t="59863" x="2393950" y="6756400"/>
          <p14:tracePt t="59879" x="2641600" y="6654800"/>
          <p14:tracePt t="59896" x="2736850" y="6559550"/>
          <p14:tracePt t="60368" x="2755900" y="6502400"/>
          <p14:tracePt t="60374" x="2781300" y="6445250"/>
          <p14:tracePt t="60382" x="2806700" y="6388100"/>
          <p14:tracePt t="60396" x="2857500" y="6292850"/>
          <p14:tracePt t="60412" x="2933700" y="6197600"/>
          <p14:tracePt t="60429" x="3054350" y="6038850"/>
          <p14:tracePt t="60446" x="3143250" y="5943600"/>
          <p14:tracePt t="60462" x="3206750" y="5892800"/>
          <p14:tracePt t="60496" x="3327400" y="5886450"/>
          <p14:tracePt t="60529" x="3435350" y="6045200"/>
          <p14:tracePt t="60563" x="3448050" y="6318250"/>
          <p14:tracePt t="60580" x="3441700" y="6489700"/>
          <p14:tracePt t="60596" x="3397250" y="6705600"/>
          <p14:tracePt t="60613" x="3359150" y="6838950"/>
          <p14:tracePt t="60630" x="3314700" y="6851650"/>
          <p14:tracePt t="60646" x="3302000" y="6851650"/>
          <p14:tracePt t="60663" x="3295650" y="6851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Example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50                         50               100                               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50                          1850        1900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100                      1900         2000 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0" y="5029200"/>
            <a:ext cx="8077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Positive predictive value: 50/100= 50%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Negative predictive value: 1850/1900= 97.4%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5"/>
    </mc:Choice>
    <mc:Fallback>
      <p:transition spd="slow" advTm="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68" x="3238500" y="6851650"/>
          <p14:tracePt t="3476" x="3143250" y="6851650"/>
          <p14:tracePt t="3484" x="3048000" y="6851650"/>
          <p14:tracePt t="3499" x="2876550" y="6851650"/>
          <p14:tracePt t="3516" x="2711450" y="6851650"/>
          <p14:tracePt t="3533" x="2438400" y="6851650"/>
          <p14:tracePt t="3550" x="2247900" y="6851650"/>
          <p14:tracePt t="3582" x="1758950" y="6845300"/>
          <p14:tracePt t="3699" x="831850" y="6261100"/>
          <p14:tracePt t="3716" x="819150" y="6102350"/>
          <p14:tracePt t="3732" x="838200" y="5949950"/>
          <p14:tracePt t="3749" x="882650" y="5854700"/>
          <p14:tracePt t="3766" x="984250" y="5778500"/>
          <p14:tracePt t="3785" x="1212850" y="5689600"/>
          <p14:tracePt t="3787" x="1295400" y="5689600"/>
          <p14:tracePt t="3799" x="1384300" y="5689600"/>
          <p14:tracePt t="3816" x="1720850" y="5721350"/>
          <p14:tracePt t="3833" x="1974850" y="5791200"/>
          <p14:tracePt t="3849" x="2203450" y="5867400"/>
          <p14:tracePt t="3866" x="2609850" y="6019800"/>
          <p14:tracePt t="3883" x="2800350" y="6102350"/>
          <p14:tracePt t="3899" x="3048000" y="6216650"/>
          <p14:tracePt t="3916" x="3200400" y="6254750"/>
          <p14:tracePt t="3932" x="3409950" y="6280150"/>
          <p14:tracePt t="3949" x="3536950" y="6273800"/>
          <p14:tracePt t="3966" x="3676650" y="6242050"/>
          <p14:tracePt t="3983" x="3937000" y="6184900"/>
          <p14:tracePt t="3999" x="4127500" y="6146800"/>
          <p14:tracePt t="4016" x="4292600" y="6108700"/>
          <p14:tracePt t="4032" x="4495800" y="6070600"/>
          <p14:tracePt t="4049" x="4610100" y="6026150"/>
          <p14:tracePt t="4066" x="4743450" y="5956300"/>
          <p14:tracePt t="4083" x="4826000" y="5918200"/>
          <p14:tracePt t="4100" x="4908550" y="5873750"/>
          <p14:tracePt t="4117" x="4927600" y="5854700"/>
          <p14:tracePt t="4132" x="4933950" y="5848350"/>
          <p14:tracePt t="4204" x="4933950" y="5842000"/>
          <p14:tracePt t="4211" x="4921250" y="5835650"/>
          <p14:tracePt t="4218" x="4908550" y="5829300"/>
          <p14:tracePt t="4233" x="4845050" y="5803900"/>
          <p14:tracePt t="4250" x="4749800" y="5759450"/>
          <p14:tracePt t="4266" x="4648200" y="5715000"/>
          <p14:tracePt t="4283" x="4489450" y="5632450"/>
          <p14:tracePt t="4287" x="4432300" y="5607050"/>
          <p14:tracePt t="4300" x="4375150" y="5581650"/>
          <p14:tracePt t="4316" x="4216400" y="5524500"/>
          <p14:tracePt t="4333" x="4133850" y="5499100"/>
          <p14:tracePt t="4349" x="4089400" y="5480050"/>
          <p14:tracePt t="4367" x="4051300" y="5454650"/>
          <p14:tracePt t="4383" x="4038600" y="5441950"/>
          <p14:tracePt t="4400" x="4032250" y="5441950"/>
          <p14:tracePt t="4440" x="4051300" y="5435600"/>
          <p14:tracePt t="4449" x="4057650" y="5429250"/>
          <p14:tracePt t="4467" x="4102100" y="5410200"/>
          <p14:tracePt t="4483" x="4229100" y="5397500"/>
          <p14:tracePt t="4500" x="4330700" y="5391150"/>
          <p14:tracePt t="4516" x="4470400" y="5391150"/>
          <p14:tracePt t="4532" x="4546600" y="5391150"/>
          <p14:tracePt t="4550" x="4641850" y="5391150"/>
          <p14:tracePt t="4566" x="4781550" y="5391150"/>
          <p14:tracePt t="4583" x="4870450" y="5397500"/>
          <p14:tracePt t="4599" x="4991100" y="5397500"/>
          <p14:tracePt t="4616" x="5073650" y="5397500"/>
          <p14:tracePt t="4633" x="5194300" y="5403850"/>
          <p14:tracePt t="4649" x="5384800" y="5416550"/>
          <p14:tracePt t="4666" x="5486400" y="5422900"/>
          <p14:tracePt t="4683" x="5613400" y="5422900"/>
          <p14:tracePt t="4700" x="5676900" y="5422900"/>
          <p14:tracePt t="4717" x="5727700" y="5416550"/>
          <p14:tracePt t="4733" x="5759450" y="5410200"/>
          <p14:tracePt t="4749" x="5765800" y="5410200"/>
          <p14:tracePt t="4766" x="5772150" y="5410200"/>
          <p14:tracePt t="4835" x="5746750" y="5416550"/>
          <p14:tracePt t="4842" x="5721350" y="5422900"/>
          <p14:tracePt t="4849" x="5676900" y="5429250"/>
          <p14:tracePt t="4866" x="5568950" y="5448300"/>
          <p14:tracePt t="4883" x="5429250" y="5473700"/>
          <p14:tracePt t="4900" x="5156200" y="5518150"/>
          <p14:tracePt t="4918" x="4933950" y="5556250"/>
          <p14:tracePt t="4933" x="4794250" y="5581650"/>
          <p14:tracePt t="4949" x="4679950" y="5619750"/>
          <p14:tracePt t="4967" x="4591050" y="5645150"/>
          <p14:tracePt t="4983" x="4483100" y="5689600"/>
          <p14:tracePt t="5000" x="4406900" y="5727700"/>
          <p14:tracePt t="5016" x="4337050" y="5778500"/>
          <p14:tracePt t="5033" x="4305300" y="5803900"/>
          <p14:tracePt t="5049" x="4292600" y="5816600"/>
          <p14:tracePt t="5066" x="4273550" y="5842000"/>
          <p14:tracePt t="5083" x="4267200" y="5848350"/>
          <p14:tracePt t="5099" x="4260850" y="5861050"/>
          <p14:tracePt t="5117" x="4254500" y="5861050"/>
          <p14:tracePt t="5133" x="4248150" y="5867400"/>
          <p14:tracePt t="5149" x="4248150" y="5873750"/>
          <p14:tracePt t="5170" x="4248150" y="5880100"/>
          <p14:tracePt t="5203" x="4248150" y="5886450"/>
          <p14:tracePt t="5210" x="4248150" y="5892800"/>
          <p14:tracePt t="5224" x="4248150" y="5899150"/>
          <p14:tracePt t="5233" x="4248150" y="5911850"/>
          <p14:tracePt t="5249" x="4248150" y="5918200"/>
          <p14:tracePt t="5266" x="4254500" y="5930900"/>
          <p14:tracePt t="5283" x="4260850" y="5943600"/>
          <p14:tracePt t="5300" x="4273550" y="5949950"/>
          <p14:tracePt t="5303" x="4279900" y="5956300"/>
          <p14:tracePt t="5316" x="4311650" y="5975350"/>
          <p14:tracePt t="5333" x="4362450" y="5988050"/>
          <p14:tracePt t="5349" x="4464050" y="6007100"/>
          <p14:tracePt t="5367" x="4584700" y="6026150"/>
          <p14:tracePt t="5383" x="4711700" y="6026150"/>
          <p14:tracePt t="5400" x="4883150" y="6013450"/>
          <p14:tracePt t="5417" x="5035550" y="6007100"/>
          <p14:tracePt t="5433" x="5276850" y="5994400"/>
          <p14:tracePt t="5449" x="5416550" y="5988050"/>
          <p14:tracePt t="5466" x="5530850" y="5988050"/>
          <p14:tracePt t="5483" x="5645150" y="5988050"/>
          <p14:tracePt t="5499" x="5683250" y="5994400"/>
          <p14:tracePt t="5516" x="5702300" y="6000750"/>
          <p14:tracePt t="5533" x="5708650" y="6000750"/>
          <p14:tracePt t="5550" x="5715000" y="6000750"/>
          <p14:tracePt t="5566" x="5721350" y="6000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b-NO" altLang="en-US" smtClean="0">
                <a:solidFill>
                  <a:schemeClr val="bg1"/>
                </a:solidFill>
              </a:rPr>
              <a:t>Screening test- both highly sensetive and highly specific??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en-US" smtClean="0">
                <a:solidFill>
                  <a:schemeClr val="bg1"/>
                </a:solidFill>
              </a:rPr>
              <a:t>   if     sensitivity- then increase in the number of false positives.- i.e decreasing specificity.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en-US" smtClean="0">
                <a:solidFill>
                  <a:schemeClr val="bg1"/>
                </a:solidFill>
              </a:rPr>
              <a:t> reducing the strictness of the criteria for a  positive test increases sensitivity but decreases specificity.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en-US" smtClean="0">
                <a:solidFill>
                  <a:schemeClr val="bg1"/>
                </a:solidFill>
              </a:rPr>
              <a:t> increasing the strictness  does the opposite!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1371600" y="2590800"/>
            <a:ext cx="0" cy="304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63"/>
    </mc:Choice>
    <mc:Fallback>
      <p:transition spd="slow" advTm="78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Decision  depends on the consequences of identifying false negatives and false positives.</a:t>
            </a:r>
          </a:p>
          <a:p>
            <a:pPr eaLnBrk="1" hangingPunct="1">
              <a:buFontTx/>
              <a:buNone/>
            </a:pPr>
            <a:r>
              <a:rPr lang="nb-NO" altLang="en-US" smtClean="0">
                <a:solidFill>
                  <a:schemeClr val="bg1"/>
                </a:solidFill>
              </a:rPr>
              <a:t> e.g.- for a serious condition in newborns better to have high sensitivity and to accept the increased cost of a high number of false positives (reduce specificity).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82"/>
    </mc:Choice>
    <mc:Fallback>
      <p:transition spd="slow" advTm="5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2" x="5715000" y="6000750"/>
          <p14:tracePt t="4287" x="5695950" y="6000750"/>
          <p14:tracePt t="4295" x="5664200" y="6000750"/>
          <p14:tracePt t="4310" x="5568950" y="5994400"/>
          <p14:tracePt t="4327" x="5448300" y="5994400"/>
          <p14:tracePt t="4344" x="5264150" y="6019800"/>
          <p14:tracePt t="4360" x="5099050" y="6076950"/>
          <p14:tracePt t="4377" x="4902200" y="6153150"/>
          <p14:tracePt t="4410" x="4730750" y="6210300"/>
          <p14:tracePt t="4444" x="4654550" y="6203950"/>
          <p14:tracePt t="4478" x="4705350" y="6045200"/>
          <p14:tracePt t="4495" x="4768850" y="5956300"/>
          <p14:tracePt t="4511" x="4946650" y="5727700"/>
          <p14:tracePt t="4528" x="5105400" y="5600700"/>
          <p14:tracePt t="4530" x="5181600" y="5543550"/>
          <p14:tracePt t="4544" x="5346700" y="5448300"/>
          <p14:tracePt t="4561" x="5581650" y="5353050"/>
          <p14:tracePt t="4578" x="5981700" y="5175250"/>
          <p14:tracePt t="4594" x="6394450" y="4953000"/>
          <p14:tracePt t="4611" x="6711950" y="4762500"/>
          <p14:tracePt t="4627" x="7131050" y="4489450"/>
          <p14:tracePt t="4644" x="7258050" y="4324350"/>
          <p14:tracePt t="4662" x="7372350" y="4146550"/>
          <p14:tracePt t="4678" x="7385050" y="4064000"/>
          <p14:tracePt t="4694" x="7372350" y="3968750"/>
          <p14:tracePt t="4711" x="7239000" y="3778250"/>
          <p14:tracePt t="4728" x="7099300" y="3657600"/>
          <p14:tracePt t="4745" x="6915150" y="3581400"/>
          <p14:tracePt t="4761" x="6457950" y="3505200"/>
          <p14:tracePt t="4778" x="6127750" y="3492500"/>
          <p14:tracePt t="4794" x="5740400" y="3492500"/>
          <p14:tracePt t="4811" x="5581650" y="3467100"/>
          <p14:tracePt t="4828" x="5454650" y="3422650"/>
          <p14:tracePt t="4844" x="5372100" y="3302000"/>
          <p14:tracePt t="5161" x="5295900" y="3282950"/>
          <p14:tracePt t="5167" x="5200650" y="3251200"/>
          <p14:tracePt t="5178" x="5111750" y="3219450"/>
          <p14:tracePt t="5194" x="4953000" y="3155950"/>
          <p14:tracePt t="5211" x="4781550" y="3079750"/>
          <p14:tracePt t="5228" x="4705350" y="3035300"/>
          <p14:tracePt t="5244" x="4648200" y="2990850"/>
          <p14:tracePt t="5261" x="4629150" y="2965450"/>
          <p14:tracePt t="5278" x="4622800" y="2952750"/>
          <p14:tracePt t="5294" x="4629150" y="2908300"/>
          <p14:tracePt t="5311" x="4660900" y="2863850"/>
          <p14:tracePt t="5327" x="4756150" y="2781300"/>
          <p14:tracePt t="5344" x="4851400" y="2730500"/>
          <p14:tracePt t="5362" x="5029200" y="2628900"/>
          <p14:tracePt t="5377" x="5175250" y="2578100"/>
          <p14:tracePt t="5394" x="5314950" y="2546350"/>
          <p14:tracePt t="5410" x="5480050" y="2514600"/>
          <p14:tracePt t="5427" x="5581650" y="2495550"/>
          <p14:tracePt t="5444" x="5695950" y="2476500"/>
          <p14:tracePt t="5461" x="5740400" y="2476500"/>
          <p14:tracePt t="5477" x="5791200" y="2476500"/>
          <p14:tracePt t="5494" x="5822950" y="2476500"/>
          <p14:tracePt t="5511" x="5835650" y="2476500"/>
          <p14:tracePt t="5528" x="5842000" y="2476500"/>
          <p14:tracePt t="5544" x="5854700" y="2476500"/>
          <p14:tracePt t="5562" x="5861050" y="2482850"/>
          <p14:tracePt t="5577" x="5873750" y="2489200"/>
          <p14:tracePt t="5594" x="5905500" y="2489200"/>
          <p14:tracePt t="5612" x="5943600" y="2495550"/>
          <p14:tracePt t="5628" x="6064250" y="2508250"/>
          <p14:tracePt t="5644" x="6216650" y="2540000"/>
          <p14:tracePt t="5661" x="6527800" y="2616200"/>
          <p14:tracePt t="5678" x="6775450" y="2679700"/>
          <p14:tracePt t="5694" x="7092950" y="2774950"/>
          <p14:tracePt t="5711" x="7296150" y="2819400"/>
          <p14:tracePt t="5728" x="7486650" y="2844800"/>
          <p14:tracePt t="5744" x="7677150" y="2844800"/>
          <p14:tracePt t="5761" x="7766050" y="2838450"/>
          <p14:tracePt t="5778" x="7810500" y="2825750"/>
          <p14:tracePt t="5794" x="7842250" y="2813050"/>
          <p14:tracePt t="5811" x="7848600" y="2813050"/>
          <p14:tracePt t="5903" x="7829550" y="2813050"/>
          <p14:tracePt t="5910" x="7823200" y="2806700"/>
          <p14:tracePt t="5918" x="7785100" y="2794000"/>
          <p14:tracePt t="5928" x="7734300" y="2774950"/>
          <p14:tracePt t="5944" x="7423150" y="2673350"/>
          <p14:tracePt t="5962" x="7124700" y="2603500"/>
          <p14:tracePt t="5978" x="6813550" y="2546350"/>
          <p14:tracePt t="5994" x="6400800" y="2508250"/>
          <p14:tracePt t="6011" x="6096000" y="2508250"/>
          <p14:tracePt t="6028" x="5861050" y="2508250"/>
          <p14:tracePt t="6044" x="5416550" y="2571750"/>
          <p14:tracePt t="6048" x="5207000" y="2622550"/>
          <p14:tracePt t="6063" x="4851400" y="2692400"/>
          <p14:tracePt t="6078" x="4552950" y="2768600"/>
          <p14:tracePt t="6094" x="4318000" y="2825750"/>
          <p14:tracePt t="6111" x="4000500" y="2895600"/>
          <p14:tracePt t="6129" x="3829050" y="2940050"/>
          <p14:tracePt t="6145" x="3683000" y="2984500"/>
          <p14:tracePt t="6161" x="3524250" y="3060700"/>
          <p14:tracePt t="6178" x="3397250" y="3136900"/>
          <p14:tracePt t="6194" x="3187700" y="3257550"/>
          <p14:tracePt t="6211" x="3073400" y="3321050"/>
          <p14:tracePt t="6228" x="2990850" y="3359150"/>
          <p14:tracePt t="6244" x="2901950" y="3403600"/>
          <p14:tracePt t="6261" x="2870200" y="3416300"/>
          <p14:tracePt t="6278" x="2838450" y="3416300"/>
          <p14:tracePt t="6294" x="2806700" y="3422650"/>
          <p14:tracePt t="6312" x="2787650" y="3429000"/>
          <p14:tracePt t="6328" x="2768600" y="3429000"/>
          <p14:tracePt t="10052" x="2774950" y="3416300"/>
          <p14:tracePt t="10057" x="2794000" y="3403600"/>
          <p14:tracePt t="10065" x="2813050" y="3378200"/>
          <p14:tracePt t="10078" x="2863850" y="3314700"/>
          <p14:tracePt t="10095" x="2933700" y="3225800"/>
          <p14:tracePt t="10112" x="3022600" y="3130550"/>
          <p14:tracePt t="10128" x="3162300" y="3009900"/>
          <p14:tracePt t="10161" x="3556000" y="2825750"/>
          <p14:tracePt t="10195" x="3975100" y="2762250"/>
          <p14:tracePt t="10228" x="4489450" y="2819400"/>
          <p14:tracePt t="10244" x="4743450" y="2908300"/>
          <p14:tracePt t="10261" x="4870450" y="2965450"/>
          <p14:tracePt t="10279" x="4965700" y="3035300"/>
          <p14:tracePt t="10295" x="5029200" y="3105150"/>
          <p14:tracePt t="10312" x="5054600" y="3143250"/>
          <p14:tracePt t="10328" x="5067300" y="3168650"/>
          <p14:tracePt t="10345" x="5073650" y="3206750"/>
          <p14:tracePt t="10362" x="5060950" y="3238500"/>
          <p14:tracePt t="10378" x="4984750" y="3314700"/>
          <p14:tracePt t="10394" x="4889500" y="3371850"/>
          <p14:tracePt t="10411" x="4667250" y="3467100"/>
          <p14:tracePt t="10428" x="4489450" y="3556000"/>
          <p14:tracePt t="10444" x="4318000" y="3625850"/>
          <p14:tracePt t="10461" x="4070350" y="3695700"/>
          <p14:tracePt t="10478" x="3949700" y="3702050"/>
          <p14:tracePt t="10494" x="3790950" y="3670300"/>
          <p14:tracePt t="10511" x="3746500" y="3644900"/>
          <p14:tracePt t="12443" x="3740150" y="3638550"/>
          <p14:tracePt t="12456" x="3727450" y="3632200"/>
          <p14:tracePt t="12464" x="3721100" y="3625850"/>
          <p14:tracePt t="12478" x="3702050" y="3613150"/>
          <p14:tracePt t="12495" x="3689350" y="3606800"/>
          <p14:tracePt t="12511" x="3670300" y="3594100"/>
          <p14:tracePt t="12528" x="3657600" y="3575050"/>
          <p14:tracePt t="12561" x="3632200" y="3562350"/>
          <p14:tracePt t="12594" x="3619500" y="3549650"/>
          <p14:tracePt t="12636" x="3619500" y="3543300"/>
          <p14:tracePt t="12657" x="3613150" y="3543300"/>
          <p14:tracePt t="12684" x="3613150" y="3530600"/>
          <p14:tracePt t="12692" x="3613150" y="3524250"/>
          <p14:tracePt t="12698" x="3613150" y="3511550"/>
          <p14:tracePt t="12711" x="3613150" y="3486150"/>
          <p14:tracePt t="12728" x="3632200" y="3403600"/>
          <p14:tracePt t="12745" x="3663950" y="3314700"/>
          <p14:tracePt t="12761" x="3727450" y="3155950"/>
          <p14:tracePt t="12778" x="3790950" y="3060700"/>
          <p14:tracePt t="12795" x="3867150" y="2971800"/>
          <p14:tracePt t="12811" x="4044950" y="2844800"/>
          <p14:tracePt t="12828" x="4178300" y="2768600"/>
          <p14:tracePt t="12844" x="4425950" y="2667000"/>
          <p14:tracePt t="12861" x="4603750" y="2622550"/>
          <p14:tracePt t="12877" x="4902200" y="2622550"/>
          <p14:tracePt t="12894" x="5130800" y="2660650"/>
          <p14:tracePt t="12911" x="5334000" y="2711450"/>
          <p14:tracePt t="12928" x="5594350" y="2794000"/>
          <p14:tracePt t="12945" x="5778500" y="2851150"/>
          <p14:tracePt t="12961" x="5918200" y="2895600"/>
          <p14:tracePt t="12978" x="6057900" y="2946400"/>
          <p14:tracePt t="12995" x="6121400" y="2978150"/>
          <p14:tracePt t="13011" x="6159500" y="3003550"/>
          <p14:tracePt t="13028" x="6178550" y="3009900"/>
          <p14:tracePt t="13045" x="6178550" y="3022600"/>
          <p14:tracePt t="13061" x="6191250" y="3022600"/>
          <p14:tracePt t="13122" x="6191250" y="3028950"/>
          <p14:tracePt t="13129" x="6191250" y="3035300"/>
          <p14:tracePt t="13144" x="6178550" y="3035300"/>
          <p14:tracePt t="13149" x="6165850" y="3054350"/>
          <p14:tracePt t="13161" x="6153150" y="3067050"/>
          <p14:tracePt t="13178" x="6051550" y="3149600"/>
          <p14:tracePt t="13195" x="5924550" y="3213100"/>
          <p14:tracePt t="13212" x="5778500" y="3276600"/>
          <p14:tracePt t="13228" x="5549900" y="3340100"/>
          <p14:tracePt t="13244" x="5397500" y="3378200"/>
          <p14:tracePt t="13261" x="5130800" y="3429000"/>
          <p14:tracePt t="13278" x="4940300" y="3454400"/>
          <p14:tracePt t="13294" x="4641850" y="3517900"/>
          <p14:tracePt t="13311" x="4425950" y="3562350"/>
          <p14:tracePt t="13328" x="4235450" y="3587750"/>
          <p14:tracePt t="13345" x="3968750" y="3632200"/>
          <p14:tracePt t="13362" x="3835400" y="3638550"/>
          <p14:tracePt t="13378" x="3759200" y="3644900"/>
          <p14:tracePt t="13396" x="3657600" y="3644900"/>
          <p14:tracePt t="13412" x="3606800" y="3644900"/>
          <p14:tracePt t="13428" x="3492500" y="3644900"/>
          <p14:tracePt t="13445" x="3409950" y="3651250"/>
          <p14:tracePt t="13461" x="3340100" y="3651250"/>
          <p14:tracePt t="13478" x="3276600" y="3657600"/>
          <p14:tracePt t="13495" x="3263900" y="3657600"/>
          <p14:tracePt t="13512" x="3251200" y="3657600"/>
          <p14:tracePt t="13747" x="3244850" y="3657600"/>
          <p14:tracePt t="13926" x="3244850" y="3651250"/>
          <p14:tracePt t="13981" x="3244850" y="3644900"/>
          <p14:tracePt t="14072" x="3251200" y="3644900"/>
          <p14:tracePt t="14601" x="3238500" y="3625850"/>
          <p14:tracePt t="14613" x="3251200" y="3644900"/>
          <p14:tracePt t="14913" x="3282950" y="3644900"/>
          <p14:tracePt t="14919" x="3333750" y="3644900"/>
          <p14:tracePt t="14928" x="3397250" y="3644900"/>
          <p14:tracePt t="14945" x="3536950" y="3644900"/>
          <p14:tracePt t="14962" x="3733800" y="3689350"/>
          <p14:tracePt t="14978" x="3867150" y="3721100"/>
          <p14:tracePt t="14994" x="4070350" y="3752850"/>
          <p14:tracePt t="15011" x="4210050" y="3771900"/>
          <p14:tracePt t="15044" x="4540250" y="3771900"/>
          <p14:tracePt t="15078" x="4787900" y="3778250"/>
          <p14:tracePt t="15111" x="4921250" y="3765550"/>
          <p14:tracePt t="15128" x="5041900" y="3752850"/>
          <p14:tracePt t="15145" x="5124450" y="3733800"/>
          <p14:tracePt t="15161" x="5226050" y="3721100"/>
          <p14:tracePt t="15178" x="5264150" y="3721100"/>
          <p14:tracePt t="15195" x="5302250" y="3714750"/>
          <p14:tracePt t="15212" x="5327650" y="3714750"/>
          <p14:tracePt t="15228" x="5334000" y="3714750"/>
          <p14:tracePt t="15245" x="5340350" y="3714750"/>
          <p14:tracePt t="15262" x="5346700" y="3714750"/>
          <p14:tracePt t="15278" x="5359400" y="3714750"/>
          <p14:tracePt t="15295" x="5397500" y="3714750"/>
          <p14:tracePt t="15312" x="5429250" y="3721100"/>
          <p14:tracePt t="15328" x="5454650" y="3727450"/>
          <p14:tracePt t="15345" x="5461000" y="3727450"/>
          <p14:tracePt t="15363" x="5467350" y="3727450"/>
          <p14:tracePt t="15593" x="5461000" y="3727450"/>
          <p14:tracePt t="15641" x="5461000" y="3733800"/>
          <p14:tracePt t="15668" x="5461000" y="3740150"/>
          <p14:tracePt t="15682" x="5461000" y="3746500"/>
          <p14:tracePt t="15690" x="5467350" y="3752850"/>
          <p14:tracePt t="15697" x="5480050" y="3765550"/>
          <p14:tracePt t="15712" x="5499100" y="3790950"/>
          <p14:tracePt t="15728" x="5530850" y="3822700"/>
          <p14:tracePt t="15745" x="5581650" y="3886200"/>
          <p14:tracePt t="15762" x="5607050" y="3924300"/>
          <p14:tracePt t="15778" x="5651500" y="3968750"/>
          <p14:tracePt t="15795" x="5740400" y="4032250"/>
          <p14:tracePt t="15812" x="5803900" y="4070350"/>
          <p14:tracePt t="15828" x="5949950" y="4121150"/>
          <p14:tracePt t="15845" x="6045200" y="4140200"/>
          <p14:tracePt t="15862" x="6153150" y="4159250"/>
          <p14:tracePt t="15878" x="6299200" y="4159250"/>
          <p14:tracePt t="15895" x="6407150" y="4159250"/>
          <p14:tracePt t="15911" x="6534150" y="4146550"/>
          <p14:tracePt t="15928" x="6591300" y="4140200"/>
          <p14:tracePt t="15945" x="6635750" y="4127500"/>
          <p14:tracePt t="15962" x="6692900" y="4114800"/>
          <p14:tracePt t="15978" x="6731000" y="4102100"/>
          <p14:tracePt t="15995" x="6800850" y="4070350"/>
          <p14:tracePt t="16012" x="6845300" y="4044950"/>
          <p14:tracePt t="16029" x="6896100" y="4025900"/>
          <p14:tracePt t="16045" x="6959600" y="4006850"/>
          <p14:tracePt t="16063" x="7010400" y="3975100"/>
          <p14:tracePt t="16078" x="7099300" y="3943350"/>
          <p14:tracePt t="16094" x="7150100" y="3930650"/>
          <p14:tracePt t="16111" x="7219950" y="3924300"/>
          <p14:tracePt t="16128" x="7264400" y="3924300"/>
          <p14:tracePt t="16144" x="7308850" y="3924300"/>
          <p14:tracePt t="16161" x="7366000" y="3930650"/>
          <p14:tracePt t="16178" x="7410450" y="3930650"/>
          <p14:tracePt t="16194" x="7461250" y="3930650"/>
          <p14:tracePt t="16211" x="7486650" y="3930650"/>
          <p14:tracePt t="16228" x="7505700" y="3930650"/>
          <p14:tracePt t="16245" x="7518400" y="3930650"/>
          <p14:tracePt t="16362" x="7512050" y="3930650"/>
          <p14:tracePt t="16369" x="7512050" y="3937000"/>
          <p14:tracePt t="16378" x="7486650" y="3937000"/>
          <p14:tracePt t="16395" x="7410450" y="3949700"/>
          <p14:tracePt t="16412" x="7194550" y="3968750"/>
          <p14:tracePt t="16428" x="6985000" y="4000500"/>
          <p14:tracePt t="16445" x="6565900" y="4019550"/>
          <p14:tracePt t="16462" x="6184900" y="4044950"/>
          <p14:tracePt t="16479" x="5810250" y="4070350"/>
          <p14:tracePt t="16495" x="5187950" y="4102100"/>
          <p14:tracePt t="16512" x="4705350" y="4127500"/>
          <p14:tracePt t="16528" x="4102100" y="4178300"/>
          <p14:tracePt t="16545" x="3765550" y="4184650"/>
          <p14:tracePt t="16562" x="3340100" y="4222750"/>
          <p14:tracePt t="16578" x="2882900" y="4267200"/>
          <p14:tracePt t="16595" x="2673350" y="4292600"/>
          <p14:tracePt t="16612" x="2501900" y="4318000"/>
          <p14:tracePt t="16628" x="2305050" y="4349750"/>
          <p14:tracePt t="16646" x="2178050" y="4362450"/>
          <p14:tracePt t="16662" x="2019300" y="4387850"/>
          <p14:tracePt t="16678" x="1930400" y="4400550"/>
          <p14:tracePt t="16695" x="1841500" y="4406900"/>
          <p14:tracePt t="16712" x="1816100" y="4413250"/>
          <p14:tracePt t="16729" x="1803400" y="4413250"/>
          <p14:tracePt t="16745" x="1797050" y="4413250"/>
          <p14:tracePt t="16763" x="1790700" y="4413250"/>
          <p14:tracePt t="16862" x="1790700" y="4419600"/>
          <p14:tracePt t="16869" x="1797050" y="4425950"/>
          <p14:tracePt t="16878" x="1803400" y="4432300"/>
          <p14:tracePt t="16896" x="1835150" y="4451350"/>
          <p14:tracePt t="16912" x="1917700" y="4489450"/>
          <p14:tracePt t="16928" x="2038350" y="4514850"/>
          <p14:tracePt t="16945" x="2273300" y="4540250"/>
          <p14:tracePt t="16962" x="2425700" y="4540250"/>
          <p14:tracePt t="16979" x="2603500" y="4540250"/>
          <p14:tracePt t="16995" x="2901950" y="4502150"/>
          <p14:tracePt t="17012" x="3092450" y="4483100"/>
          <p14:tracePt t="17028" x="3409950" y="4438650"/>
          <p14:tracePt t="17045" x="3606800" y="4413250"/>
          <p14:tracePt t="17063" x="3778250" y="4400550"/>
          <p14:tracePt t="17078" x="4032250" y="4387850"/>
          <p14:tracePt t="17083" x="4095750" y="4387850"/>
          <p14:tracePt t="17096" x="4146550" y="4387850"/>
          <p14:tracePt t="17112" x="4298950" y="4387850"/>
          <p14:tracePt t="17128" x="4406900" y="4406900"/>
          <p14:tracePt t="17145" x="4514850" y="4413250"/>
          <p14:tracePt t="17161" x="4654550" y="4425950"/>
          <p14:tracePt t="17178" x="4737100" y="4438650"/>
          <p14:tracePt t="17194" x="4857750" y="4457700"/>
          <p14:tracePt t="17211" x="4933950" y="4464050"/>
          <p14:tracePt t="17228" x="5048250" y="4470400"/>
          <p14:tracePt t="17245" x="5111750" y="4470400"/>
          <p14:tracePt t="17262" x="5168900" y="4470400"/>
          <p14:tracePt t="17278" x="5283200" y="4470400"/>
          <p14:tracePt t="17294" x="5391150" y="4470400"/>
          <p14:tracePt t="17312" x="5518150" y="4470400"/>
          <p14:tracePt t="17328" x="5664200" y="4464050"/>
          <p14:tracePt t="17345" x="5740400" y="4464050"/>
          <p14:tracePt t="17362" x="5822950" y="4470400"/>
          <p14:tracePt t="17379" x="5861050" y="4483100"/>
          <p14:tracePt t="17396" x="5905500" y="4495800"/>
          <p14:tracePt t="17412" x="5969000" y="4521200"/>
          <p14:tracePt t="17428" x="6019800" y="4540250"/>
          <p14:tracePt t="17445" x="6076950" y="4565650"/>
          <p14:tracePt t="17462" x="6102350" y="4572000"/>
          <p14:tracePt t="17479" x="6115050" y="4578350"/>
          <p14:tracePt t="17495" x="6121400" y="4584700"/>
          <p14:tracePt t="17757" x="6032500" y="4584700"/>
          <p14:tracePt t="17765" x="5880100" y="4584700"/>
          <p14:tracePt t="17778" x="5530850" y="4584700"/>
          <p14:tracePt t="17795" x="5213350" y="4610100"/>
          <p14:tracePt t="17812" x="4965700" y="4629150"/>
          <p14:tracePt t="17828" x="4616450" y="4641850"/>
          <p14:tracePt t="17845" x="4356100" y="4641850"/>
          <p14:tracePt t="17862" x="3854450" y="4641850"/>
          <p14:tracePt t="17879" x="3613150" y="4654550"/>
          <p14:tracePt t="17895" x="3390900" y="4679950"/>
          <p14:tracePt t="17912" x="3136900" y="4705350"/>
          <p14:tracePt t="17930" x="2952750" y="4737100"/>
          <p14:tracePt t="17945" x="2851150" y="4762500"/>
          <p14:tracePt t="17962" x="2794000" y="4781550"/>
          <p14:tracePt t="17978" x="2736850" y="4794250"/>
          <p14:tracePt t="17995" x="2686050" y="4819650"/>
          <p14:tracePt t="18013" x="2667000" y="4832350"/>
          <p14:tracePt t="18028" x="2647950" y="4838700"/>
          <p14:tracePt t="18045" x="2647950" y="4845050"/>
          <p14:tracePt t="18118" x="2635250" y="4845050"/>
          <p14:tracePt t="18125" x="2622550" y="4851400"/>
          <p14:tracePt t="18132" x="2597150" y="4864100"/>
          <p14:tracePt t="18145" x="2546350" y="4889500"/>
          <p14:tracePt t="18161" x="2463800" y="4927600"/>
          <p14:tracePt t="18178" x="2413000" y="4959350"/>
          <p14:tracePt t="18195" x="2374900" y="4991100"/>
          <p14:tracePt t="18212" x="2368550" y="4997450"/>
          <p14:tracePt t="18228" x="2362200" y="4997450"/>
          <p14:tracePt t="18283" x="2368550" y="4997450"/>
          <p14:tracePt t="18296" x="2374900" y="4997450"/>
          <p14:tracePt t="18304" x="2406650" y="4997450"/>
          <p14:tracePt t="18311" x="2451100" y="4997450"/>
          <p14:tracePt t="18328" x="2590800" y="4991100"/>
          <p14:tracePt t="18345" x="2755900" y="4953000"/>
          <p14:tracePt t="18361" x="3016250" y="4927600"/>
          <p14:tracePt t="18378" x="3187700" y="4902200"/>
          <p14:tracePt t="18395" x="3371850" y="4889500"/>
          <p14:tracePt t="18412" x="3479800" y="4889500"/>
          <p14:tracePt t="18429" x="3581400" y="4902200"/>
          <p14:tracePt t="18445" x="3752850" y="4927600"/>
          <p14:tracePt t="18462" x="3841750" y="4933950"/>
          <p14:tracePt t="18478" x="3892550" y="4953000"/>
          <p14:tracePt t="18495" x="3911600" y="4959350"/>
          <p14:tracePt t="18528" x="3917950" y="4959350"/>
          <p14:tracePt t="18611" x="3917950" y="4965700"/>
          <p14:tracePt t="18660" x="3911600" y="4959350"/>
          <p14:tracePt t="19116" x="3930650" y="4959350"/>
          <p14:tracePt t="19122" x="3956050" y="4959350"/>
          <p14:tracePt t="19131" x="3981450" y="4959350"/>
          <p14:tracePt t="19145" x="4013200" y="4959350"/>
          <p14:tracePt t="19162" x="4044950" y="4959350"/>
          <p14:tracePt t="19178" x="4089400" y="4965700"/>
          <p14:tracePt t="19195" x="4114800" y="4965700"/>
          <p14:tracePt t="19228" x="4146550" y="4978400"/>
          <p14:tracePt t="19262" x="4146550" y="4984750"/>
          <p14:tracePt t="19738" x="4184650" y="4984750"/>
          <p14:tracePt t="19745" x="4235450" y="4984750"/>
          <p14:tracePt t="19752" x="4279900" y="4984750"/>
          <p14:tracePt t="19762" x="4343400" y="4972050"/>
          <p14:tracePt t="19778" x="4552950" y="4959350"/>
          <p14:tracePt t="19795" x="4718050" y="4946650"/>
          <p14:tracePt t="19812" x="4908550" y="4940300"/>
          <p14:tracePt t="19845" x="5454650" y="4959350"/>
          <p14:tracePt t="19879" x="6000750" y="5022850"/>
          <p14:tracePt t="19912" x="6438900" y="5073650"/>
          <p14:tracePt t="19929" x="6546850" y="5099050"/>
          <p14:tracePt t="19945" x="6661150" y="5118100"/>
          <p14:tracePt t="19962" x="6699250" y="5130800"/>
          <p14:tracePt t="19979" x="6711950" y="5137150"/>
          <p14:tracePt t="19995" x="6718300" y="5137150"/>
          <p14:tracePt t="20265" x="6705600" y="5137150"/>
          <p14:tracePt t="20271" x="6692900" y="5124450"/>
          <p14:tracePt t="20279" x="6667500" y="5118100"/>
          <p14:tracePt t="20295" x="6578600" y="5099050"/>
          <p14:tracePt t="20312" x="6426200" y="5067300"/>
          <p14:tracePt t="20329" x="6134100" y="5029200"/>
          <p14:tracePt t="20345" x="5905500" y="5022850"/>
          <p14:tracePt t="20361" x="5511800" y="5010150"/>
          <p14:tracePt t="20378" x="5181600" y="5016500"/>
          <p14:tracePt t="20395" x="4737100" y="5035550"/>
          <p14:tracePt t="20411" x="4464050" y="5054600"/>
          <p14:tracePt t="20428" x="4260850" y="5073650"/>
          <p14:tracePt t="20445" x="4006850" y="5080000"/>
          <p14:tracePt t="20462" x="3841750" y="5080000"/>
          <p14:tracePt t="20478" x="3676650" y="5092700"/>
          <p14:tracePt t="20495" x="3435350" y="5099050"/>
          <p14:tracePt t="20512" x="3276600" y="5124450"/>
          <p14:tracePt t="20528" x="3111500" y="5149850"/>
          <p14:tracePt t="20545" x="3048000" y="5162550"/>
          <p14:tracePt t="20562" x="3009900" y="5181600"/>
          <p14:tracePt t="20579" x="2959100" y="5200650"/>
          <p14:tracePt t="20596" x="2927350" y="5213350"/>
          <p14:tracePt t="20598" x="2908300" y="5226050"/>
          <p14:tracePt t="20612" x="2863850" y="5245100"/>
          <p14:tracePt t="20629" x="2832100" y="5257800"/>
          <p14:tracePt t="20645" x="2819400" y="5264150"/>
          <p14:tracePt t="20662" x="2813050" y="5264150"/>
          <p14:tracePt t="20678" x="2806700" y="5264150"/>
          <p14:tracePt t="20965" x="2794000" y="5264150"/>
          <p14:tracePt t="20979" x="2781300" y="5264150"/>
          <p14:tracePt t="20986" x="2768600" y="5270500"/>
          <p14:tracePt t="20995" x="2749550" y="5276850"/>
          <p14:tracePt t="21013" x="2692400" y="5295900"/>
          <p14:tracePt t="21029" x="2590800" y="5340350"/>
          <p14:tracePt t="21045" x="2559050" y="5365750"/>
          <p14:tracePt t="21062" x="2520950" y="5372100"/>
          <p14:tracePt t="21078" x="2514600" y="5384800"/>
          <p14:tracePt t="21096" x="2508250" y="5384800"/>
          <p14:tracePt t="21743" x="2508250" y="5391150"/>
          <p14:tracePt t="21957" x="2508250" y="5397500"/>
          <p14:tracePt t="21978" x="2508250" y="5403850"/>
          <p14:tracePt t="22110" x="2514600" y="5403850"/>
          <p14:tracePt t="22714" x="2520950" y="5403850"/>
          <p14:tracePt t="22721" x="2533650" y="5403850"/>
          <p14:tracePt t="22728" x="2546350" y="5403850"/>
          <p14:tracePt t="22745" x="2559050" y="5403850"/>
          <p14:tracePt t="22762" x="2584450" y="5403850"/>
          <p14:tracePt t="22779" x="2622550" y="5403850"/>
          <p14:tracePt t="22795" x="2647950" y="5416550"/>
          <p14:tracePt t="22829" x="2724150" y="5441950"/>
          <p14:tracePt t="22862" x="2794000" y="5454650"/>
          <p14:tracePt t="22896" x="2901950" y="5454650"/>
          <p14:tracePt t="22912" x="2959100" y="5448300"/>
          <p14:tracePt t="22929" x="3022600" y="5422900"/>
          <p14:tracePt t="22945" x="3130550" y="5384800"/>
          <p14:tracePt t="22962" x="3225800" y="5327650"/>
          <p14:tracePt t="22979" x="3403600" y="5213350"/>
          <p14:tracePt t="22995" x="3562350" y="5105400"/>
          <p14:tracePt t="23012" x="3765550" y="4972050"/>
          <p14:tracePt t="23029" x="4070350" y="4794250"/>
          <p14:tracePt t="23045" x="4241800" y="4686300"/>
          <p14:tracePt t="23062" x="4514850" y="4502150"/>
          <p14:tracePt t="23079" x="4673600" y="4425950"/>
          <p14:tracePt t="23095" x="4787900" y="4362450"/>
          <p14:tracePt t="23112" x="4927600" y="4292600"/>
          <p14:tracePt t="23116" x="4978400" y="4267200"/>
          <p14:tracePt t="23129" x="5003800" y="4254500"/>
          <p14:tracePt t="23145" x="5054600" y="4229100"/>
          <p14:tracePt t="23162" x="5067300" y="4222750"/>
          <p14:tracePt t="23207" x="5073650" y="4222750"/>
          <p14:tracePt t="23270" x="5060950" y="4222750"/>
          <p14:tracePt t="23276" x="5029200" y="4235450"/>
          <p14:tracePt t="23283" x="5003800" y="4248150"/>
          <p14:tracePt t="23295" x="4965700" y="4254500"/>
          <p14:tracePt t="23312" x="4851400" y="4305300"/>
          <p14:tracePt t="23329" x="4756150" y="4337050"/>
          <p14:tracePt t="23345" x="4648200" y="4368800"/>
          <p14:tracePt t="23362" x="4629150" y="4381500"/>
          <p14:tracePt t="23378" x="4616450" y="4387850"/>
          <p14:tracePt t="23471" x="4616450" y="4381500"/>
          <p14:tracePt t="23492" x="4616450" y="4368800"/>
          <p14:tracePt t="23498" x="4616450" y="4356100"/>
          <p14:tracePt t="23512" x="4629150" y="4324350"/>
          <p14:tracePt t="23529" x="4660900" y="4286250"/>
          <p14:tracePt t="23546" x="4699000" y="4260850"/>
          <p14:tracePt t="23562" x="4775200" y="4210050"/>
          <p14:tracePt t="23578" x="4832350" y="4191000"/>
          <p14:tracePt t="23595" x="4908550" y="4171950"/>
          <p14:tracePt t="23611" x="4933950" y="4159250"/>
          <p14:tracePt t="23628" x="4946650" y="4159250"/>
          <p14:tracePt t="23645" x="4953000" y="4159250"/>
          <p14:tracePt t="23742" x="4953000" y="4165600"/>
          <p14:tracePt t="23769" x="4953000" y="4171950"/>
          <p14:tracePt t="24220" x="4946650" y="4171950"/>
          <p14:tracePt t="24240" x="4946650" y="4165600"/>
          <p14:tracePt t="24262" x="4940300" y="4159250"/>
          <p14:tracePt t="24291" x="4940300" y="4152900"/>
          <p14:tracePt t="24297" x="4933950" y="4146550"/>
          <p14:tracePt t="24317" x="4927600" y="4140200"/>
          <p14:tracePt t="24323" x="4927600" y="4133850"/>
          <p14:tracePt t="24345" x="4927600" y="4127500"/>
          <p14:tracePt t="24378" x="4921250" y="4121150"/>
          <p14:tracePt t="24395" x="4832350" y="4108450"/>
          <p14:tracePt t="24412" x="4705350" y="4108450"/>
          <p14:tracePt t="24428" x="4514850" y="4108450"/>
          <p14:tracePt t="24445" x="4387850" y="4108450"/>
          <p14:tracePt t="24462" x="4305300" y="4095750"/>
          <p14:tracePt t="24479" x="4222750" y="4083050"/>
          <p14:tracePt t="24496" x="4152900" y="4064000"/>
          <p14:tracePt t="24512" x="4032250" y="4032250"/>
          <p14:tracePt t="24529" x="3943350" y="3994150"/>
          <p14:tracePt t="24545" x="3886200" y="3975100"/>
          <p14:tracePt t="24562" x="3816350" y="3930650"/>
          <p14:tracePt t="24578" x="3790950" y="3917950"/>
          <p14:tracePt t="24595" x="3784600" y="3911600"/>
          <p14:tracePt t="24612" x="3778250" y="3911600"/>
          <p14:tracePt t="24782" x="3784600" y="3911600"/>
          <p14:tracePt t="24962" x="3784600" y="3917950"/>
          <p14:tracePt t="24969" x="3784600" y="3924300"/>
          <p14:tracePt t="24984" x="3784600" y="3930650"/>
          <p14:tracePt t="24999" x="3784600" y="3937000"/>
          <p14:tracePt t="25012" x="3790950" y="3956050"/>
          <p14:tracePt t="25029" x="3810000" y="4000500"/>
          <p14:tracePt t="25045" x="3860800" y="4070350"/>
          <p14:tracePt t="25079" x="4108450" y="4210050"/>
          <p14:tracePt t="25112" x="4445000" y="4298950"/>
          <p14:tracePt t="25115" x="4565650" y="4318000"/>
          <p14:tracePt t="25146" x="5022850" y="4311650"/>
          <p14:tracePt t="25163" x="5226050" y="4279900"/>
          <p14:tracePt t="25179" x="5473700" y="4216400"/>
          <p14:tracePt t="25196" x="5588000" y="4171950"/>
          <p14:tracePt t="25212" x="5657850" y="4127500"/>
          <p14:tracePt t="25229" x="5670550" y="4114800"/>
          <p14:tracePt t="25246" x="5676900" y="4114800"/>
          <p14:tracePt t="25267" x="5676900" y="4108450"/>
          <p14:tracePt t="25282" x="5651500" y="4076700"/>
          <p14:tracePt t="25295" x="5562600" y="3981450"/>
          <p14:tracePt t="25312" x="5492750" y="3892550"/>
          <p14:tracePt t="25329" x="5429250" y="3835400"/>
          <p14:tracePt t="25346" x="5365750" y="3790950"/>
          <p14:tracePt t="25362" x="5334000" y="3784600"/>
          <p14:tracePt t="25378" x="5194300" y="3784600"/>
          <p14:tracePt t="25396" x="5073650" y="3816350"/>
          <p14:tracePt t="25413" x="4889500" y="3854450"/>
          <p14:tracePt t="25429" x="4641850" y="3924300"/>
          <p14:tracePt t="25446" x="4502150" y="3962400"/>
          <p14:tracePt t="25462" x="4343400" y="4019550"/>
          <p14:tracePt t="25479" x="4229100" y="4051300"/>
          <p14:tracePt t="25496" x="4165600" y="4076700"/>
          <p14:tracePt t="25512" x="4121150" y="4102100"/>
          <p14:tracePt t="25529" x="4114800" y="4108450"/>
          <p14:tracePt t="25545" x="4108450" y="4108450"/>
          <p14:tracePt t="25579" x="4108450" y="4114800"/>
          <p14:tracePt t="25595" x="4133850" y="4171950"/>
          <p14:tracePt t="25612" x="4178300" y="4235450"/>
          <p14:tracePt t="25616" x="4203700" y="4273550"/>
          <p14:tracePt t="25629" x="4286250" y="4343400"/>
          <p14:tracePt t="25646" x="4356100" y="4394200"/>
          <p14:tracePt t="25663" x="4451350" y="4432300"/>
          <p14:tracePt t="25679" x="4540250" y="4445000"/>
          <p14:tracePt t="25696" x="4641850" y="4451350"/>
          <p14:tracePt t="25712" x="4794250" y="4445000"/>
          <p14:tracePt t="25728" x="4883150" y="4425950"/>
          <p14:tracePt t="25745" x="4997450" y="4381500"/>
          <p14:tracePt t="25761" x="5054600" y="4349750"/>
          <p14:tracePt t="25779" x="5105400" y="4318000"/>
          <p14:tracePt t="25795" x="5194300" y="4229100"/>
          <p14:tracePt t="25812" x="5226050" y="4191000"/>
          <p14:tracePt t="25828" x="5245100" y="4140200"/>
          <p14:tracePt t="25845" x="5264150" y="4076700"/>
          <p14:tracePt t="25863" x="5264150" y="4057650"/>
          <p14:tracePt t="25879" x="5270500" y="4038600"/>
          <p14:tracePt t="25895" x="5270500" y="4032250"/>
          <p14:tracePt t="25929" x="5245100" y="4032250"/>
          <p14:tracePt t="25946" x="5187950" y="4019550"/>
          <p14:tracePt t="25962" x="5137150" y="4000500"/>
          <p14:tracePt t="25979" x="5080000" y="4000500"/>
          <p14:tracePt t="25996" x="5022850" y="4000500"/>
          <p14:tracePt t="26012" x="4914900" y="4025900"/>
          <p14:tracePt t="26029" x="4838700" y="4051300"/>
          <p14:tracePt t="26045" x="4730750" y="4076700"/>
          <p14:tracePt t="26062" x="4686300" y="4083050"/>
          <p14:tracePt t="26079" x="4648200" y="4089400"/>
          <p14:tracePt t="26096" x="4597400" y="4102100"/>
          <p14:tracePt t="26114" x="4552950" y="4102100"/>
          <p14:tracePt t="26129" x="4540250" y="4102100"/>
          <p14:tracePt t="26162" x="4533900" y="4102100"/>
          <p14:tracePt t="26218" x="4533900" y="4095750"/>
          <p14:tracePt t="26231" x="4533900" y="4089400"/>
          <p14:tracePt t="26238" x="4521200" y="4076700"/>
          <p14:tracePt t="26245" x="4521200" y="4064000"/>
          <p14:tracePt t="26262" x="4514850" y="4032250"/>
          <p14:tracePt t="26278" x="4514850" y="3987800"/>
          <p14:tracePt t="26295" x="4552950" y="3905250"/>
          <p14:tracePt t="26312" x="4578350" y="3848100"/>
          <p14:tracePt t="26328" x="4603750" y="3797300"/>
          <p14:tracePt t="26346" x="4616450" y="3771900"/>
          <p14:tracePt t="26363" x="4622800" y="3746500"/>
          <p14:tracePt t="26379" x="4622800" y="3740150"/>
          <p14:tracePt t="26420" x="4622800" y="3733800"/>
          <p14:tracePt t="26434" x="4610100" y="3727450"/>
          <p14:tracePt t="26446" x="4565650" y="3695700"/>
          <p14:tracePt t="26462" x="4425950" y="3606800"/>
          <p14:tracePt t="26479" x="4305300" y="3575050"/>
          <p14:tracePt t="26495" x="4203700" y="3556000"/>
          <p14:tracePt t="26512" x="4076700" y="3549650"/>
          <p14:tracePt t="26530" x="3994150" y="3562350"/>
          <p14:tracePt t="26546" x="3835400" y="3625850"/>
          <p14:tracePt t="26562" x="3721100" y="3689350"/>
          <p14:tracePt t="26579" x="3625850" y="3752850"/>
          <p14:tracePt t="26596" x="3517900" y="3854450"/>
          <p14:tracePt t="26614" x="3454400" y="3930650"/>
          <p14:tracePt t="26629" x="3435350" y="3962400"/>
          <p14:tracePt t="26645" x="3429000" y="3994150"/>
          <p14:tracePt t="26662" x="3422650" y="4032250"/>
          <p14:tracePt t="26679" x="3435350" y="4057650"/>
          <p14:tracePt t="26697" x="3473450" y="4127500"/>
          <p14:tracePt t="26712" x="3511550" y="4191000"/>
          <p14:tracePt t="26729" x="3581400" y="4260850"/>
          <p14:tracePt t="26746" x="3746500" y="4375150"/>
          <p14:tracePt t="26762" x="3879850" y="4438650"/>
          <p14:tracePt t="26779" x="4013200" y="4476750"/>
          <p14:tracePt t="26795" x="4197350" y="4508500"/>
          <p14:tracePt t="26812" x="4349750" y="4514850"/>
          <p14:tracePt t="26828" x="4533900" y="4508500"/>
          <p14:tracePt t="26845" x="4629150" y="4495800"/>
          <p14:tracePt t="26862" x="4705350" y="4464050"/>
          <p14:tracePt t="26879" x="4845050" y="4362450"/>
          <p14:tracePt t="26895" x="4933950" y="4279900"/>
          <p14:tracePt t="26912" x="5035550" y="4165600"/>
          <p14:tracePt t="26929" x="5086350" y="4089400"/>
          <p14:tracePt t="26945" x="5111750" y="4038600"/>
          <p14:tracePt t="26962" x="5124450" y="3981450"/>
          <p14:tracePt t="26979" x="5124450" y="3937000"/>
          <p14:tracePt t="26995" x="5105400" y="3879850"/>
          <p14:tracePt t="27012" x="5073650" y="3841750"/>
          <p14:tracePt t="27030" x="5035550" y="3810000"/>
          <p14:tracePt t="27045" x="4953000" y="3778250"/>
          <p14:tracePt t="27063" x="4883150" y="3771900"/>
          <p14:tracePt t="27079" x="4749800" y="3765550"/>
          <p14:tracePt t="27096" x="4654550" y="3771900"/>
          <p14:tracePt t="27113" x="4502150" y="3810000"/>
          <p14:tracePt t="27130" x="4324350" y="3867150"/>
          <p14:tracePt t="27134" x="4279900" y="3879850"/>
          <p14:tracePt t="27148" x="4203700" y="3911600"/>
          <p14:tracePt t="27162" x="4171950" y="3930650"/>
          <p14:tracePt t="27179" x="4127500" y="3949700"/>
          <p14:tracePt t="27196" x="4095750" y="3968750"/>
          <p14:tracePt t="27212" x="4038600" y="4019550"/>
          <p14:tracePt t="27230" x="4000500" y="4038600"/>
          <p14:tracePt t="27245" x="3968750" y="4064000"/>
          <p14:tracePt t="27262" x="3962400" y="4070350"/>
          <p14:tracePt t="27279" x="3956050" y="4070350"/>
          <p14:tracePt t="27392" x="3962400" y="4070350"/>
          <p14:tracePt t="27401" x="3968750" y="4076700"/>
          <p14:tracePt t="28115" x="3975100" y="4070350"/>
          <p14:tracePt t="28124" x="3981450" y="4044950"/>
          <p14:tracePt t="28134" x="4000500" y="3994150"/>
          <p14:tracePt t="28146" x="4006850" y="3968750"/>
          <p14:tracePt t="28162" x="4006850" y="3905250"/>
          <p14:tracePt t="28179" x="3987800" y="3867150"/>
          <p14:tracePt t="28197" x="3943350" y="3829050"/>
          <p14:tracePt t="28229" x="3771900" y="3784600"/>
          <p14:tracePt t="28262" x="3505200" y="3765550"/>
          <p14:tracePt t="28297" x="3175000" y="3778250"/>
          <p14:tracePt t="28312" x="3073400" y="3790950"/>
          <p14:tracePt t="28329" x="2971800" y="3810000"/>
          <p14:tracePt t="28346" x="2901950" y="3822700"/>
          <p14:tracePt t="28363" x="2825750" y="3835400"/>
          <p14:tracePt t="28379" x="2717800" y="3867150"/>
          <p14:tracePt t="28397" x="2654300" y="3892550"/>
          <p14:tracePt t="28412" x="2584450" y="3930650"/>
          <p14:tracePt t="28429" x="2552700" y="3949700"/>
          <p14:tracePt t="28446" x="2527300" y="3956050"/>
          <p14:tracePt t="28462" x="2508250" y="3956050"/>
          <p14:tracePt t="28479" x="2501900" y="3962400"/>
          <p14:tracePt t="28553" x="2495550" y="3962400"/>
          <p14:tracePt t="28560" x="2489200" y="3956050"/>
          <p14:tracePt t="28569" x="2476500" y="3949700"/>
          <p14:tracePt t="28579" x="2413000" y="3937000"/>
          <p14:tracePt t="28596" x="2317750" y="3905250"/>
          <p14:tracePt t="28613" x="2247900" y="3879850"/>
          <p14:tracePt t="28629" x="2184400" y="3841750"/>
          <p14:tracePt t="28632" x="2165350" y="3829050"/>
          <p14:tracePt t="28646" x="2159000" y="3822700"/>
          <p14:tracePt t="28662" x="2120900" y="3810000"/>
          <p14:tracePt t="28679" x="2095500" y="3797300"/>
          <p14:tracePt t="28696" x="2082800" y="3784600"/>
          <p14:tracePt t="28712" x="2057400" y="3778250"/>
          <p14:tracePt t="28729" x="2051050" y="3771900"/>
          <p14:tracePt t="28746" x="2044700" y="3771900"/>
          <p14:tracePt t="29356" x="2038350" y="3778250"/>
          <p14:tracePt t="29365" x="2038350" y="3790950"/>
          <p14:tracePt t="29372" x="2032000" y="3803650"/>
          <p14:tracePt t="29380" x="2025650" y="3803650"/>
          <p14:tracePt t="29396" x="2019300" y="3816350"/>
          <p14:tracePt t="29412" x="2019300" y="3822700"/>
          <p14:tracePt t="29446" x="2019300" y="3829050"/>
          <p14:tracePt t="29544" x="2012950" y="3829050"/>
          <p14:tracePt t="30089" x="1993900" y="3829050"/>
          <p14:tracePt t="30096" x="1968500" y="3829050"/>
          <p14:tracePt t="30104" x="1936750" y="3829050"/>
          <p14:tracePt t="30112" x="1905000" y="3829050"/>
          <p14:tracePt t="30129" x="1847850" y="3829050"/>
          <p14:tracePt t="30132" x="1822450" y="3835400"/>
          <p14:tracePt t="30145" x="1752600" y="3841750"/>
          <p14:tracePt t="30162" x="1714500" y="3854450"/>
          <p14:tracePt t="30179" x="1670050" y="3873500"/>
          <p14:tracePt t="30212" x="1625600" y="3892550"/>
          <p14:tracePt t="30246" x="1612900" y="3898900"/>
          <p14:tracePt t="30425" x="1612900" y="3892550"/>
          <p14:tracePt t="30465" x="1612900" y="3886200"/>
          <p14:tracePt t="30472" x="1612900" y="3879850"/>
          <p14:tracePt t="30485" x="1625600" y="3879850"/>
          <p14:tracePt t="30496" x="1631950" y="3860800"/>
          <p14:tracePt t="30512" x="1663700" y="3835400"/>
          <p14:tracePt t="30529" x="1739900" y="3759200"/>
          <p14:tracePt t="30545" x="1797050" y="3721100"/>
          <p14:tracePt t="30562" x="1885950" y="3657600"/>
          <p14:tracePt t="30579" x="1955800" y="3625850"/>
          <p14:tracePt t="30595" x="2038350" y="3594100"/>
          <p14:tracePt t="30612" x="2197100" y="3568700"/>
          <p14:tracePt t="30629" x="2343150" y="3568700"/>
          <p14:tracePt t="30631" x="2419350" y="3568700"/>
          <p14:tracePt t="30646" x="2559050" y="3587750"/>
          <p14:tracePt t="30662" x="2698750" y="3619500"/>
          <p14:tracePt t="30679" x="2876550" y="3676650"/>
          <p14:tracePt t="30696" x="2946400" y="3695700"/>
          <p14:tracePt t="30712" x="2984500" y="3714750"/>
          <p14:tracePt t="30729" x="3003550" y="3727450"/>
          <p14:tracePt t="30745" x="3009900" y="3727450"/>
          <p14:tracePt t="30862" x="2984500" y="3727450"/>
          <p14:tracePt t="30868" x="2952750" y="3727450"/>
          <p14:tracePt t="30880" x="2908300" y="3721100"/>
          <p14:tracePt t="30896" x="2724150" y="3683000"/>
          <p14:tracePt t="30912" x="2603500" y="3638550"/>
          <p14:tracePt t="30929" x="2489200" y="3606800"/>
          <p14:tracePt t="30945" x="2343150" y="3568700"/>
          <p14:tracePt t="30963" x="2266950" y="3562350"/>
          <p14:tracePt t="30979" x="2146300" y="3562350"/>
          <p14:tracePt t="30996" x="2076450" y="3568700"/>
          <p14:tracePt t="31012" x="1981200" y="3606800"/>
          <p14:tracePt t="31029" x="1930400" y="3638550"/>
          <p14:tracePt t="31047" x="1860550" y="3695700"/>
          <p14:tracePt t="31062" x="1835150" y="3733800"/>
          <p14:tracePt t="31079" x="1803400" y="3765550"/>
          <p14:tracePt t="31095" x="1771650" y="3803650"/>
          <p14:tracePt t="31112" x="1758950" y="3816350"/>
          <p14:tracePt t="31129" x="1758950" y="3829050"/>
          <p14:tracePt t="31131" x="1752600" y="3829050"/>
          <p14:tracePt t="31270" x="1758950" y="3829050"/>
          <p14:tracePt t="31277" x="1765300" y="3822700"/>
          <p14:tracePt t="31285" x="1778000" y="3816350"/>
          <p14:tracePt t="31297" x="1797050" y="3803650"/>
          <p14:tracePt t="31312" x="1873250" y="3765550"/>
          <p14:tracePt t="31332" x="2006600" y="3695700"/>
          <p14:tracePt t="31346" x="2089150" y="3657600"/>
          <p14:tracePt t="31363" x="2152650" y="3632200"/>
          <p14:tracePt t="31380" x="2228850" y="3613150"/>
          <p14:tracePt t="31396" x="2381250" y="3613150"/>
          <p14:tracePt t="31412" x="2482850" y="3644900"/>
          <p14:tracePt t="31429" x="2578100" y="3689350"/>
          <p14:tracePt t="31446" x="2667000" y="3759200"/>
          <p14:tracePt t="31463" x="2705100" y="3803650"/>
          <p14:tracePt t="31479" x="2736850" y="3848100"/>
          <p14:tracePt t="31496" x="2743200" y="3867150"/>
          <p14:tracePt t="31512" x="2743200" y="3879850"/>
          <p14:tracePt t="31547" x="2743200" y="3886200"/>
          <p14:tracePt t="32289" x="2749550" y="3886200"/>
          <p14:tracePt t="32303" x="2762250" y="3879850"/>
          <p14:tracePt t="32310" x="2768600" y="3879850"/>
          <p14:tracePt t="32320" x="2768600" y="3873500"/>
          <p14:tracePt t="32329" x="2774950" y="3873500"/>
          <p14:tracePt t="32346" x="2781300" y="3867150"/>
          <p14:tracePt t="32414" x="2787650" y="3867150"/>
          <p14:tracePt t="32525" x="2787650" y="3860800"/>
          <p14:tracePt t="32532" x="2787650" y="3854450"/>
          <p14:tracePt t="32546" x="2787650" y="3822700"/>
          <p14:tracePt t="32562" x="2787650" y="3784600"/>
          <p14:tracePt t="32580" x="2787650" y="3733800"/>
          <p14:tracePt t="32596" x="2787650" y="3663950"/>
          <p14:tracePt t="32612" x="2787650" y="3638550"/>
          <p14:tracePt t="32629" x="2781300" y="3619500"/>
          <p14:tracePt t="32646" x="2781300" y="3606800"/>
          <p14:tracePt t="32665" x="2774950" y="3600450"/>
          <p14:tracePt t="32692" x="2768600" y="3594100"/>
          <p14:tracePt t="32706" x="2749550" y="3581400"/>
          <p14:tracePt t="32713" x="2717800" y="3568700"/>
          <p14:tracePt t="32729" x="2673350" y="3549650"/>
          <p14:tracePt t="32747" x="2635250" y="3530600"/>
          <p14:tracePt t="32762" x="2609850" y="3517900"/>
          <p14:tracePt t="32779" x="2603500" y="3511550"/>
          <p14:tracePt t="32797" x="2597150" y="3511550"/>
          <p14:tracePt t="32812" x="2590800" y="3511550"/>
          <p14:tracePt t="32830" x="2578100" y="3511550"/>
          <p14:tracePt t="32846" x="2514600" y="3511550"/>
          <p14:tracePt t="32862" x="2482850" y="3524250"/>
          <p14:tracePt t="32879" x="2438400" y="3530600"/>
          <p14:tracePt t="32896" x="2400300" y="3549650"/>
          <p14:tracePt t="32914" x="2343150" y="3587750"/>
          <p14:tracePt t="32929" x="2305050" y="3625850"/>
          <p14:tracePt t="32946" x="2247900" y="3683000"/>
          <p14:tracePt t="32962" x="2165350" y="3778250"/>
          <p14:tracePt t="32979" x="2120900" y="3841750"/>
          <p14:tracePt t="32997" x="2082800" y="3905250"/>
          <p14:tracePt t="33013" x="2076450" y="3937000"/>
          <p14:tracePt t="33029" x="2076450" y="3962400"/>
          <p14:tracePt t="33046" x="2082800" y="4019550"/>
          <p14:tracePt t="33062" x="2095500" y="4070350"/>
          <p14:tracePt t="33080" x="2108200" y="4140200"/>
          <p14:tracePt t="33096" x="2159000" y="4248150"/>
          <p14:tracePt t="33112" x="2190750" y="4298950"/>
          <p14:tracePt t="33129" x="2273300" y="4368800"/>
          <p14:tracePt t="33146" x="2330450" y="4406900"/>
          <p14:tracePt t="33150" x="2374900" y="4419600"/>
          <p14:tracePt t="33164" x="2444750" y="4451350"/>
          <p14:tracePt t="33179" x="2527300" y="4464050"/>
          <p14:tracePt t="33198" x="2603500" y="4470400"/>
          <p14:tracePt t="33212" x="2705100" y="4464050"/>
          <p14:tracePt t="33229" x="2794000" y="4432300"/>
          <p14:tracePt t="33246" x="2870200" y="4394200"/>
          <p14:tracePt t="33262" x="2952750" y="4318000"/>
          <p14:tracePt t="33279" x="3009900" y="4210050"/>
          <p14:tracePt t="33295" x="3073400" y="4032250"/>
          <p14:tracePt t="33312" x="3105150" y="3917950"/>
          <p14:tracePt t="33329" x="3124200" y="3810000"/>
          <p14:tracePt t="33346" x="3124200" y="3683000"/>
          <p14:tracePt t="33362" x="3117850" y="3613150"/>
          <p14:tracePt t="33379" x="3086100" y="3543300"/>
          <p14:tracePt t="33396" x="3054350" y="3511550"/>
          <p14:tracePt t="33413" x="3028950" y="3486150"/>
          <p14:tracePt t="33429" x="2965450" y="3448050"/>
          <p14:tracePt t="33446" x="2895600" y="3435350"/>
          <p14:tracePt t="33462" x="2794000" y="3422650"/>
          <p14:tracePt t="33479" x="2736850" y="3422650"/>
          <p14:tracePt t="33497" x="2679700" y="3435350"/>
          <p14:tracePt t="33513" x="2597150" y="3467100"/>
          <p14:tracePt t="33529" x="2533650" y="3498850"/>
          <p14:tracePt t="33546" x="2432050" y="3594100"/>
          <p14:tracePt t="33562" x="2355850" y="3663950"/>
          <p14:tracePt t="33580" x="2292350" y="3727450"/>
          <p14:tracePt t="33596" x="2241550" y="3816350"/>
          <p14:tracePt t="33613" x="2216150" y="3860800"/>
          <p14:tracePt t="33629" x="2197100" y="3917950"/>
          <p14:tracePt t="33646" x="2190750" y="3975100"/>
          <p14:tracePt t="33650" x="2190750" y="3994150"/>
          <p14:tracePt t="33663" x="2190750" y="4025900"/>
          <p14:tracePt t="33679" x="2203450" y="4121150"/>
          <p14:tracePt t="33696" x="2235200" y="4184650"/>
          <p14:tracePt t="33712" x="2298700" y="4260850"/>
          <p14:tracePt t="33729" x="2374900" y="4292600"/>
          <p14:tracePt t="33746" x="2457450" y="4330700"/>
          <p14:tracePt t="33762" x="2559050" y="4362450"/>
          <p14:tracePt t="33779" x="2616200" y="4368800"/>
          <p14:tracePt t="33796" x="2692400" y="4368800"/>
          <p14:tracePt t="33812" x="2730500" y="4356100"/>
          <p14:tracePt t="33831" x="2838450" y="4311650"/>
          <p14:tracePt t="33846" x="2908300" y="4260850"/>
          <p14:tracePt t="33863" x="2965450" y="4203700"/>
          <p14:tracePt t="33879" x="3041650" y="4083050"/>
          <p14:tracePt t="33896" x="3067050" y="4006850"/>
          <p14:tracePt t="33913" x="3073400" y="3949700"/>
          <p14:tracePt t="33929" x="3079750" y="3886200"/>
          <p14:tracePt t="33946" x="3086100" y="3854450"/>
          <p14:tracePt t="33962" x="3073400" y="3810000"/>
          <p14:tracePt t="33979" x="3054350" y="3778250"/>
          <p14:tracePt t="33996" x="3028950" y="3746500"/>
          <p14:tracePt t="34012" x="2971800" y="3714750"/>
          <p14:tracePt t="34029" x="2921000" y="3689350"/>
          <p14:tracePt t="34046" x="2838450" y="3663950"/>
          <p14:tracePt t="34062" x="2781300" y="3663950"/>
          <p14:tracePt t="34079" x="2724150" y="3663950"/>
          <p14:tracePt t="34096" x="2654300" y="3663950"/>
          <p14:tracePt t="34114" x="2578100" y="3695700"/>
          <p14:tracePt t="34129" x="2546350" y="3714750"/>
          <p14:tracePt t="34146" x="2508250" y="3733800"/>
          <p14:tracePt t="34149" x="2495550" y="3746500"/>
          <p14:tracePt t="34163" x="2482850" y="3759200"/>
          <p14:tracePt t="34180" x="2444750" y="3784600"/>
          <p14:tracePt t="34196" x="2432050" y="3803650"/>
          <p14:tracePt t="34212" x="2393950" y="3816350"/>
          <p14:tracePt t="34643" x="2368550" y="3829050"/>
          <p14:tracePt t="34651" x="2343150" y="3841750"/>
          <p14:tracePt t="34662" x="2286000" y="3867150"/>
          <p14:tracePt t="34680" x="2247900" y="3886200"/>
          <p14:tracePt t="34696" x="2216150" y="3905250"/>
          <p14:tracePt t="34746" x="2203450" y="3943350"/>
          <p14:tracePt t="34779" x="2197100" y="4000500"/>
          <p14:tracePt t="34813" x="2209800" y="4051300"/>
          <p14:tracePt t="34829" x="2247900" y="4076700"/>
          <p14:tracePt t="34846" x="2286000" y="4102100"/>
          <p14:tracePt t="34862" x="2330450" y="4127500"/>
          <p14:tracePt t="34879" x="2368550" y="4133850"/>
          <p14:tracePt t="34897" x="2406650" y="4140200"/>
          <p14:tracePt t="34912" x="2470150" y="4140200"/>
          <p14:tracePt t="34930" x="2508250" y="4140200"/>
          <p14:tracePt t="34946" x="2546350" y="4140200"/>
          <p14:tracePt t="34962" x="2552700" y="4133850"/>
          <p14:tracePt t="34980" x="2559050" y="4127500"/>
          <p14:tracePt t="35014" x="2559050" y="4121150"/>
          <p14:tracePt t="35030" x="2546350" y="4070350"/>
          <p14:tracePt t="35046" x="2527300" y="4013200"/>
          <p14:tracePt t="35064" x="2514600" y="3949700"/>
          <p14:tracePt t="35079" x="2508250" y="3943350"/>
          <p14:tracePt t="35141" x="2495550" y="3943350"/>
          <p14:tracePt t="35154" x="2482850" y="3943350"/>
          <p14:tracePt t="35163" x="2470150" y="3943350"/>
          <p14:tracePt t="35180" x="2451100" y="3943350"/>
          <p14:tracePt t="35196" x="2400300" y="3962400"/>
          <p14:tracePt t="35213" x="2368550" y="3981450"/>
          <p14:tracePt t="35230" x="2355850" y="3987800"/>
          <p14:tracePt t="35246" x="2343150" y="3994150"/>
          <p14:tracePt t="35806" x="2324100" y="4000500"/>
          <p14:tracePt t="35814" x="2292350" y="4006850"/>
          <p14:tracePt t="35830" x="2241550" y="4025900"/>
          <p14:tracePt t="35846" x="2171700" y="4044950"/>
          <p14:tracePt t="35863" x="2076450" y="4083050"/>
          <p14:tracePt t="35879" x="2025650" y="4102100"/>
          <p14:tracePt t="35896" x="1974850" y="4114800"/>
          <p14:tracePt t="35912" x="1936750" y="4133850"/>
          <p14:tracePt t="35946" x="1885950" y="4165600"/>
          <p14:tracePt t="35979" x="1873250" y="4171950"/>
          <p14:tracePt t="36013" x="1866900" y="4171950"/>
          <p14:tracePt t="36210" x="1866900" y="4165600"/>
          <p14:tracePt t="36222" x="1873250" y="4152900"/>
          <p14:tracePt t="36229" x="1879600" y="4152900"/>
          <p14:tracePt t="36249" x="1917700" y="4108450"/>
          <p14:tracePt t="36263" x="1936750" y="4089400"/>
          <p14:tracePt t="36280" x="1981200" y="4044950"/>
          <p14:tracePt t="36297" x="2019300" y="4013200"/>
          <p14:tracePt t="36313" x="2063750" y="3987800"/>
          <p14:tracePt t="36330" x="2101850" y="3962400"/>
          <p14:tracePt t="36347" x="2171700" y="3911600"/>
          <p14:tracePt t="36362" x="2241550" y="3860800"/>
          <p14:tracePt t="36379" x="2317750" y="3803650"/>
          <p14:tracePt t="36396" x="2406650" y="3727450"/>
          <p14:tracePt t="36412" x="2476500" y="3676650"/>
          <p14:tracePt t="36429" x="2635250" y="3600450"/>
          <p14:tracePt t="36449" x="2749550" y="3556000"/>
          <p14:tracePt t="36464" x="2927350" y="3498850"/>
          <p14:tracePt t="36479" x="3060700" y="3467100"/>
          <p14:tracePt t="36496" x="3206750" y="3441700"/>
          <p14:tracePt t="36512" x="3403600" y="3429000"/>
          <p14:tracePt t="36529" x="3511550" y="3435350"/>
          <p14:tracePt t="36545" x="3695700" y="3454400"/>
          <p14:tracePt t="36562" x="3822700" y="3486150"/>
          <p14:tracePt t="36579" x="3937000" y="3524250"/>
          <p14:tracePt t="36596" x="4064000" y="3568700"/>
          <p14:tracePt t="36612" x="4159250" y="3606800"/>
          <p14:tracePt t="36630" x="4241800" y="3651250"/>
          <p14:tracePt t="36648" x="4349750" y="3702050"/>
          <p14:tracePt t="36653" x="4368800" y="3708400"/>
          <p14:tracePt t="36663" x="4381500" y="3714750"/>
          <p14:tracePt t="36679" x="4400550" y="3733800"/>
          <p14:tracePt t="36805" x="4394200" y="3733800"/>
          <p14:tracePt t="36812" x="4387850" y="3733800"/>
          <p14:tracePt t="36819" x="4356100" y="3727450"/>
          <p14:tracePt t="36829" x="4298950" y="3721100"/>
          <p14:tracePt t="36846" x="4051300" y="3676650"/>
          <p14:tracePt t="36863" x="3810000" y="3638550"/>
          <p14:tracePt t="36880" x="3600450" y="3625850"/>
          <p14:tracePt t="36896" x="3346450" y="3606800"/>
          <p14:tracePt t="36912" x="3175000" y="3606800"/>
          <p14:tracePt t="36929" x="2940050" y="3625850"/>
          <p14:tracePt t="36946" x="2813050" y="3651250"/>
          <p14:tracePt t="36963" x="2686050" y="3689350"/>
          <p14:tracePt t="36979" x="2527300" y="3771900"/>
          <p14:tracePt t="36996" x="2451100" y="3816350"/>
          <p14:tracePt t="37012" x="2387600" y="3873500"/>
          <p14:tracePt t="37029" x="2355850" y="3917950"/>
          <p14:tracePt t="37046" x="2330450" y="3949700"/>
          <p14:tracePt t="37062" x="2317750" y="3994150"/>
          <p14:tracePt t="37079" x="2311400" y="4019550"/>
          <p14:tracePt t="37096" x="2305050" y="4044950"/>
          <p14:tracePt t="37112" x="2298700" y="4051300"/>
          <p14:tracePt t="37129" x="2298700" y="4057650"/>
          <p14:tracePt t="37214" x="2305050" y="4057650"/>
          <p14:tracePt t="37221" x="2311400" y="4051300"/>
          <p14:tracePt t="37229" x="2317750" y="4044950"/>
          <p14:tracePt t="37246" x="2343150" y="4025900"/>
          <p14:tracePt t="37262" x="2457450" y="3943350"/>
          <p14:tracePt t="37280" x="2565400" y="3867150"/>
          <p14:tracePt t="37296" x="2673350" y="3778250"/>
          <p14:tracePt t="37313" x="2838450" y="3644900"/>
          <p14:tracePt t="37330" x="2984500" y="3575050"/>
          <p14:tracePt t="37346" x="3244850" y="3505200"/>
          <p14:tracePt t="37362" x="3403600" y="3498850"/>
          <p14:tracePt t="37380" x="3600450" y="3498850"/>
          <p14:tracePt t="37396" x="3848100" y="3536950"/>
          <p14:tracePt t="37413" x="3962400" y="3568700"/>
          <p14:tracePt t="37429" x="4089400" y="3606800"/>
          <p14:tracePt t="37446" x="4140200" y="3632200"/>
          <p14:tracePt t="37462" x="4171950" y="3651250"/>
          <p14:tracePt t="37480" x="4178300" y="3657600"/>
          <p14:tracePt t="37497" x="4178300" y="3663950"/>
          <p14:tracePt t="38296" x="4191000" y="3663950"/>
          <p14:tracePt t="38305" x="4216400" y="3670300"/>
          <p14:tracePt t="38313" x="4241800" y="3683000"/>
          <p14:tracePt t="38330" x="4330700" y="3721100"/>
          <p14:tracePt t="38347" x="4552950" y="3810000"/>
          <p14:tracePt t="38363" x="4730750" y="3867150"/>
          <p14:tracePt t="38379" x="4972050" y="3956050"/>
          <p14:tracePt t="38396" x="5111750" y="4006850"/>
          <p14:tracePt t="38430" x="5435600" y="4064000"/>
          <p14:tracePt t="38463" x="5651500" y="4064000"/>
          <p14:tracePt t="38497" x="5727700" y="4044950"/>
          <p14:tracePt t="38513" x="5778500" y="4000500"/>
          <p14:tracePt t="38531" x="5797550" y="3956050"/>
          <p14:tracePt t="38547" x="5803900" y="3867150"/>
          <p14:tracePt t="38563" x="5784850" y="3784600"/>
          <p14:tracePt t="38580" x="5753100" y="3714750"/>
          <p14:tracePt t="38596" x="5689600" y="3638550"/>
          <p14:tracePt t="38613" x="5632450" y="3600450"/>
          <p14:tracePt t="38629" x="5537200" y="3562350"/>
          <p14:tracePt t="38646" x="5416550" y="3543300"/>
          <p14:tracePt t="38662" x="5175250" y="3524250"/>
          <p14:tracePt t="38679" x="4984750" y="3524250"/>
          <p14:tracePt t="38696" x="4794250" y="3524250"/>
          <p14:tracePt t="38713" x="4572000" y="3543300"/>
          <p14:tracePt t="38729" x="4470400" y="3575050"/>
          <p14:tracePt t="38746" x="4375150" y="3606800"/>
          <p14:tracePt t="38762" x="4330700" y="3632200"/>
          <p14:tracePt t="38779" x="4305300" y="3657600"/>
          <p14:tracePt t="38796" x="4292600" y="3695700"/>
          <p14:tracePt t="38813" x="4305300" y="3746500"/>
          <p14:tracePt t="38829" x="4349750" y="3816350"/>
          <p14:tracePt t="38846" x="4476750" y="3956050"/>
          <p14:tracePt t="38864" x="4584700" y="4032250"/>
          <p14:tracePt t="38879" x="4794250" y="4133850"/>
          <p14:tracePt t="38897" x="4933950" y="4159250"/>
          <p14:tracePt t="38913" x="5086350" y="4165600"/>
          <p14:tracePt t="38930" x="5175250" y="4152900"/>
          <p14:tracePt t="38947" x="5251450" y="4127500"/>
          <p14:tracePt t="38963" x="5327650" y="4070350"/>
          <p14:tracePt t="38980" x="5365750" y="4044950"/>
          <p14:tracePt t="38996" x="5391150" y="4013200"/>
          <p14:tracePt t="39013" x="5403850" y="3968750"/>
          <p14:tracePt t="39030" x="5410200" y="3930650"/>
          <p14:tracePt t="39047" x="5410200" y="3911600"/>
          <p14:tracePt t="39063" x="5410200" y="3905250"/>
          <p14:tracePt t="39094" x="5410200" y="3898900"/>
          <p14:tracePt t="39360" x="5422900" y="3879850"/>
          <p14:tracePt t="39367" x="5454650" y="3854450"/>
          <p14:tracePt t="39380" x="5492750" y="3816350"/>
          <p14:tracePt t="39396" x="5524500" y="3790950"/>
          <p14:tracePt t="39413" x="5530850" y="3778250"/>
          <p14:tracePt t="39448" x="5530850" y="3771900"/>
          <p14:tracePt t="39463" x="5492750" y="3746500"/>
          <p14:tracePt t="39480" x="5429250" y="3702050"/>
          <p14:tracePt t="39496" x="5372100" y="3670300"/>
          <p14:tracePt t="39513" x="5334000" y="3638550"/>
          <p14:tracePt t="39530" x="5283200" y="3606800"/>
          <p14:tracePt t="39547" x="5156200" y="3575050"/>
          <p14:tracePt t="39563" x="5035550" y="3568700"/>
          <p14:tracePt t="39579" x="4813300" y="3556000"/>
          <p14:tracePt t="39596" x="4622800" y="3575050"/>
          <p14:tracePt t="39613" x="4432300" y="3606800"/>
          <p14:tracePt t="39629" x="4152900" y="3676650"/>
          <p14:tracePt t="39646" x="4000500" y="3702050"/>
          <p14:tracePt t="39663" x="3867150" y="3740150"/>
          <p14:tracePt t="39680" x="3822700" y="3752850"/>
          <p14:tracePt t="39696" x="3790950" y="3771900"/>
          <p14:tracePt t="39712" x="3752850" y="3797300"/>
          <p14:tracePt t="39729" x="3733800" y="3822700"/>
          <p14:tracePt t="39746" x="3727450" y="3873500"/>
          <p14:tracePt t="39762" x="3727450" y="3924300"/>
          <p14:tracePt t="39779" x="3759200" y="4038600"/>
          <p14:tracePt t="39796" x="3797300" y="4114800"/>
          <p14:tracePt t="39812" x="3867150" y="4191000"/>
          <p14:tracePt t="39829" x="4000500" y="4286250"/>
          <p14:tracePt t="39846" x="4095750" y="4324350"/>
          <p14:tracePt t="39862" x="4197350" y="4356100"/>
          <p14:tracePt t="39880" x="4381500" y="4368800"/>
          <p14:tracePt t="39896" x="4527550" y="4362450"/>
          <p14:tracePt t="39913" x="4705350" y="4305300"/>
          <p14:tracePt t="39930" x="4794250" y="4254500"/>
          <p14:tracePt t="39946" x="4895850" y="4184650"/>
          <p14:tracePt t="39963" x="5035550" y="4064000"/>
          <p14:tracePt t="39980" x="5092700" y="3987800"/>
          <p14:tracePt t="39996" x="5143500" y="3905250"/>
          <p14:tracePt t="40013" x="5156200" y="3867150"/>
          <p14:tracePt t="40029" x="5156200" y="3829050"/>
          <p14:tracePt t="40047" x="5124450" y="3784600"/>
          <p14:tracePt t="40064" x="5080000" y="3759200"/>
          <p14:tracePt t="40079" x="4972050" y="3740150"/>
          <p14:tracePt t="40096" x="4883150" y="3740150"/>
          <p14:tracePt t="40113" x="4794250" y="3746500"/>
          <p14:tracePt t="40130" x="4641850" y="3778250"/>
          <p14:tracePt t="40146" x="4546600" y="3810000"/>
          <p14:tracePt t="40163" x="4464050" y="3829050"/>
          <p14:tracePt t="40180" x="4445000" y="3835400"/>
          <p14:tracePt t="40213" x="4438650" y="3835400"/>
          <p14:tracePt t="40537" x="4445000" y="3848100"/>
          <p14:tracePt t="40544" x="4464050" y="3854450"/>
          <p14:tracePt t="40552" x="4489450" y="3860800"/>
          <p14:tracePt t="40563" x="4514850" y="3873500"/>
          <p14:tracePt t="40580" x="4603750" y="3924300"/>
          <p14:tracePt t="40596" x="4667250" y="3956050"/>
          <p14:tracePt t="40613" x="4762500" y="4019550"/>
          <p14:tracePt t="40646" x="4902200" y="4146550"/>
          <p14:tracePt t="40679" x="5060950" y="4273550"/>
          <p14:tracePt t="40682" x="5092700" y="4292600"/>
          <p14:tracePt t="40713" x="5162550" y="4349750"/>
          <p14:tracePt t="40730" x="5200650" y="4368800"/>
          <p14:tracePt t="40746" x="5257800" y="4400550"/>
          <p14:tracePt t="40763" x="5289550" y="4425950"/>
          <p14:tracePt t="40779" x="5314950" y="4438650"/>
          <p14:tracePt t="40796" x="5321300" y="4438650"/>
          <p14:tracePt t="40862" x="5308600" y="4438650"/>
          <p14:tracePt t="40869" x="5276850" y="4406900"/>
          <p14:tracePt t="40879" x="5219700" y="4356100"/>
          <p14:tracePt t="40896" x="5207000" y="4337050"/>
          <p14:tracePt t="41265" x="5187950" y="4337050"/>
          <p14:tracePt t="41272" x="5162550" y="4324350"/>
          <p14:tracePt t="41280" x="5124450" y="4305300"/>
          <p14:tracePt t="41296" x="5054600" y="4267200"/>
          <p14:tracePt t="41313" x="4933950" y="4203700"/>
          <p14:tracePt t="41330" x="4851400" y="4178300"/>
          <p14:tracePt t="41346" x="4768850" y="4152900"/>
          <p14:tracePt t="41379" x="4521200" y="4133850"/>
          <p14:tracePt t="41413" x="4311650" y="4133850"/>
          <p14:tracePt t="41446" x="4197350" y="4159250"/>
          <p14:tracePt t="41463" x="4159250" y="4171950"/>
          <p14:tracePt t="41479" x="4121150" y="4203700"/>
          <p14:tracePt t="41496" x="4044950" y="4279900"/>
          <p14:tracePt t="41513" x="3981450" y="4356100"/>
          <p14:tracePt t="41530" x="3911600" y="4514850"/>
          <p14:tracePt t="41546" x="3892550" y="4597400"/>
          <p14:tracePt t="41563" x="3873500" y="4692650"/>
          <p14:tracePt t="41579" x="3873500" y="4737100"/>
          <p14:tracePt t="41596" x="3879850" y="4781550"/>
          <p14:tracePt t="41613" x="3892550" y="4838700"/>
          <p14:tracePt t="41630" x="3911600" y="4889500"/>
          <p14:tracePt t="41646" x="3943350" y="4978400"/>
          <p14:tracePt t="41663" x="3956050" y="5010150"/>
          <p14:tracePt t="41681" x="3987800" y="5041900"/>
          <p14:tracePt t="41696" x="4006850" y="5054600"/>
          <p14:tracePt t="41713" x="4038600" y="5060950"/>
          <p14:tracePt t="41729" x="4121150" y="5060950"/>
          <p14:tracePt t="41746" x="4203700" y="5048250"/>
          <p14:tracePt t="41764" x="4330700" y="4984750"/>
          <p14:tracePt t="41780" x="4425950" y="4927600"/>
          <p14:tracePt t="41796" x="4521200" y="4857750"/>
          <p14:tracePt t="41813" x="4648200" y="4749800"/>
          <p14:tracePt t="41830" x="4718050" y="4686300"/>
          <p14:tracePt t="41846" x="4762500" y="4641850"/>
          <p14:tracePt t="41863" x="4794250" y="4572000"/>
          <p14:tracePt t="41879" x="4806950" y="4533900"/>
          <p14:tracePt t="41896" x="4819650" y="4489450"/>
          <p14:tracePt t="41912" x="4819650" y="4464050"/>
          <p14:tracePt t="41929" x="4819650" y="4425950"/>
          <p14:tracePt t="41946" x="4806950" y="4387850"/>
          <p14:tracePt t="41963" x="4794250" y="4375150"/>
          <p14:tracePt t="41979" x="4781550" y="4368800"/>
          <p14:tracePt t="42014" x="4768850" y="4368800"/>
          <p14:tracePt t="42030" x="4711700" y="4356100"/>
          <p14:tracePt t="42048" x="4622800" y="4337050"/>
          <p14:tracePt t="42063" x="4527550" y="4318000"/>
          <p14:tracePt t="42080" x="4495800" y="4318000"/>
          <p14:tracePt t="42098" x="4476750" y="4318000"/>
          <p14:tracePt t="42113" x="4470400" y="4318000"/>
          <p14:tracePt t="42146" x="4457700" y="4318000"/>
          <p14:tracePt t="42163" x="4445000" y="4318000"/>
          <p14:tracePt t="42181" x="4368800" y="4318000"/>
          <p14:tracePt t="42184" x="4318000" y="4318000"/>
          <p14:tracePt t="42197" x="4248150" y="4324350"/>
          <p14:tracePt t="42215" x="4203700" y="4324350"/>
          <p14:tracePt t="42230" x="4197350" y="4324350"/>
          <p14:tracePt t="42263" x="4184650" y="4330700"/>
          <p14:tracePt t="42280" x="4146550" y="4330700"/>
          <p14:tracePt t="42298" x="4019550" y="4387850"/>
          <p14:tracePt t="42313" x="3905250" y="4445000"/>
          <p14:tracePt t="42330" x="3778250" y="4502150"/>
          <p14:tracePt t="42346" x="3625850" y="4591050"/>
          <p14:tracePt t="42363" x="3549650" y="4641850"/>
          <p14:tracePt t="42381" x="3473450" y="4692650"/>
          <p14:tracePt t="42396" x="3352800" y="4787900"/>
          <p14:tracePt t="42413" x="3282950" y="4857750"/>
          <p14:tracePt t="42430" x="3219450" y="4946650"/>
          <p14:tracePt t="42446" x="3206750" y="5016500"/>
          <p14:tracePt t="42464" x="3206750" y="5073650"/>
          <p14:tracePt t="42481" x="3289300" y="5187950"/>
          <p14:tracePt t="42497" x="3352800" y="5245100"/>
          <p14:tracePt t="42513" x="3429000" y="5308600"/>
          <p14:tracePt t="42529" x="3587750" y="5410200"/>
          <p14:tracePt t="42548" x="3746500" y="5499100"/>
          <p14:tracePt t="42563" x="3848100" y="5549900"/>
          <p14:tracePt t="42581" x="3949700" y="5581650"/>
          <p14:tracePt t="42597" x="4044950" y="5594350"/>
          <p14:tracePt t="42613" x="4165600" y="5594350"/>
          <p14:tracePt t="42630" x="4286250" y="5549900"/>
          <p14:tracePt t="42646" x="4483100" y="5454650"/>
          <p14:tracePt t="42663" x="4578350" y="5378450"/>
          <p14:tracePt t="42680" x="4641850" y="5314950"/>
          <p14:tracePt t="42683" x="4686300" y="5270500"/>
          <p14:tracePt t="42697" x="4724400" y="5207000"/>
          <p14:tracePt t="42714" x="4756150" y="5118100"/>
          <p14:tracePt t="42730" x="4781550" y="4972050"/>
          <p14:tracePt t="42746" x="4781550" y="4895850"/>
          <p14:tracePt t="42763" x="4743450" y="4762500"/>
          <p14:tracePt t="42780" x="4699000" y="4692650"/>
          <p14:tracePt t="42798" x="4610100" y="4610100"/>
          <p14:tracePt t="42813" x="4533900" y="4546600"/>
          <p14:tracePt t="42830" x="4432300" y="4502150"/>
          <p14:tracePt t="42846" x="4273550" y="4464050"/>
          <p14:tracePt t="42864" x="4171950" y="4438650"/>
          <p14:tracePt t="42881" x="4070350" y="4438650"/>
          <p14:tracePt t="42897" x="3879850" y="4464050"/>
          <p14:tracePt t="42913" x="3759200" y="4502150"/>
          <p14:tracePt t="42929" x="3606800" y="4578350"/>
          <p14:tracePt t="42946" x="3543300" y="4610100"/>
          <p14:tracePt t="42963" x="3498850" y="4641850"/>
          <p14:tracePt t="42979" x="3467100" y="4679950"/>
          <p14:tracePt t="42996" x="3441700" y="4692650"/>
          <p14:tracePt t="43013" x="3403600" y="4730750"/>
          <p14:tracePt t="43579" x="3371850" y="4737100"/>
          <p14:tracePt t="43585" x="3314700" y="4749800"/>
          <p14:tracePt t="43597" x="3270250" y="4768850"/>
          <p14:tracePt t="43613" x="3136900" y="4806950"/>
          <p14:tracePt t="43630" x="3054350" y="4832350"/>
          <p14:tracePt t="43646" x="2990850" y="4870450"/>
          <p14:tracePt t="43663" x="2933700" y="4902200"/>
          <p14:tracePt t="43680" x="2921000" y="4914900"/>
          <p14:tracePt t="43684" x="2908300" y="4927600"/>
          <p14:tracePt t="43713" x="2876550" y="4972050"/>
          <p14:tracePt t="43746" x="2863850" y="5035550"/>
          <p14:tracePt t="43780" x="2914650" y="5143500"/>
          <p14:tracePt t="43797" x="2952750" y="5187950"/>
          <p14:tracePt t="43813" x="3009900" y="5238750"/>
          <p14:tracePt t="43831" x="3130550" y="5321300"/>
          <p14:tracePt t="43847" x="3238500" y="5372100"/>
          <p14:tracePt t="43863" x="3416300" y="5429250"/>
          <p14:tracePt t="43880" x="3556000" y="5441950"/>
          <p14:tracePt t="43897" x="3695700" y="5461000"/>
          <p14:tracePt t="43913" x="3886200" y="5461000"/>
          <p14:tracePt t="43930" x="3975100" y="5435600"/>
          <p14:tracePt t="43947" x="4089400" y="5365750"/>
          <p14:tracePt t="43963" x="4152900" y="5308600"/>
          <p14:tracePt t="43980" x="4222750" y="5238750"/>
          <p14:tracePt t="43997" x="4298950" y="5118100"/>
          <p14:tracePt t="44014" x="4337050" y="5035550"/>
          <p14:tracePt t="44029" x="4362450" y="4902200"/>
          <p14:tracePt t="44046" x="4362450" y="4806950"/>
          <p14:tracePt t="44063" x="4356100" y="4705350"/>
          <p14:tracePt t="44079" x="4337050" y="4673600"/>
          <p14:tracePt t="44096" x="4311650" y="4648200"/>
          <p14:tracePt t="44113" x="4191000" y="4597400"/>
          <p14:tracePt t="44130" x="4076700" y="4552950"/>
          <p14:tracePt t="44146" x="3956050" y="4527550"/>
          <p14:tracePt t="44163" x="3784600" y="4514850"/>
          <p14:tracePt t="44180" x="3657600" y="4514850"/>
          <p14:tracePt t="44183" x="3613150" y="4514850"/>
          <p14:tracePt t="44197" x="3517900" y="4521200"/>
          <p14:tracePt t="44213" x="3454400" y="4540250"/>
          <p14:tracePt t="44230" x="3384550" y="4565650"/>
          <p14:tracePt t="44247" x="3314700" y="4603750"/>
          <p14:tracePt t="44264" x="3270250" y="4635500"/>
          <p14:tracePt t="44280" x="3219450" y="4660900"/>
          <p14:tracePt t="44297" x="3187700" y="4692650"/>
          <p14:tracePt t="44313" x="3155950" y="4718050"/>
          <p14:tracePt t="44330" x="3124200" y="4749800"/>
          <p14:tracePt t="44346" x="3105150" y="4781550"/>
          <p14:tracePt t="44363" x="3098800" y="4794250"/>
          <p14:tracePt t="44380" x="3098800" y="4800600"/>
          <p14:tracePt t="44418" x="3098800" y="4813300"/>
          <p14:tracePt t="44430" x="3098800" y="4819650"/>
          <p14:tracePt t="44447" x="3111500" y="4832350"/>
          <p14:tracePt t="44463" x="3117850" y="4838700"/>
          <p14:tracePt t="44480" x="3124200" y="4851400"/>
          <p14:tracePt t="44497" x="3130550" y="4851400"/>
          <p14:tracePt t="45277" x="3175000" y="4845050"/>
          <p14:tracePt t="45285" x="3238500" y="4819650"/>
          <p14:tracePt t="45297" x="3308350" y="4800600"/>
          <p14:tracePt t="45313" x="3511550" y="4749800"/>
          <p14:tracePt t="45330" x="3644900" y="4737100"/>
          <p14:tracePt t="45363" x="3905250" y="4699000"/>
          <p14:tracePt t="45397" x="3987800" y="4673600"/>
          <p14:tracePt t="45430" x="4000500" y="4667250"/>
          <p14:tracePt t="45479" x="4000500" y="4660900"/>
          <p14:tracePt t="45485" x="3981450" y="4641850"/>
          <p14:tracePt t="45497" x="3956050" y="4629150"/>
          <p14:tracePt t="45513" x="3841750" y="4527550"/>
          <p14:tracePt t="45530" x="3765550" y="4470400"/>
          <p14:tracePt t="45546" x="3676650" y="4413250"/>
          <p14:tracePt t="45563" x="3568700" y="4368800"/>
          <p14:tracePt t="45580" x="3473450" y="4362450"/>
          <p14:tracePt t="45596" x="3384550" y="4362450"/>
          <p14:tracePt t="45613" x="3225800" y="4400550"/>
          <p14:tracePt t="45629" x="3130550" y="4425950"/>
          <p14:tracePt t="45646" x="2940050" y="4483100"/>
          <p14:tracePt t="45663" x="2838450" y="4521200"/>
          <p14:tracePt t="45679" x="2774950" y="4552950"/>
          <p14:tracePt t="45682" x="2749550" y="4565650"/>
          <p14:tracePt t="45697" x="2711450" y="4591050"/>
          <p14:tracePt t="45713" x="2692400" y="4622800"/>
          <p14:tracePt t="45730" x="2667000" y="4673600"/>
          <p14:tracePt t="45747" x="2667000" y="4718050"/>
          <p14:tracePt t="45763" x="2692400" y="4781550"/>
          <p14:tracePt t="45780" x="2730500" y="4832350"/>
          <p14:tracePt t="45797" x="2838450" y="4902200"/>
          <p14:tracePt t="45813" x="3060700" y="4997450"/>
          <p14:tracePt t="45830" x="3194050" y="5048250"/>
          <p14:tracePt t="45846" x="3409950" y="5099050"/>
          <p14:tracePt t="45863" x="3556000" y="5105400"/>
          <p14:tracePt t="45880" x="3695700" y="5105400"/>
          <p14:tracePt t="45896" x="3873500" y="5073650"/>
          <p14:tracePt t="45913" x="3962400" y="5035550"/>
          <p14:tracePt t="45929" x="4076700" y="4965700"/>
          <p14:tracePt t="45946" x="4114800" y="4927600"/>
          <p14:tracePt t="45964" x="4140200" y="4876800"/>
          <p14:tracePt t="45979" x="4171950" y="4762500"/>
          <p14:tracePt t="45997" x="4171950" y="4699000"/>
          <p14:tracePt t="46013" x="4152900" y="4622800"/>
          <p14:tracePt t="46030" x="4127500" y="4578350"/>
          <p14:tracePt t="46047" x="4076700" y="4533900"/>
          <p14:tracePt t="46063" x="3987800" y="4489450"/>
          <p14:tracePt t="46080" x="3917950" y="4470400"/>
          <p14:tracePt t="46096" x="3784600" y="4438650"/>
          <p14:tracePt t="46113" x="3632200" y="4445000"/>
          <p14:tracePt t="46130" x="3486150" y="4457700"/>
          <p14:tracePt t="46146" x="3308350" y="4508500"/>
          <p14:tracePt t="46163" x="3225800" y="4540250"/>
          <p14:tracePt t="46166" x="3181350" y="4559300"/>
          <p14:tracePt t="46179" x="3098800" y="4597400"/>
          <p14:tracePt t="46196" x="3035300" y="4635500"/>
          <p14:tracePt t="46213" x="2952750" y="4711700"/>
          <p14:tracePt t="46229" x="2933700" y="4756150"/>
          <p14:tracePt t="46246" x="2927350" y="4794250"/>
          <p14:tracePt t="46263" x="2927350" y="4851400"/>
          <p14:tracePt t="46279" x="2959100" y="4895850"/>
          <p14:tracePt t="46296" x="3016250" y="4946650"/>
          <p14:tracePt t="46313" x="3130550" y="5029200"/>
          <p14:tracePt t="46330" x="3213100" y="5086350"/>
          <p14:tracePt t="46346" x="3340100" y="5137150"/>
          <p14:tracePt t="46363" x="3429000" y="5162550"/>
          <p14:tracePt t="46380" x="3536950" y="5162550"/>
          <p14:tracePt t="46396" x="3683000" y="5137150"/>
          <p14:tracePt t="46413" x="3746500" y="5105400"/>
          <p14:tracePt t="46430" x="3810000" y="5054600"/>
          <p14:tracePt t="46446" x="3835400" y="5035550"/>
          <p14:tracePt t="46463" x="3867150" y="5003800"/>
          <p14:tracePt t="46480" x="3892550" y="4953000"/>
          <p14:tracePt t="46496" x="3911600" y="4908550"/>
          <p14:tracePt t="46513" x="3911600" y="4864100"/>
          <p14:tracePt t="46530" x="3917950" y="4851400"/>
          <p14:tracePt t="46546" x="3924300" y="4838700"/>
          <p14:tracePt t="46798" x="3924300" y="4845050"/>
          <p14:tracePt t="47859" x="3924300" y="4851400"/>
          <p14:tracePt t="47928" x="3924300" y="4857750"/>
          <p14:tracePt t="47949" x="3924300" y="4864100"/>
          <p14:tracePt t="47969" x="3917950" y="4870450"/>
          <p14:tracePt t="47977" x="3917950" y="4876800"/>
          <p14:tracePt t="47998" x="3911600" y="4876800"/>
          <p14:tracePt t="48030" x="3905250" y="4883150"/>
          <p14:tracePt t="48053" x="3905250" y="4889500"/>
          <p14:tracePt t="50360" x="3886200" y="4889500"/>
          <p14:tracePt t="50367" x="3848100" y="4889500"/>
          <p14:tracePt t="50380" x="3746500" y="4864100"/>
          <p14:tracePt t="50397" x="3638550" y="4838700"/>
          <p14:tracePt t="50413" x="3543300" y="4819650"/>
          <p14:tracePt t="50430" x="3416300" y="4781550"/>
          <p14:tracePt t="50447" x="3308350" y="4756150"/>
          <p14:tracePt t="50480" x="3016250" y="4660900"/>
          <p14:tracePt t="50513" x="2851150" y="4502150"/>
          <p14:tracePt t="50546" x="2832100" y="4279900"/>
          <p14:tracePt t="50563" x="2870200" y="4191000"/>
          <p14:tracePt t="50579" x="2933700" y="4083050"/>
          <p14:tracePt t="50597" x="3111500" y="3905250"/>
          <p14:tracePt t="50613" x="3289300" y="3790950"/>
          <p14:tracePt t="50630" x="3594100" y="3651250"/>
          <p14:tracePt t="50647" x="3816350" y="3587750"/>
          <p14:tracePt t="50665" x="4089400" y="3562350"/>
          <p14:tracePt t="50680" x="4248150" y="3568700"/>
          <p14:tracePt t="50697" x="4413250" y="3606800"/>
          <p14:tracePt t="50713" x="4565650" y="3676650"/>
          <p14:tracePt t="50720" x="4610100" y="3708400"/>
          <p14:tracePt t="50730" x="4629150" y="3727450"/>
          <p14:tracePt t="50747" x="4679950" y="3803650"/>
          <p14:tracePt t="50763" x="4718050" y="3956050"/>
          <p14:tracePt t="50780" x="4718050" y="4076700"/>
          <p14:tracePt t="50797" x="4660900" y="4241800"/>
          <p14:tracePt t="50813" x="4584700" y="4368800"/>
          <p14:tracePt t="50830" x="4438650" y="4527550"/>
          <p14:tracePt t="50847" x="4210050" y="4724400"/>
          <p14:tracePt t="50863" x="4025900" y="4838700"/>
          <p14:tracePt t="50880" x="3746500" y="5003800"/>
          <p14:tracePt t="50897" x="3568700" y="5111750"/>
          <p14:tracePt t="50914" x="3422650" y="5175250"/>
          <p14:tracePt t="50930" x="3225800" y="5219700"/>
          <p14:tracePt t="50949" x="3111500" y="5219700"/>
          <p14:tracePt t="50963" x="3067050" y="5219700"/>
          <p14:tracePt t="50980" x="3041650" y="5194300"/>
          <p14:tracePt t="50998" x="3016250" y="5162550"/>
          <p14:tracePt t="51014" x="3003550" y="5143500"/>
          <p14:tracePt t="51031" x="2990850" y="5111750"/>
          <p14:tracePt t="51047" x="2978150" y="5086350"/>
          <p14:tracePt t="51063" x="2971800" y="5080000"/>
          <p14:tracePt t="51131" x="2971800" y="5073650"/>
          <p14:tracePt t="51138" x="2971800" y="5067300"/>
          <p14:tracePt t="51148" x="2971800" y="5054600"/>
          <p14:tracePt t="51164" x="2978150" y="5022850"/>
          <p14:tracePt t="51180" x="3003550" y="4972050"/>
          <p14:tracePt t="51197" x="3028950" y="4940300"/>
          <p14:tracePt t="51213" x="3111500" y="4870450"/>
          <p14:tracePt t="51230" x="3232150" y="4826000"/>
          <p14:tracePt t="51248" x="3365500" y="4800600"/>
          <p14:tracePt t="51263" x="3613150" y="4762500"/>
          <p14:tracePt t="51280" x="3778250" y="4762500"/>
          <p14:tracePt t="51297" x="4013200" y="4787900"/>
          <p14:tracePt t="51313" x="4146550" y="4838700"/>
          <p14:tracePt t="51331" x="4241800" y="4870450"/>
          <p14:tracePt t="51348" x="4318000" y="4895850"/>
          <p14:tracePt t="51363" x="4337050" y="4908550"/>
          <p14:tracePt t="51380" x="4343400" y="4914900"/>
          <p14:tracePt t="51442" x="4343400" y="4927600"/>
          <p14:tracePt t="51456" x="4330700" y="4927600"/>
          <p14:tracePt t="51463" x="4311650" y="4940300"/>
          <p14:tracePt t="51470" x="4286250" y="4946650"/>
          <p14:tracePt t="51480" x="4248150" y="4965700"/>
          <p14:tracePt t="51497" x="4197350" y="4984750"/>
          <p14:tracePt t="51513" x="4152900" y="4997450"/>
          <p14:tracePt t="51530" x="4146550" y="4997450"/>
          <p14:tracePt t="51546" x="4140200" y="4997450"/>
          <p14:tracePt t="51563" x="4127500" y="4997450"/>
          <p14:tracePt t="51580" x="4102100" y="4997450"/>
          <p14:tracePt t="51597" x="4006850" y="4997450"/>
          <p14:tracePt t="51613" x="3917950" y="4997450"/>
          <p14:tracePt t="51630" x="3841750" y="4991100"/>
          <p14:tracePt t="51647" x="3822700" y="4984750"/>
          <p14:tracePt t="51664" x="3816350" y="4984750"/>
          <p14:tracePt t="51680" x="3810000" y="4984750"/>
          <p14:tracePt t="51697" x="3759200" y="4972050"/>
          <p14:tracePt t="51713" x="3657600" y="4953000"/>
          <p14:tracePt t="51730" x="3619500" y="4946650"/>
          <p14:tracePt t="51747" x="3600450" y="4940300"/>
          <p14:tracePt t="51764" x="3613150" y="4908550"/>
          <p14:tracePt t="51781" x="3644900" y="4851400"/>
          <p14:tracePt t="51797" x="3727450" y="4730750"/>
          <p14:tracePt t="51813" x="3835400" y="4648200"/>
          <p14:tracePt t="51831" x="3981450" y="4559300"/>
          <p14:tracePt t="51847" x="4222750" y="4476750"/>
          <p14:tracePt t="51863" x="4387850" y="4457700"/>
          <p14:tracePt t="51880" x="4635500" y="4457700"/>
          <p14:tracePt t="51897" x="4749800" y="4476750"/>
          <p14:tracePt t="51914" x="4838700" y="4495800"/>
          <p14:tracePt t="51930" x="4908550" y="4521200"/>
          <p14:tracePt t="51947" x="4921250" y="4527550"/>
          <p14:tracePt t="51963" x="4933950" y="4533900"/>
          <p14:tracePt t="52130" x="4933950" y="4527550"/>
          <p14:tracePt t="52275" x="4927600" y="4527550"/>
          <p14:tracePt t="52296" x="4921250" y="4527550"/>
          <p14:tracePt t="52304" x="4908550" y="4527550"/>
          <p14:tracePt t="52314" x="4895850" y="4527550"/>
          <p14:tracePt t="52330" x="4838700" y="4533900"/>
          <p14:tracePt t="52347" x="4673600" y="4540250"/>
          <p14:tracePt t="52364" x="4546600" y="4540250"/>
          <p14:tracePt t="52397" x="4298950" y="4552950"/>
          <p14:tracePt t="52431" x="4184650" y="4552950"/>
          <p14:tracePt t="52464" x="4146550" y="4546600"/>
          <p14:tracePt t="52481" x="4140200" y="4546600"/>
          <p14:tracePt t="52525" x="4152900" y="4546600"/>
          <p14:tracePt t="52533" x="4171950" y="4552950"/>
          <p14:tracePt t="52547" x="4235450" y="4578350"/>
          <p14:tracePt t="52563" x="4324350" y="4610100"/>
          <p14:tracePt t="52580" x="4533900" y="4654550"/>
          <p14:tracePt t="52596" x="4679950" y="4667250"/>
          <p14:tracePt t="52613" x="4864100" y="4654550"/>
          <p14:tracePt t="52630" x="4965700" y="4629150"/>
          <p14:tracePt t="52647" x="5080000" y="4578350"/>
          <p14:tracePt t="52663" x="5264150" y="4483100"/>
          <p14:tracePt t="52680" x="5346700" y="4406900"/>
          <p14:tracePt t="52697" x="5416550" y="4343400"/>
          <p14:tracePt t="52713" x="5467350" y="4241800"/>
          <p14:tracePt t="52732" x="5467350" y="4178300"/>
          <p14:tracePt t="52747" x="5422900" y="4076700"/>
          <p14:tracePt t="52764" x="5327650" y="4006850"/>
          <p14:tracePt t="52781" x="5162550" y="3943350"/>
          <p14:tracePt t="52799" x="4908550" y="3898900"/>
          <p14:tracePt t="52814" x="4673600" y="3886200"/>
          <p14:tracePt t="52830" x="4356100" y="3892550"/>
          <p14:tracePt t="52847" x="4165600" y="3949700"/>
          <p14:tracePt t="52863" x="3867150" y="4083050"/>
          <p14:tracePt t="52880" x="3695700" y="4210050"/>
          <p14:tracePt t="52897" x="3524250" y="4349750"/>
          <p14:tracePt t="52914" x="3295650" y="4552950"/>
          <p14:tracePt t="52931" x="3175000" y="4692650"/>
          <p14:tracePt t="52948" x="3105150" y="4838700"/>
          <p14:tracePt t="52964" x="3079750" y="4972050"/>
          <p14:tracePt t="52981" x="3098800" y="5041900"/>
          <p14:tracePt t="52997" x="3219450" y="5168900"/>
          <p14:tracePt t="53014" x="3346450" y="5270500"/>
          <p14:tracePt t="53031" x="3505200" y="5397500"/>
          <p14:tracePt t="53047" x="3822700" y="5568950"/>
          <p14:tracePt t="53064" x="4095750" y="5670550"/>
          <p14:tracePt t="53080" x="4572000" y="5791200"/>
          <p14:tracePt t="53097" x="4845050" y="5816600"/>
          <p14:tracePt t="53113" x="5187950" y="5791200"/>
          <p14:tracePt t="53131" x="5391150" y="5721350"/>
          <p14:tracePt t="53148" x="5549900" y="5626100"/>
          <p14:tracePt t="53164" x="5753100" y="5384800"/>
          <p14:tracePt t="53181" x="5829300" y="5232400"/>
          <p14:tracePt t="53198" x="5892800" y="5022850"/>
          <p14:tracePt t="53214" x="5956300" y="4705350"/>
          <p14:tracePt t="53230" x="5962650" y="4521200"/>
          <p14:tracePt t="53247" x="5911850" y="4286250"/>
          <p14:tracePt t="53264" x="5835650" y="4146550"/>
          <p14:tracePt t="53280" x="5746750" y="4032250"/>
          <p14:tracePt t="53298" x="5537200" y="3911600"/>
          <p14:tracePt t="53315" x="5365750" y="3854450"/>
          <p14:tracePt t="53330" x="5048250" y="3797300"/>
          <p14:tracePt t="53347" x="4749800" y="3790950"/>
          <p14:tracePt t="53364" x="4381500" y="3848100"/>
          <p14:tracePt t="53381" x="4159250" y="3924300"/>
          <p14:tracePt t="53397" x="3956050" y="4013200"/>
          <p14:tracePt t="53414" x="3740150" y="4178300"/>
          <p14:tracePt t="53431" x="3632200" y="4298950"/>
          <p14:tracePt t="53447" x="3530600" y="4413250"/>
          <p14:tracePt t="53464" x="3435350" y="4565650"/>
          <p14:tracePt t="53480" x="3403600" y="4660900"/>
          <p14:tracePt t="53498" x="3409950" y="4762500"/>
          <p14:tracePt t="53514" x="3454400" y="4813300"/>
          <p14:tracePt t="53530" x="3505200" y="4832350"/>
          <p14:tracePt t="54414" x="3460750" y="4851400"/>
          <p14:tracePt t="54421" x="3416300" y="4883150"/>
          <p14:tracePt t="54430" x="3371850" y="4895850"/>
          <p14:tracePt t="54447" x="3302000" y="4921250"/>
          <p14:tracePt t="54464" x="3282950" y="4933950"/>
          <p14:tracePt t="54480" x="3270250" y="4940300"/>
          <p14:tracePt t="54497" x="3219450" y="4946650"/>
          <p14:tracePt t="54530" x="2794000" y="4997450"/>
          <p14:tracePt t="54564" x="2552700" y="5041900"/>
          <p14:tracePt t="54597" x="2533650" y="5060950"/>
          <p14:tracePt t="54613" x="2559050" y="5105400"/>
          <p14:tracePt t="54630" x="2609850" y="5162550"/>
          <p14:tracePt t="54647" x="2743200" y="5283200"/>
          <p14:tracePt t="54663" x="2889250" y="5346700"/>
          <p14:tracePt t="54680" x="3079750" y="5410200"/>
          <p14:tracePt t="54697" x="3403600" y="5467350"/>
          <p14:tracePt t="54713" x="3632200" y="5480050"/>
          <p14:tracePt t="54730" x="3937000" y="5454650"/>
          <p14:tracePt t="54747" x="4108450" y="5384800"/>
          <p14:tracePt t="54763" x="4356100" y="5232400"/>
          <p14:tracePt t="54780" x="4476750" y="5105400"/>
          <p14:tracePt t="54796" x="4572000" y="4991100"/>
          <p14:tracePt t="54813" x="4641850" y="4826000"/>
          <p14:tracePt t="54830" x="4679950" y="4756150"/>
          <p14:tracePt t="54846" x="4705350" y="4641850"/>
          <p14:tracePt t="54863" x="4705350" y="4591050"/>
          <p14:tracePt t="54880" x="4711700" y="4565650"/>
          <p14:tracePt t="54897" x="4711700" y="4546600"/>
          <p14:tracePt t="55279" x="4692650" y="4546600"/>
          <p14:tracePt t="55293" x="4679950" y="4546600"/>
          <p14:tracePt t="55300" x="4654550" y="4552950"/>
          <p14:tracePt t="55314" x="4565650" y="4559300"/>
          <p14:tracePt t="55347" x="4318000" y="4572000"/>
          <p14:tracePt t="55381" x="3962400" y="4616450"/>
          <p14:tracePt t="55414" x="3714750" y="4648200"/>
          <p14:tracePt t="55430" x="3644900" y="4648200"/>
          <p14:tracePt t="55447" x="3600450" y="4648200"/>
          <p14:tracePt t="55464" x="3594100" y="4648200"/>
          <p14:tracePt t="55480" x="3581400" y="4654550"/>
          <p14:tracePt t="55528" x="3581400" y="4660900"/>
          <p14:tracePt t="55542" x="3581400" y="4667250"/>
          <p14:tracePt t="55553" x="3587750" y="4679950"/>
          <p14:tracePt t="55563" x="3606800" y="4724400"/>
          <p14:tracePt t="55580" x="3632200" y="4762500"/>
          <p14:tracePt t="55597" x="3676650" y="4806950"/>
          <p14:tracePt t="55614" x="3714750" y="4826000"/>
          <p14:tracePt t="55631" x="3771900" y="4832350"/>
          <p14:tracePt t="55647" x="3810000" y="48069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9900"/>
                </a:solidFill>
              </a:rPr>
              <a:t>Predictive value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Is determined by sensitivity, specificity and also by the prevalence of the preclinical disease.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2"/>
    </mc:Choice>
    <mc:Fallback>
      <p:transition spd="slow" advTm="2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Tertiary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853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Aimed at reducing the progress or complications of established disease.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8600" y="2895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Mainly to reduce disabilities.. Minimize suffering!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81000" y="3962400"/>
            <a:ext cx="83058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Examples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Rehabilitation of patients with strokes, injuries, poliomyelitis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90"/>
    </mc:Choice>
    <mc:Fallback>
      <p:transition spd="slow" advTm="7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702" grpId="0"/>
    </p:bldLst>
  </p:timing>
  <p:extLst>
    <p:ext uri="{3A86A75C-4F4B-4683-9AE1-C65F6400EC91}">
      <p14:laserTraceLst xmlns:p14="http://schemas.microsoft.com/office/powerpoint/2010/main">
        <p14:tracePtLst>
          <p14:tracePt t="31803" x="3797300" y="4806950"/>
          <p14:tracePt t="31812" x="3784600" y="4806950"/>
          <p14:tracePt t="31824" x="3752850" y="4806950"/>
          <p14:tracePt t="31840" x="3632200" y="4800600"/>
          <p14:tracePt t="31856" x="3562350" y="4794250"/>
          <p14:tracePt t="31873" x="3505200" y="4787900"/>
          <p14:tracePt t="31889" x="3486150" y="4787900"/>
          <p14:tracePt t="31923" x="3473450" y="4781550"/>
          <p14:tracePt t="31929" x="3467100" y="4781550"/>
          <p14:tracePt t="31956" x="3422650" y="4730750"/>
          <p14:tracePt t="31989" x="3333750" y="4641850"/>
          <p14:tracePt t="32006" x="3263900" y="4552950"/>
          <p14:tracePt t="32023" x="3225800" y="4508500"/>
          <p14:tracePt t="32040" x="3187700" y="4451350"/>
          <p14:tracePt t="32057" x="3168650" y="4406900"/>
          <p14:tracePt t="32073" x="3162300" y="4349750"/>
          <p14:tracePt t="32089" x="3168650" y="4235450"/>
          <p14:tracePt t="32106" x="3187700" y="4159250"/>
          <p14:tracePt t="32123" x="3251200" y="4006850"/>
          <p14:tracePt t="32140" x="3314700" y="3892550"/>
          <p14:tracePt t="32156" x="3448050" y="3670300"/>
          <p14:tracePt t="32172" x="3543300" y="3530600"/>
          <p14:tracePt t="32189" x="3638550" y="3422650"/>
          <p14:tracePt t="32206" x="3816350" y="3263900"/>
          <p14:tracePt t="32222" x="3924300" y="3181350"/>
          <p14:tracePt t="32239" x="4019550" y="3117850"/>
          <p14:tracePt t="32256" x="4165600" y="3073400"/>
          <p14:tracePt t="32272" x="4286250" y="3054350"/>
          <p14:tracePt t="32289" x="4470400" y="3054350"/>
          <p14:tracePt t="32306" x="4578350" y="3067050"/>
          <p14:tracePt t="32322" x="4749800" y="3098800"/>
          <p14:tracePt t="32339" x="4876800" y="3130550"/>
          <p14:tracePt t="32356" x="4984750" y="3175000"/>
          <p14:tracePt t="32372" x="5099050" y="3244850"/>
          <p14:tracePt t="32389" x="5137150" y="3276600"/>
          <p14:tracePt t="32406" x="5156200" y="3308350"/>
          <p14:tracePt t="32423" x="5175250" y="3352800"/>
          <p14:tracePt t="32439" x="5181600" y="3384550"/>
          <p14:tracePt t="32441" x="5181600" y="3403600"/>
          <p14:tracePt t="32456" x="5175250" y="3454400"/>
          <p14:tracePt t="32472" x="5137150" y="3543300"/>
          <p14:tracePt t="32489" x="5060950" y="3644900"/>
          <p14:tracePt t="32506" x="4997450" y="3714750"/>
          <p14:tracePt t="32523" x="4902200" y="3765550"/>
          <p14:tracePt t="32539" x="4743450" y="3829050"/>
          <p14:tracePt t="32556" x="4635500" y="3879850"/>
          <p14:tracePt t="32572" x="4527550" y="3924300"/>
          <p14:tracePt t="32589" x="4305300" y="4019550"/>
          <p14:tracePt t="32606" x="4146550" y="4083050"/>
          <p14:tracePt t="32622" x="3956050" y="4152900"/>
          <p14:tracePt t="32639" x="3860800" y="4171950"/>
          <p14:tracePt t="32656" x="3752850" y="4178300"/>
          <p14:tracePt t="32672" x="3702050" y="4178300"/>
          <p14:tracePt t="32689" x="3663950" y="4165600"/>
          <p14:tracePt t="32706" x="3613150" y="4146550"/>
          <p14:tracePt t="32723" x="3594100" y="4140200"/>
          <p14:tracePt t="32739" x="3568700" y="4114800"/>
          <p14:tracePt t="32809" x="3568700" y="4108450"/>
          <p14:tracePt t="32816" x="3568700" y="4095750"/>
          <p14:tracePt t="32824" x="3575050" y="4089400"/>
          <p14:tracePt t="32840" x="3594100" y="4044950"/>
          <p14:tracePt t="32857" x="3638550" y="3987800"/>
          <p14:tracePt t="32873" x="3759200" y="3854450"/>
          <p14:tracePt t="32889" x="3854450" y="3778250"/>
          <p14:tracePt t="32906" x="3943350" y="3708400"/>
          <p14:tracePt t="32923" x="3987800" y="3683000"/>
          <p14:tracePt t="32940" x="4006850" y="3676650"/>
          <p14:tracePt t="32942" x="4013200" y="3670300"/>
          <p14:tracePt t="32957" x="4025900" y="3670300"/>
          <p14:tracePt t="32973" x="4032250" y="3676650"/>
          <p14:tracePt t="33018" x="4038600" y="3683000"/>
          <p14:tracePt t="33170" x="4032250" y="3683000"/>
          <p14:tracePt t="35117" x="4025900" y="3689350"/>
          <p14:tracePt t="35125" x="4013200" y="3695700"/>
          <p14:tracePt t="35131" x="3994150" y="3702050"/>
          <p14:tracePt t="35140" x="3987800" y="3708400"/>
          <p14:tracePt t="35157" x="3968750" y="3714750"/>
          <p14:tracePt t="35173" x="3949700" y="3727450"/>
          <p14:tracePt t="35190" x="3917950" y="3733800"/>
          <p14:tracePt t="35223" x="3695700" y="3803650"/>
          <p14:tracePt t="35256" x="3371850" y="3841750"/>
          <p14:tracePt t="35291" x="3225800" y="3854450"/>
          <p14:tracePt t="35306" x="3162300" y="3854450"/>
          <p14:tracePt t="35324" x="3130550" y="3854450"/>
          <p14:tracePt t="35340" x="3086100" y="3854450"/>
          <p14:tracePt t="35356" x="3060700" y="3854450"/>
          <p14:tracePt t="35373" x="3035300" y="3860800"/>
          <p14:tracePt t="35390" x="3016250" y="3860800"/>
          <p14:tracePt t="35407" x="3009900" y="3860800"/>
          <p14:tracePt t="35439" x="3003550" y="3860800"/>
          <p14:tracePt t="35867" x="3048000" y="3829050"/>
          <p14:tracePt t="35873" x="3130550" y="3784600"/>
          <p14:tracePt t="35881" x="3206750" y="3752850"/>
          <p14:tracePt t="35890" x="3282950" y="3714750"/>
          <p14:tracePt t="35923" x="3619500" y="3644900"/>
          <p14:tracePt t="35956" x="3905250" y="3702050"/>
          <p14:tracePt t="35990" x="4044950" y="3771900"/>
          <p14:tracePt t="36006" x="4089400" y="3810000"/>
          <p14:tracePt t="36024" x="4108450" y="3829050"/>
          <p14:tracePt t="36039" x="4114800" y="3829050"/>
          <p14:tracePt t="36057" x="4114800" y="3835400"/>
          <p14:tracePt t="36257" x="4108450" y="3835400"/>
          <p14:tracePt t="36276" x="4102100" y="3835400"/>
          <p14:tracePt t="36284" x="4083050" y="3835400"/>
          <p14:tracePt t="36291" x="4057650" y="3835400"/>
          <p14:tracePt t="36307" x="3962400" y="3854450"/>
          <p14:tracePt t="36324" x="3829050" y="3879850"/>
          <p14:tracePt t="36341" x="3543300" y="3949700"/>
          <p14:tracePt t="36356" x="3365500" y="4000500"/>
          <p14:tracePt t="36373" x="3149600" y="4064000"/>
          <p14:tracePt t="36389" x="3054350" y="4095750"/>
          <p14:tracePt t="36406" x="2997200" y="4127500"/>
          <p14:tracePt t="36423" x="2940050" y="4152900"/>
          <p14:tracePt t="36440" x="2921000" y="4171950"/>
          <p14:tracePt t="36443" x="2914650" y="4178300"/>
          <p14:tracePt t="36457" x="2908300" y="4184650"/>
          <p14:tracePt t="36473" x="2908300" y="4191000"/>
          <p14:tracePt t="36511" x="2908300" y="4197350"/>
          <p14:tracePt t="36622" x="2921000" y="4197350"/>
          <p14:tracePt t="36630" x="2927350" y="4197350"/>
          <p14:tracePt t="36640" x="2940050" y="4203700"/>
          <p14:tracePt t="36656" x="2952750" y="4210050"/>
          <p14:tracePt t="36673" x="2997200" y="4222750"/>
          <p14:tracePt t="36690" x="3041650" y="4229100"/>
          <p14:tracePt t="36706" x="3130550" y="4241800"/>
          <p14:tracePt t="36723" x="3219450" y="4254500"/>
          <p14:tracePt t="36740" x="3302000" y="4260850"/>
          <p14:tracePt t="36756" x="3416300" y="4292600"/>
          <p14:tracePt t="36773" x="3473450" y="4311650"/>
          <p14:tracePt t="36790" x="3543300" y="4337050"/>
          <p14:tracePt t="36806" x="3556000" y="4349750"/>
          <p14:tracePt t="36823" x="3568700" y="4349750"/>
          <p14:tracePt t="36840" x="3575050" y="4349750"/>
          <p14:tracePt t="36856" x="3575050" y="4356100"/>
          <p14:tracePt t="36893" x="3575050" y="4362450"/>
          <p14:tracePt t="37089" x="3568700" y="4362450"/>
          <p14:tracePt t="37171" x="3562350" y="4362450"/>
          <p14:tracePt t="37244" x="3549650" y="4368800"/>
          <p14:tracePt t="37248" x="3524250" y="4375150"/>
          <p14:tracePt t="37257" x="3492500" y="4381500"/>
          <p14:tracePt t="37290" x="3257550" y="4438650"/>
          <p14:tracePt t="37323" x="3117850" y="4451350"/>
          <p14:tracePt t="37357" x="3098800" y="4451350"/>
          <p14:tracePt t="37373" x="3086100" y="4451350"/>
          <p14:tracePt t="37456" x="3079750" y="4451350"/>
          <p14:tracePt t="37463" x="3073400" y="4438650"/>
          <p14:tracePt t="37473" x="3067050" y="4432300"/>
          <p14:tracePt t="37491" x="3041650" y="4349750"/>
          <p14:tracePt t="37506" x="2978150" y="4171950"/>
          <p14:tracePt t="37524" x="2914650" y="3879850"/>
          <p14:tracePt t="37540" x="2908300" y="3721100"/>
          <p14:tracePt t="37557" x="2908300" y="3644900"/>
          <p14:tracePt t="37573" x="2984500" y="3187700"/>
          <p14:tracePt t="37589" x="3054350" y="3041650"/>
          <p14:tracePt t="37606" x="3149600" y="2876550"/>
          <p14:tracePt t="37623" x="3346450" y="2616200"/>
          <p14:tracePt t="37639" x="3467100" y="2457450"/>
          <p14:tracePt t="37656" x="3638550" y="2260600"/>
          <p14:tracePt t="37673" x="3752850" y="2152650"/>
          <p14:tracePt t="37689" x="3860800" y="2063750"/>
          <p14:tracePt t="37706" x="3981450" y="1968500"/>
          <p14:tracePt t="37723" x="4051300" y="1917700"/>
          <p14:tracePt t="37740" x="4140200" y="1854200"/>
          <p14:tracePt t="37756" x="4203700" y="1828800"/>
          <p14:tracePt t="37773" x="4267200" y="1797050"/>
          <p14:tracePt t="37790" x="4362450" y="1771650"/>
          <p14:tracePt t="37807" x="4425950" y="1758950"/>
          <p14:tracePt t="37823" x="4476750" y="1752600"/>
          <p14:tracePt t="37840" x="4533900" y="1765300"/>
          <p14:tracePt t="37857" x="4565650" y="1784350"/>
          <p14:tracePt t="37873" x="4591050" y="1809750"/>
          <p14:tracePt t="38155" x="4565650" y="1809750"/>
          <p14:tracePt t="38162" x="4521200" y="1803400"/>
          <p14:tracePt t="38174" x="4394200" y="1790700"/>
          <p14:tracePt t="38190" x="4229100" y="1784350"/>
          <p14:tracePt t="38207" x="4070350" y="1771650"/>
          <p14:tracePt t="38223" x="3956050" y="1765300"/>
          <p14:tracePt t="38240" x="3790950" y="1771650"/>
          <p14:tracePt t="38257" x="3683000" y="1803400"/>
          <p14:tracePt t="38273" x="3492500" y="1879600"/>
          <p14:tracePt t="38290" x="3371850" y="1974850"/>
          <p14:tracePt t="38306" x="3225800" y="2095500"/>
          <p14:tracePt t="38323" x="3022600" y="2286000"/>
          <p14:tracePt t="38340" x="2908300" y="2406650"/>
          <p14:tracePt t="38357" x="2762250" y="2609850"/>
          <p14:tracePt t="38373" x="2692400" y="2768600"/>
          <p14:tracePt t="38390" x="2616200" y="2921000"/>
          <p14:tracePt t="38407" x="2520950" y="3162300"/>
          <p14:tracePt t="38424" x="2470150" y="3314700"/>
          <p14:tracePt t="38440" x="2444750" y="3524250"/>
          <p14:tracePt t="38457" x="2451100" y="3638550"/>
          <p14:tracePt t="38473" x="2520950" y="3803650"/>
          <p14:tracePt t="38490" x="2590800" y="3879850"/>
          <p14:tracePt t="38494" x="2628900" y="3911600"/>
          <p14:tracePt t="38506" x="2667000" y="3930650"/>
          <p14:tracePt t="38523" x="2774950" y="3968750"/>
          <p14:tracePt t="38540" x="2882900" y="3968750"/>
          <p14:tracePt t="38556" x="2997200" y="3962400"/>
          <p14:tracePt t="38573" x="3187700" y="3892550"/>
          <p14:tracePt t="38590" x="3327400" y="3803650"/>
          <p14:tracePt t="38607" x="3562350" y="3613150"/>
          <p14:tracePt t="38623" x="3702050" y="3486150"/>
          <p14:tracePt t="38640" x="3854450" y="3295650"/>
          <p14:tracePt t="38656" x="3924300" y="3155950"/>
          <p14:tracePt t="38673" x="3956050" y="3048000"/>
          <p14:tracePt t="38689" x="3962400" y="2914650"/>
          <p14:tracePt t="38706" x="3956050" y="2857500"/>
          <p14:tracePt t="38723" x="3911600" y="2787650"/>
          <p14:tracePt t="38740" x="3854450" y="2755900"/>
          <p14:tracePt t="38756" x="3752850" y="2736850"/>
          <p14:tracePt t="38773" x="3536950" y="2755900"/>
          <p14:tracePt t="38790" x="3384550" y="2794000"/>
          <p14:tracePt t="38806" x="3155950" y="2870200"/>
          <p14:tracePt t="38823" x="3022600" y="2933700"/>
          <p14:tracePt t="38841" x="2946400" y="2965450"/>
          <p14:tracePt t="38857" x="2870200" y="3028950"/>
          <p14:tracePt t="38873" x="2838450" y="3067050"/>
          <p14:tracePt t="38890" x="2806700" y="3111500"/>
          <p14:tracePt t="38907" x="2787650" y="3143250"/>
          <p14:tracePt t="38924" x="2781300" y="3149600"/>
          <p14:tracePt t="39182" x="2781300" y="3143250"/>
          <p14:tracePt t="39188" x="2781300" y="3136900"/>
          <p14:tracePt t="39195" x="2781300" y="3130550"/>
          <p14:tracePt t="39207" x="2781300" y="3117850"/>
          <p14:tracePt t="39223" x="2781300" y="3035300"/>
          <p14:tracePt t="39240" x="2787650" y="2927350"/>
          <p14:tracePt t="39257" x="2813050" y="2800350"/>
          <p14:tracePt t="39273" x="2857500" y="2603500"/>
          <p14:tracePt t="39291" x="2895600" y="2489200"/>
          <p14:tracePt t="39307" x="2978150" y="2311400"/>
          <p14:tracePt t="39323" x="3073400" y="2171700"/>
          <p14:tracePt t="39341" x="3175000" y="2012950"/>
          <p14:tracePt t="39357" x="3340100" y="1828800"/>
          <p14:tracePt t="39373" x="3441700" y="1695450"/>
          <p14:tracePt t="39390" x="3606800" y="1536700"/>
          <p14:tracePt t="39407" x="3733800" y="1454150"/>
          <p14:tracePt t="39423" x="3860800" y="1384300"/>
          <p14:tracePt t="39440" x="4006850" y="1327150"/>
          <p14:tracePt t="39456" x="4095750" y="1308100"/>
          <p14:tracePt t="39473" x="4210050" y="1289050"/>
          <p14:tracePt t="39490" x="4279900" y="1282700"/>
          <p14:tracePt t="39493" x="4305300" y="1282700"/>
          <p14:tracePt t="39506" x="4324350" y="1282700"/>
          <p14:tracePt t="39523" x="4362450" y="1282700"/>
          <p14:tracePt t="39540" x="4368800" y="1282700"/>
          <p14:tracePt t="39556" x="4375150" y="1282700"/>
          <p14:tracePt t="39576" x="4362450" y="1295400"/>
          <p14:tracePt t="39590" x="4349750" y="1301750"/>
          <p14:tracePt t="39607" x="4191000" y="1346200"/>
          <p14:tracePt t="39623" x="4051300" y="1384300"/>
          <p14:tracePt t="39640" x="3841750" y="1435100"/>
          <p14:tracePt t="39657" x="3721100" y="1447800"/>
          <p14:tracePt t="39673" x="3581400" y="1454150"/>
          <p14:tracePt t="39690" x="3517900" y="1454150"/>
          <p14:tracePt t="39707" x="3460750" y="1454150"/>
          <p14:tracePt t="39723" x="3397250" y="1454150"/>
          <p14:tracePt t="39739" x="3359150" y="1447800"/>
          <p14:tracePt t="39756" x="3308350" y="1447800"/>
          <p14:tracePt t="39773" x="3289300" y="1441450"/>
          <p14:tracePt t="39789" x="3276600" y="1441450"/>
          <p14:tracePt t="39825" x="3270250" y="1441450"/>
          <p14:tracePt t="39884" x="3270250" y="1435100"/>
          <p14:tracePt t="39903" x="3270250" y="1428750"/>
          <p14:tracePt t="39924" x="3276600" y="1428750"/>
          <p14:tracePt t="39931" x="3289300" y="1422400"/>
          <p14:tracePt t="39940" x="3295650" y="1409700"/>
          <p14:tracePt t="39957" x="3340100" y="1377950"/>
          <p14:tracePt t="39973" x="3429000" y="1346200"/>
          <p14:tracePt t="39990" x="3498850" y="1314450"/>
          <p14:tracePt t="39994" x="3530600" y="1314450"/>
          <p14:tracePt t="40007" x="3581400" y="1301750"/>
          <p14:tracePt t="40023" x="3702050" y="1295400"/>
          <p14:tracePt t="40041" x="3816350" y="1295400"/>
          <p14:tracePt t="40057" x="3917950" y="1295400"/>
          <p14:tracePt t="40073" x="3994150" y="1295400"/>
          <p14:tracePt t="40090" x="4152900" y="1314450"/>
          <p14:tracePt t="40107" x="4254500" y="1314450"/>
          <p14:tracePt t="40125" x="4368800" y="1314450"/>
          <p14:tracePt t="40140" x="4438650" y="1314450"/>
          <p14:tracePt t="40157" x="4495800" y="1314450"/>
          <p14:tracePt t="40173" x="4622800" y="1295400"/>
          <p14:tracePt t="40190" x="4737100" y="1270000"/>
          <p14:tracePt t="40208" x="4813300" y="1250950"/>
          <p14:tracePt t="40223" x="4895850" y="1231900"/>
          <p14:tracePt t="40240" x="4933950" y="1225550"/>
          <p14:tracePt t="40257" x="4959350" y="1225550"/>
          <p14:tracePt t="40313" x="4965700" y="1225550"/>
          <p14:tracePt t="40410" x="4965700" y="1231900"/>
          <p14:tracePt t="40437" x="4959350" y="1231900"/>
          <p14:tracePt t="40444" x="4946650" y="1231900"/>
          <p14:tracePt t="40457" x="4940300" y="1231900"/>
          <p14:tracePt t="40473" x="4787900" y="1263650"/>
          <p14:tracePt t="40490" x="4616450" y="1295400"/>
          <p14:tracePt t="40494" x="4508500" y="1314450"/>
          <p14:tracePt t="40507" x="4286250" y="1371600"/>
          <p14:tracePt t="40523" x="4032250" y="1428750"/>
          <p14:tracePt t="40541" x="3670300" y="1555750"/>
          <p14:tracePt t="40557" x="3460750" y="1638300"/>
          <p14:tracePt t="40573" x="3263900" y="1708150"/>
          <p14:tracePt t="40590" x="3022600" y="1803400"/>
          <p14:tracePt t="40607" x="2889250" y="1854200"/>
          <p14:tracePt t="40624" x="2781300" y="1892300"/>
          <p14:tracePt t="40640" x="2692400" y="1930400"/>
          <p14:tracePt t="40657" x="2673350" y="1936750"/>
          <p14:tracePt t="40673" x="2660650" y="1936750"/>
          <p14:tracePt t="40690" x="2654300" y="1943100"/>
          <p14:tracePt t="40708" x="2647950" y="1949450"/>
          <p14:tracePt t="40723" x="2603500" y="2012950"/>
          <p14:tracePt t="40742" x="2571750" y="2076450"/>
          <p14:tracePt t="40756" x="2508250" y="2216150"/>
          <p14:tracePt t="40773" x="2489200" y="2292350"/>
          <p14:tracePt t="40789" x="2432050" y="2451100"/>
          <p14:tracePt t="40806" x="2381250" y="2565400"/>
          <p14:tracePt t="40823" x="2343150" y="2679700"/>
          <p14:tracePt t="40840" x="2273300" y="2832100"/>
          <p14:tracePt t="40856" x="2228850" y="2914650"/>
          <p14:tracePt t="40873" x="2209800" y="2959100"/>
          <p14:tracePt t="40890" x="2197100" y="2978150"/>
          <p14:tracePt t="40906" x="2197100" y="2984500"/>
          <p14:tracePt t="41552" x="2190750" y="2997200"/>
          <p14:tracePt t="41559" x="2159000" y="3016250"/>
          <p14:tracePt t="41564" x="2133600" y="3048000"/>
          <p14:tracePt t="41573" x="2101850" y="3073400"/>
          <p14:tracePt t="41590" x="2038350" y="3124200"/>
          <p14:tracePt t="41607" x="1943100" y="3213100"/>
          <p14:tracePt t="41640" x="1873250" y="3302000"/>
          <p14:tracePt t="41674" x="1828800" y="3371850"/>
          <p14:tracePt t="41707" x="1828800" y="3384550"/>
          <p14:tracePt t="41740" x="1822450" y="3384550"/>
          <p14:tracePt t="41808" x="1816100" y="3384550"/>
          <p14:tracePt t="41904" x="1822450" y="3378200"/>
          <p14:tracePt t="41918" x="1828800" y="3371850"/>
          <p14:tracePt t="41925" x="1835150" y="3365500"/>
          <p14:tracePt t="41932" x="1847850" y="3352800"/>
          <p14:tracePt t="41940" x="1866900" y="3333750"/>
          <p14:tracePt t="41957" x="1911350" y="3295650"/>
          <p14:tracePt t="41973" x="1974850" y="3244850"/>
          <p14:tracePt t="41990" x="2063750" y="3194050"/>
          <p14:tracePt t="42006" x="2120900" y="3168650"/>
          <p14:tracePt t="42023" x="2197100" y="3130550"/>
          <p14:tracePt t="42040" x="2247900" y="3105150"/>
          <p14:tracePt t="42057" x="2305050" y="3073400"/>
          <p14:tracePt t="42073" x="2400300" y="3028950"/>
          <p14:tracePt t="42091" x="2470150" y="3009900"/>
          <p14:tracePt t="42107" x="2584450" y="2997200"/>
          <p14:tracePt t="42123" x="2628900" y="2997200"/>
          <p14:tracePt t="42140" x="2686050" y="2997200"/>
          <p14:tracePt t="42157" x="2730500" y="2997200"/>
          <p14:tracePt t="42173" x="2774950" y="3003550"/>
          <p14:tracePt t="42190" x="2870200" y="3022600"/>
          <p14:tracePt t="42206" x="2933700" y="3041650"/>
          <p14:tracePt t="42223" x="3003550" y="3060700"/>
          <p14:tracePt t="42240" x="3079750" y="3079750"/>
          <p14:tracePt t="42256" x="3105150" y="3086100"/>
          <p14:tracePt t="42273" x="3117850" y="3092450"/>
          <p14:tracePt t="42290" x="3124200" y="3092450"/>
          <p14:tracePt t="42308" x="3124200" y="3098800"/>
          <p14:tracePt t="42550" x="3111500" y="3098800"/>
          <p14:tracePt t="42557" x="3105150" y="3098800"/>
          <p14:tracePt t="42564" x="3079750" y="3105150"/>
          <p14:tracePt t="42573" x="3048000" y="3105150"/>
          <p14:tracePt t="42591" x="2882900" y="3117850"/>
          <p14:tracePt t="42607" x="2730500" y="3136900"/>
          <p14:tracePt t="42623" x="2603500" y="3155950"/>
          <p14:tracePt t="42640" x="2438400" y="3194050"/>
          <p14:tracePt t="42657" x="2368550" y="3213100"/>
          <p14:tracePt t="42674" x="2324100" y="3225800"/>
          <p14:tracePt t="42690" x="2266950" y="3263900"/>
          <p14:tracePt t="42709" x="2216150" y="3302000"/>
          <p14:tracePt t="42723" x="2184400" y="3333750"/>
          <p14:tracePt t="42740" x="2165350" y="3359150"/>
          <p14:tracePt t="42758" x="2152650" y="3365500"/>
          <p14:tracePt t="42773" x="2152650" y="3371850"/>
          <p14:tracePt t="42807" x="2146300" y="3378200"/>
          <p14:tracePt t="42973" x="2152650" y="3378200"/>
          <p14:tracePt t="42986" x="2152650" y="3384550"/>
          <p14:tracePt t="42993" x="2165350" y="3397250"/>
          <p14:tracePt t="43007" x="2165350" y="3403600"/>
          <p14:tracePt t="43023" x="2178050" y="3429000"/>
          <p14:tracePt t="43040" x="2190750" y="3454400"/>
          <p14:tracePt t="43057" x="2190750" y="3479800"/>
          <p14:tracePt t="43073" x="2197100" y="3498850"/>
          <p14:tracePt t="43107" x="2197100" y="3517900"/>
          <p14:tracePt t="43196" x="2203450" y="3517900"/>
          <p14:tracePt t="43202" x="2209800" y="3517900"/>
          <p14:tracePt t="43217" x="2216150" y="3511550"/>
          <p14:tracePt t="43223" x="2228850" y="3498850"/>
          <p14:tracePt t="43241" x="2273300" y="3460750"/>
          <p14:tracePt t="43257" x="2349500" y="3384550"/>
          <p14:tracePt t="43274" x="2470150" y="3282950"/>
          <p14:tracePt t="43290" x="2527300" y="3232150"/>
          <p14:tracePt t="43307" x="2565400" y="3187700"/>
          <p14:tracePt t="43323" x="2578100" y="3181350"/>
          <p14:tracePt t="43341" x="2578100" y="3175000"/>
          <p14:tracePt t="43390" x="2571750" y="3175000"/>
          <p14:tracePt t="43397" x="2571750" y="3168650"/>
          <p14:tracePt t="43407" x="2552700" y="3168650"/>
          <p14:tracePt t="43423" x="2476500" y="3162300"/>
          <p14:tracePt t="43441" x="2413000" y="3162300"/>
          <p14:tracePt t="43459" x="2311400" y="3175000"/>
          <p14:tracePt t="43473" x="2266950" y="3200400"/>
          <p14:tracePt t="43490" x="2216150" y="3244850"/>
          <p14:tracePt t="43495" x="2190750" y="3276600"/>
          <p14:tracePt t="43507" x="2178050" y="3295650"/>
          <p14:tracePt t="43524" x="2133600" y="3371850"/>
          <p14:tracePt t="43542" x="2120900" y="3416300"/>
          <p14:tracePt t="43557" x="2114550" y="3467100"/>
          <p14:tracePt t="43574" x="2114550" y="3486150"/>
          <p14:tracePt t="43590" x="2114550" y="3505200"/>
          <p14:tracePt t="43607" x="2133600" y="3530600"/>
          <p14:tracePt t="43625" x="2165350" y="3562350"/>
          <p14:tracePt t="43643" x="2190750" y="3587750"/>
          <p14:tracePt t="43657" x="2228850" y="3625850"/>
          <p14:tracePt t="43673" x="2286000" y="3676650"/>
          <p14:tracePt t="43690" x="2330450" y="3702050"/>
          <p14:tracePt t="43708" x="2368550" y="3721100"/>
          <p14:tracePt t="43723" x="2451100" y="3733800"/>
          <p14:tracePt t="43740" x="2508250" y="3733800"/>
          <p14:tracePt t="43757" x="2584450" y="3702050"/>
          <p14:tracePt t="43774" x="2647950" y="3644900"/>
          <p14:tracePt t="43791" x="2762250" y="3530600"/>
          <p14:tracePt t="43807" x="2819400" y="3441700"/>
          <p14:tracePt t="43824" x="2876550" y="3359150"/>
          <p14:tracePt t="43840" x="2933700" y="3238500"/>
          <p14:tracePt t="43858" x="2959100" y="3155950"/>
          <p14:tracePt t="43875" x="2965450" y="3073400"/>
          <p14:tracePt t="43890" x="2965450" y="3035300"/>
          <p14:tracePt t="43907" x="2959100" y="3009900"/>
          <p14:tracePt t="43923" x="2927350" y="2978150"/>
          <p14:tracePt t="43941" x="2882900" y="2965450"/>
          <p14:tracePt t="43958" x="2838450" y="2952750"/>
          <p14:tracePt t="43973" x="2749550" y="2946400"/>
          <p14:tracePt t="43990" x="2705100" y="2952750"/>
          <p14:tracePt t="43992" x="2667000" y="2965450"/>
          <p14:tracePt t="44006" x="2590800" y="2984500"/>
          <p14:tracePt t="44023" x="2508250" y="3022600"/>
          <p14:tracePt t="44040" x="2406650" y="3086100"/>
          <p14:tracePt t="44057" x="2362200" y="3117850"/>
          <p14:tracePt t="44073" x="2343150" y="3130550"/>
          <p14:tracePt t="44090" x="2336800" y="3136900"/>
          <p14:tracePt t="44107" x="2330450" y="3143250"/>
          <p14:tracePt t="44161" x="2330450" y="3149600"/>
          <p14:tracePt t="44167" x="2330450" y="3155950"/>
          <p14:tracePt t="44174" x="2330450" y="3162300"/>
          <p14:tracePt t="44190" x="2330450" y="3181350"/>
          <p14:tracePt t="44208" x="2330450" y="3194050"/>
          <p14:tracePt t="44224" x="2330450" y="3206750"/>
          <p14:tracePt t="44357" x="2330450" y="3213100"/>
          <p14:tracePt t="44369" x="2330450" y="3225800"/>
          <p14:tracePt t="44376" x="2324100" y="3251200"/>
          <p14:tracePt t="44390" x="2266950" y="3321050"/>
          <p14:tracePt t="44407" x="2197100" y="3429000"/>
          <p14:tracePt t="44423" x="2057400" y="3663950"/>
          <p14:tracePt t="44440" x="1949450" y="3810000"/>
          <p14:tracePt t="44458" x="1854200" y="3968750"/>
          <p14:tracePt t="44474" x="1758950" y="4133850"/>
          <p14:tracePt t="44491" x="1727200" y="4178300"/>
          <p14:tracePt t="44494" x="1720850" y="4191000"/>
          <p14:tracePt t="44507" x="1708150" y="4203700"/>
          <p14:tracePt t="44524" x="1708150" y="4210050"/>
          <p14:tracePt t="44591" x="1708150" y="4197350"/>
          <p14:tracePt t="44598" x="1708150" y="4191000"/>
          <p14:tracePt t="44607" x="1708150" y="4171950"/>
          <p14:tracePt t="44623" x="1739900" y="4083050"/>
          <p14:tracePt t="44641" x="1765300" y="4032250"/>
          <p14:tracePt t="44657" x="1784350" y="4000500"/>
          <p14:tracePt t="44673" x="1803400" y="3962400"/>
          <p14:tracePt t="44691" x="1803400" y="3956050"/>
          <p14:tracePt t="44707" x="1803400" y="3949700"/>
          <p14:tracePt t="44724" x="1835150" y="3911600"/>
          <p14:tracePt t="44740" x="1860550" y="3873500"/>
          <p14:tracePt t="44757" x="1911350" y="3810000"/>
          <p14:tracePt t="44774" x="1943100" y="3765550"/>
          <p14:tracePt t="44790" x="1987550" y="3721100"/>
          <p14:tracePt t="44807" x="2006600" y="3683000"/>
          <p14:tracePt t="44825" x="2012950" y="3676650"/>
          <p14:tracePt t="44840" x="2025650" y="3670300"/>
          <p14:tracePt t="44882" x="2025650" y="3676650"/>
          <p14:tracePt t="44890" x="2025650" y="3689350"/>
          <p14:tracePt t="44908" x="2012950" y="3721100"/>
          <p14:tracePt t="44924" x="1987550" y="3810000"/>
          <p14:tracePt t="44941" x="1943100" y="3886200"/>
          <p14:tracePt t="44957" x="1911350" y="3930650"/>
          <p14:tracePt t="44974" x="1879600" y="3975100"/>
          <p14:tracePt t="44991" x="1873250" y="3981450"/>
          <p14:tracePt t="44994" x="1873250" y="3987800"/>
          <p14:tracePt t="45055" x="1866900" y="3987800"/>
          <p14:tracePt t="45102" x="1866900" y="3981450"/>
          <p14:tracePt t="45143" x="1873250" y="3968750"/>
          <p14:tracePt t="45150" x="1873250" y="3949700"/>
          <p14:tracePt t="45158" x="1879600" y="3937000"/>
          <p14:tracePt t="45173" x="1911350" y="3854450"/>
          <p14:tracePt t="45190" x="1974850" y="3727450"/>
          <p14:tracePt t="45207" x="2076450" y="3556000"/>
          <p14:tracePt t="45224" x="2171700" y="3429000"/>
          <p14:tracePt t="45242" x="2317750" y="3282950"/>
          <p14:tracePt t="45257" x="2457450" y="3175000"/>
          <p14:tracePt t="45275" x="2584450" y="3105150"/>
          <p14:tracePt t="45290" x="2794000" y="3009900"/>
          <p14:tracePt t="45307" x="2978150" y="2965450"/>
          <p14:tracePt t="45324" x="3162300" y="2921000"/>
          <p14:tracePt t="45340" x="3422650" y="2908300"/>
          <p14:tracePt t="45360" x="3702050" y="2914650"/>
          <p14:tracePt t="45374" x="3854450" y="2952750"/>
          <p14:tracePt t="45391" x="3981450" y="2984500"/>
          <p14:tracePt t="45408" x="4076700" y="3028950"/>
          <p14:tracePt t="45424" x="4203700" y="3079750"/>
          <p14:tracePt t="45442" x="4248150" y="3117850"/>
          <p14:tracePt t="45457" x="4286250" y="3136900"/>
          <p14:tracePt t="45474" x="4292600" y="3143250"/>
          <p14:tracePt t="45491" x="4298950" y="3155950"/>
          <p14:tracePt t="45555" x="4298950" y="3162300"/>
          <p14:tracePt t="45721" x="4292600" y="3162300"/>
          <p14:tracePt t="45737" x="4273550" y="3162300"/>
          <p14:tracePt t="45744" x="4216400" y="3155950"/>
          <p14:tracePt t="45757" x="4025900" y="3130550"/>
          <p14:tracePt t="45775" x="3695700" y="3092450"/>
          <p14:tracePt t="45790" x="3105150" y="3035300"/>
          <p14:tracePt t="45824" x="2667000" y="3022600"/>
          <p14:tracePt t="45858" x="2362200" y="3060700"/>
          <p14:tracePt t="45891" x="2133600" y="3200400"/>
          <p14:tracePt t="45907" x="2063750" y="3276600"/>
          <p14:tracePt t="45924" x="1987550" y="3384550"/>
          <p14:tracePt t="45941" x="1949450" y="3448050"/>
          <p14:tracePt t="45957" x="1911350" y="3536950"/>
          <p14:tracePt t="45974" x="1892300" y="3575050"/>
          <p14:tracePt t="45990" x="1873250" y="3619500"/>
          <p14:tracePt t="46007" x="1866900" y="3632200"/>
          <p14:tracePt t="46024" x="1866900" y="3638550"/>
          <p14:tracePt t="46096" x="1866900" y="3632200"/>
          <p14:tracePt t="46103" x="1873250" y="3625850"/>
          <p14:tracePt t="46110" x="1879600" y="3619500"/>
          <p14:tracePt t="46124" x="1943100" y="3549650"/>
          <p14:tracePt t="46140" x="2044700" y="3435350"/>
          <p14:tracePt t="46156" x="2311400" y="3194050"/>
          <p14:tracePt t="46173" x="2470150" y="3067050"/>
          <p14:tracePt t="46190" x="2647950" y="2959100"/>
          <p14:tracePt t="46206" x="2908300" y="2863850"/>
          <p14:tracePt t="46223" x="3048000" y="2851150"/>
          <p14:tracePt t="46240" x="3276600" y="2882900"/>
          <p14:tracePt t="46257" x="3473450" y="2952750"/>
          <p14:tracePt t="46273" x="3695700" y="3073400"/>
          <p14:tracePt t="46290" x="4013200" y="3263900"/>
          <p14:tracePt t="46307" x="4171950" y="3359150"/>
          <p14:tracePt t="46324" x="4267200" y="3416300"/>
          <p14:tracePt t="46341" x="4311650" y="3441700"/>
          <p14:tracePt t="46358" x="4324350" y="3448050"/>
          <p14:tracePt t="46374" x="4324350" y="3454400"/>
          <p14:tracePt t="46519" x="4318000" y="3454400"/>
          <p14:tracePt t="46901" x="4311650" y="3448050"/>
          <p14:tracePt t="46928" x="4305300" y="3448050"/>
          <p14:tracePt t="46949" x="4305300" y="3435350"/>
          <p14:tracePt t="46971" x="4298950" y="3435350"/>
          <p14:tracePt t="46997" x="4298950" y="3429000"/>
          <p14:tracePt t="47032" x="4292600" y="3422650"/>
          <p14:tracePt t="47081" x="4286250" y="3422650"/>
          <p14:tracePt t="47087" x="4286250" y="3416300"/>
          <p14:tracePt t="47122" x="4279900" y="3416300"/>
          <p14:tracePt t="47156" x="4273550" y="3416300"/>
          <p14:tracePt t="47192" x="4267200" y="3416300"/>
          <p14:tracePt t="47198" x="4254500" y="3409950"/>
          <p14:tracePt t="47207" x="4229100" y="3409950"/>
          <p14:tracePt t="47223" x="4152900" y="3390900"/>
          <p14:tracePt t="47240" x="4019550" y="3359150"/>
          <p14:tracePt t="47256" x="3968750" y="3352800"/>
          <p14:tracePt t="47273" x="3917950" y="3340100"/>
          <p14:tracePt t="47290" x="3905250" y="3333750"/>
          <p14:tracePt t="47307" x="3898900" y="3333750"/>
          <p14:tracePt t="47323" x="3854450" y="3321050"/>
          <p14:tracePt t="47340" x="3733800" y="3289300"/>
          <p14:tracePt t="47357" x="3486150" y="3232150"/>
          <p14:tracePt t="47374" x="3321050" y="3181350"/>
          <p14:tracePt t="47391" x="3149600" y="3136900"/>
          <p14:tracePt t="47407" x="2933700" y="3092450"/>
          <p14:tracePt t="47424" x="2819400" y="3079750"/>
          <p14:tracePt t="47441" x="2705100" y="3060700"/>
          <p14:tracePt t="47457" x="2533650" y="3060700"/>
          <p14:tracePt t="47474" x="2425700" y="3073400"/>
          <p14:tracePt t="47490" x="2254250" y="3136900"/>
          <p14:tracePt t="47507" x="2139950" y="3181350"/>
          <p14:tracePt t="47525" x="2044700" y="3232150"/>
          <p14:tracePt t="47540" x="1905000" y="3314700"/>
          <p14:tracePt t="47558" x="1835150" y="3384550"/>
          <p14:tracePt t="47574" x="1752600" y="3479800"/>
          <p14:tracePt t="47591" x="1701800" y="3568700"/>
          <p14:tracePt t="47608" x="1663700" y="3651250"/>
          <p14:tracePt t="47624" x="1619250" y="3765550"/>
          <p14:tracePt t="47641" x="1606550" y="3816350"/>
          <p14:tracePt t="47657" x="1593850" y="3860800"/>
          <p14:tracePt t="47676" x="1593850" y="3867150"/>
          <p14:tracePt t="47691" x="1593850" y="3873500"/>
          <p14:tracePt t="47707" x="1593850" y="3879850"/>
          <p14:tracePt t="47844" x="1593850" y="3873500"/>
          <p14:tracePt t="47879" x="1600200" y="3873500"/>
          <p14:tracePt t="47893" x="1606550" y="3860800"/>
          <p14:tracePt t="47899" x="1606550" y="3854450"/>
          <p14:tracePt t="47907" x="1612900" y="3854450"/>
          <p14:tracePt t="47925" x="1631950" y="3829050"/>
          <p14:tracePt t="47940" x="1663700" y="3797300"/>
          <p14:tracePt t="47957" x="1714500" y="3733800"/>
          <p14:tracePt t="47975" x="1752600" y="3689350"/>
          <p14:tracePt t="47991" x="1828800" y="3619500"/>
          <p14:tracePt t="48007" x="1885950" y="3575050"/>
          <p14:tracePt t="48024" x="2000250" y="3479800"/>
          <p14:tracePt t="48042" x="2082800" y="3429000"/>
          <p14:tracePt t="48058" x="2178050" y="3365500"/>
          <p14:tracePt t="48074" x="2368550" y="3282950"/>
          <p14:tracePt t="48091" x="2533650" y="3238500"/>
          <p14:tracePt t="48107" x="2730500" y="3213100"/>
          <p14:tracePt t="48124" x="2863850" y="3206750"/>
          <p14:tracePt t="48142" x="3092450" y="3232150"/>
          <p14:tracePt t="48157" x="3225800" y="3276600"/>
          <p14:tracePt t="48175" x="3340100" y="3321050"/>
          <p14:tracePt t="48190" x="3498850" y="3384550"/>
          <p14:tracePt t="48207" x="3587750" y="3416300"/>
          <p14:tracePt t="48226" x="3670300" y="3454400"/>
          <p14:tracePt t="48240" x="3683000" y="3467100"/>
          <p14:tracePt t="48257" x="3695700" y="3473450"/>
          <p14:tracePt t="48301" x="3702050" y="3473450"/>
          <p14:tracePt t="51222" x="3670300" y="3473450"/>
          <p14:tracePt t="51228" x="3638550" y="3467100"/>
          <p14:tracePt t="51242" x="3594100" y="3460750"/>
          <p14:tracePt t="51257" x="3403600" y="3460750"/>
          <p14:tracePt t="51275" x="3251200" y="3460750"/>
          <p14:tracePt t="51290" x="3009900" y="3460750"/>
          <p14:tracePt t="51307" x="2838450" y="3467100"/>
          <p14:tracePt t="51341" x="2444750" y="3536950"/>
          <p14:tracePt t="51374" x="2108200" y="3663950"/>
          <p14:tracePt t="51407" x="1917700" y="3771900"/>
          <p14:tracePt t="51423" x="1835150" y="3835400"/>
          <p14:tracePt t="51441" x="1797050" y="3879850"/>
          <p14:tracePt t="51457" x="1733550" y="3975100"/>
          <p14:tracePt t="51474" x="1695450" y="4044950"/>
          <p14:tracePt t="51491" x="1670050" y="4121150"/>
          <p14:tracePt t="51494" x="1651000" y="4165600"/>
          <p14:tracePt t="51507" x="1631950" y="4216400"/>
          <p14:tracePt t="51523" x="1619250" y="4248150"/>
          <p14:tracePt t="51540" x="1600200" y="4286250"/>
          <p14:tracePt t="51557" x="1593850" y="4305300"/>
          <p14:tracePt t="51573" x="1587500" y="4311650"/>
          <p14:tracePt t="51590" x="1587500" y="4318000"/>
          <p14:tracePt t="51735" x="1600200" y="4318000"/>
          <p14:tracePt t="51757" x="1606550" y="4311650"/>
          <p14:tracePt t="51763" x="1612900" y="4311650"/>
          <p14:tracePt t="51774" x="1619250" y="4311650"/>
          <p14:tracePt t="51790" x="1631950" y="4311650"/>
          <p14:tracePt t="51808" x="1631950" y="4305300"/>
          <p14:tracePt t="51845" x="1638300" y="4298950"/>
          <p14:tracePt t="51873" x="1651000" y="4292600"/>
          <p14:tracePt t="51881" x="1657350" y="4279900"/>
          <p14:tracePt t="51891" x="1670050" y="4267200"/>
          <p14:tracePt t="51908" x="1708150" y="4229100"/>
          <p14:tracePt t="51924" x="1816100" y="4121150"/>
          <p14:tracePt t="51942" x="1924050" y="4032250"/>
          <p14:tracePt t="51957" x="2133600" y="3905250"/>
          <p14:tracePt t="51974" x="2273300" y="3848100"/>
          <p14:tracePt t="51991" x="2425700" y="3803650"/>
          <p14:tracePt t="52007" x="2686050" y="3778250"/>
          <p14:tracePt t="52025" x="2851150" y="3778250"/>
          <p14:tracePt t="52040" x="3143250" y="3835400"/>
          <p14:tracePt t="52057" x="3314700" y="3886200"/>
          <p14:tracePt t="52074" x="3486150" y="3962400"/>
          <p14:tracePt t="52091" x="3562350" y="4025900"/>
          <p14:tracePt t="52108" x="3613150" y="4076700"/>
          <p14:tracePt t="52125" x="3651250" y="4121150"/>
          <p14:tracePt t="52140" x="3663950" y="4133850"/>
          <p14:tracePt t="52157" x="3663950" y="4140200"/>
          <p14:tracePt t="52174" x="3663950" y="4146550"/>
          <p14:tracePt t="52587" x="3663950" y="4140200"/>
          <p14:tracePt t="53254" x="3663950" y="4133850"/>
          <p14:tracePt t="53261" x="3663950" y="4127500"/>
          <p14:tracePt t="53282" x="3663950" y="4121150"/>
          <p14:tracePt t="53296" x="3676650" y="4114800"/>
          <p14:tracePt t="53308" x="3689350" y="4095750"/>
          <p14:tracePt t="53324" x="3727450" y="4025900"/>
          <p14:tracePt t="53341" x="3759200" y="3981450"/>
          <p14:tracePt t="53374" x="3797300" y="3924300"/>
          <p14:tracePt t="53407" x="3803650" y="3911600"/>
          <p14:tracePt t="53477" x="3790950" y="3911600"/>
          <p14:tracePt t="53483" x="3740150" y="3911600"/>
          <p14:tracePt t="53490" x="3695700" y="3905250"/>
          <p14:tracePt t="53507" x="3517900" y="3886200"/>
          <p14:tracePt t="53511" x="3409950" y="3879850"/>
          <p14:tracePt t="53524" x="3130550" y="3873500"/>
          <p14:tracePt t="53541" x="2794000" y="3873500"/>
          <p14:tracePt t="53557" x="2476500" y="3911600"/>
          <p14:tracePt t="53574" x="2089150" y="3968750"/>
          <p14:tracePt t="53591" x="1866900" y="4019550"/>
          <p14:tracePt t="53607" x="1714500" y="4070350"/>
          <p14:tracePt t="53624" x="1543050" y="4127500"/>
          <p14:tracePt t="53642" x="1447800" y="4178300"/>
          <p14:tracePt t="53657" x="1403350" y="4197350"/>
          <p14:tracePt t="53673" x="1358900" y="4241800"/>
          <p14:tracePt t="53690" x="1295400" y="4292600"/>
          <p14:tracePt t="53707" x="1238250" y="4343400"/>
          <p14:tracePt t="53723" x="1193800" y="4381500"/>
          <p14:tracePt t="53740" x="1149350" y="4445000"/>
          <p14:tracePt t="53757" x="1117600" y="4476750"/>
          <p14:tracePt t="53774" x="1098550" y="4521200"/>
          <p14:tracePt t="53791" x="1085850" y="4533900"/>
          <p14:tracePt t="53807" x="1085850" y="4540250"/>
          <p14:tracePt t="53947" x="1092200" y="4533900"/>
          <p14:tracePt t="53954" x="1098550" y="4527550"/>
          <p14:tracePt t="53963" x="1111250" y="4521200"/>
          <p14:tracePt t="53974" x="1149350" y="4489450"/>
          <p14:tracePt t="53991" x="1320800" y="4375150"/>
          <p14:tracePt t="54008" x="1466850" y="4279900"/>
          <p14:tracePt t="54011" x="1536700" y="4229100"/>
          <p14:tracePt t="54024" x="1727200" y="4108450"/>
          <p14:tracePt t="54041" x="1936750" y="3987800"/>
          <p14:tracePt t="54058" x="2152650" y="3905250"/>
          <p14:tracePt t="54074" x="2463800" y="3841750"/>
          <p14:tracePt t="54096" x="2774950" y="3860800"/>
          <p14:tracePt t="54108" x="2901950" y="3892550"/>
          <p14:tracePt t="54124" x="3219450" y="4032250"/>
          <p14:tracePt t="54142" x="3384550" y="4140200"/>
          <p14:tracePt t="54157" x="3517900" y="4241800"/>
          <p14:tracePt t="54174" x="3556000" y="4273550"/>
          <p14:tracePt t="54191" x="3581400" y="4292600"/>
          <p14:tracePt t="58187" x="3556000" y="4292600"/>
          <p14:tracePt t="58195" x="3530600" y="4292600"/>
          <p14:tracePt t="58201" x="3498850" y="4292600"/>
          <p14:tracePt t="58209" x="3479800" y="4292600"/>
          <p14:tracePt t="58224" x="3429000" y="4292600"/>
          <p14:tracePt t="58241" x="3403600" y="4292600"/>
          <p14:tracePt t="58258" x="3378200" y="4292600"/>
          <p14:tracePt t="58274" x="3365500" y="4292600"/>
          <p14:tracePt t="58308" x="3359150" y="4292600"/>
          <p14:tracePt t="58375" x="3352800" y="4292600"/>
          <p14:tracePt t="58486" x="3346450" y="4279900"/>
          <p14:tracePt t="58492" x="3340100" y="4267200"/>
          <p14:tracePt t="58500" x="3333750" y="4267200"/>
          <p14:tracePt t="58507" x="3327400" y="4248150"/>
          <p14:tracePt t="58524" x="3302000" y="4210050"/>
          <p14:tracePt t="58541" x="3263900" y="4146550"/>
          <p14:tracePt t="58557" x="3251200" y="4114800"/>
          <p14:tracePt t="58574" x="3244850" y="4095750"/>
          <p14:tracePt t="58591" x="3238500" y="4083050"/>
          <p14:tracePt t="58608" x="3238500" y="4076700"/>
          <p14:tracePt t="58624" x="3251200" y="4032250"/>
          <p14:tracePt t="58641" x="3263900" y="3994150"/>
          <p14:tracePt t="58658" x="3295650" y="3937000"/>
          <p14:tracePt t="58674" x="3333750" y="3879850"/>
          <p14:tracePt t="58691" x="3359150" y="3841750"/>
          <p14:tracePt t="58707" x="3403600" y="3797300"/>
          <p14:tracePt t="58725" x="3454400" y="3752850"/>
          <p14:tracePt t="58741" x="3536950" y="3689350"/>
          <p14:tracePt t="58757" x="3594100" y="3657600"/>
          <p14:tracePt t="58774" x="3638550" y="3632200"/>
          <p14:tracePt t="58791" x="3689350" y="3613150"/>
          <p14:tracePt t="58808" x="3721100" y="3600450"/>
          <p14:tracePt t="58825" x="3765550" y="3581400"/>
          <p14:tracePt t="58841" x="3816350" y="3575050"/>
          <p14:tracePt t="58857" x="3848100" y="3568700"/>
          <p14:tracePt t="58874" x="3886200" y="3568700"/>
          <p14:tracePt t="58895" x="3892550" y="3568700"/>
          <p14:tracePt t="58916" x="3898900" y="3568700"/>
          <p14:tracePt t="64041" x="3886200" y="3568700"/>
          <p14:tracePt t="64047" x="3867150" y="3575050"/>
          <p14:tracePt t="64058" x="3848100" y="3575050"/>
          <p14:tracePt t="64074" x="3746500" y="3600450"/>
          <p14:tracePt t="64092" x="3657600" y="3606800"/>
          <p14:tracePt t="64108" x="3568700" y="3619500"/>
          <p14:tracePt t="64112" x="3530600" y="3625850"/>
          <p14:tracePt t="64125" x="3467100" y="3632200"/>
          <p14:tracePt t="64142" x="3403600" y="3638550"/>
          <p14:tracePt t="64175" x="3219450" y="3663950"/>
          <p14:tracePt t="64208" x="3035300" y="3676650"/>
          <p14:tracePt t="64241" x="2876550" y="3695700"/>
          <p14:tracePt t="64257" x="2806700" y="3708400"/>
          <p14:tracePt t="64274" x="2724150" y="3733800"/>
          <p14:tracePt t="64291" x="2590800" y="3759200"/>
          <p14:tracePt t="64308" x="2520950" y="3778250"/>
          <p14:tracePt t="64324" x="2457450" y="3803650"/>
          <p14:tracePt t="64341" x="2419350" y="3816350"/>
          <p14:tracePt t="64358" x="2374900" y="3841750"/>
          <p14:tracePt t="64374" x="2298700" y="3892550"/>
          <p14:tracePt t="64392" x="2241550" y="3930650"/>
          <p14:tracePt t="64408" x="2127250" y="3987800"/>
          <p14:tracePt t="64425" x="2057400" y="4025900"/>
          <p14:tracePt t="64442" x="2006600" y="4057650"/>
          <p14:tracePt t="64458" x="1949450" y="4114800"/>
          <p14:tracePt t="64475" x="1917700" y="4152900"/>
          <p14:tracePt t="64491" x="1885950" y="4197350"/>
          <p14:tracePt t="64508" x="1873250" y="4210050"/>
          <p14:tracePt t="64525" x="1866900" y="4229100"/>
          <p14:tracePt t="64582" x="1866900" y="4222750"/>
          <p14:tracePt t="64588" x="1866900" y="4210050"/>
          <p14:tracePt t="64595" x="1873250" y="4197350"/>
          <p14:tracePt t="64609" x="1885950" y="4171950"/>
          <p14:tracePt t="64625" x="1911350" y="4133850"/>
          <p14:tracePt t="65474" x="1860550" y="4140200"/>
          <p14:tracePt t="65480" x="1816100" y="4159250"/>
          <p14:tracePt t="65492" x="1778000" y="4165600"/>
          <p14:tracePt t="65508" x="1695450" y="4184650"/>
          <p14:tracePt t="65525" x="1670050" y="4191000"/>
          <p14:tracePt t="65542" x="1663700" y="4191000"/>
          <p14:tracePt t="65558" x="1657350" y="4191000"/>
          <p14:tracePt t="65876" x="1663700" y="4178300"/>
          <p14:tracePt t="65883" x="1670050" y="4171950"/>
          <p14:tracePt t="65892" x="1676400" y="4165600"/>
          <p14:tracePt t="65909" x="1695450" y="4140200"/>
          <p14:tracePt t="65925" x="1727200" y="4089400"/>
          <p14:tracePt t="65942" x="1746250" y="4057650"/>
          <p14:tracePt t="65959" x="1758950" y="4038600"/>
          <p14:tracePt t="65992" x="1771650" y="4013200"/>
          <p14:tracePt t="66025" x="1847850" y="3930650"/>
          <p14:tracePt t="66059" x="2000250" y="3790950"/>
          <p14:tracePt t="66076" x="2070100" y="3746500"/>
          <p14:tracePt t="66091" x="2152650" y="3689350"/>
          <p14:tracePt t="66108" x="2203450" y="3657600"/>
          <p14:tracePt t="66112" x="2235200" y="3644900"/>
          <p14:tracePt t="66125" x="2273300" y="3632200"/>
          <p14:tracePt t="66142" x="2419350" y="3606800"/>
          <p14:tracePt t="66160" x="2546350" y="3606800"/>
          <p14:tracePt t="66175" x="2774950" y="3651250"/>
          <p14:tracePt t="66191" x="2914650" y="3695700"/>
          <p14:tracePt t="66208" x="3092450" y="3752850"/>
          <p14:tracePt t="66225" x="3200400" y="3810000"/>
          <p14:tracePt t="66242" x="3251200" y="3835400"/>
          <p14:tracePt t="66258" x="3308350" y="3879850"/>
          <p14:tracePt t="66275" x="3321050" y="3898900"/>
          <p14:tracePt t="66291" x="3327400" y="3905250"/>
          <p14:tracePt t="66663" x="3289300" y="3911600"/>
          <p14:tracePt t="66671" x="3232150" y="3943350"/>
          <p14:tracePt t="66677" x="3143250" y="3968750"/>
          <p14:tracePt t="66691" x="3060700" y="4006850"/>
          <p14:tracePt t="66708" x="2774950" y="4121150"/>
          <p14:tracePt t="66725" x="2597150" y="4210050"/>
          <p14:tracePt t="66742" x="2336800" y="4330700"/>
          <p14:tracePt t="66758" x="2222500" y="4375150"/>
          <p14:tracePt t="66775" x="2159000" y="4406900"/>
          <p14:tracePt t="66792" x="2095500" y="4425950"/>
          <p14:tracePt t="66809" x="2063750" y="4438650"/>
          <p14:tracePt t="66824" x="2025650" y="4451350"/>
          <p14:tracePt t="66842" x="2000250" y="4464050"/>
          <p14:tracePt t="66859" x="1974850" y="4470400"/>
          <p14:tracePt t="66875" x="1943100" y="4483100"/>
          <p14:tracePt t="66893" x="1936750" y="4483100"/>
          <p14:tracePt t="66908" x="1930400" y="4483100"/>
          <p14:tracePt t="66944" x="1917700" y="4489450"/>
          <p14:tracePt t="66958" x="1873250" y="4508500"/>
          <p14:tracePt t="66975" x="1822450" y="4527550"/>
          <p14:tracePt t="66992" x="1758950" y="4559300"/>
          <p14:tracePt t="67008" x="1714500" y="4578350"/>
          <p14:tracePt t="67025" x="1676400" y="4597400"/>
          <p14:tracePt t="67042" x="1619250" y="4635500"/>
          <p14:tracePt t="67058" x="1562100" y="4673600"/>
          <p14:tracePt t="67075" x="1479550" y="4730750"/>
          <p14:tracePt t="67092" x="1428750" y="4768850"/>
          <p14:tracePt t="67108" x="1390650" y="4800600"/>
          <p14:tracePt t="67111" x="1371600" y="4806950"/>
          <p14:tracePt t="67125" x="1358900" y="4826000"/>
          <p14:tracePt t="67142" x="1339850" y="4832350"/>
          <p14:tracePt t="67175" x="1339850" y="4838700"/>
          <p14:tracePt t="67199" x="1333500" y="4845050"/>
          <p14:tracePt t="67208" x="1320800" y="4851400"/>
          <p14:tracePt t="67225" x="1320800" y="4857750"/>
          <p14:tracePt t="67242" x="1308100" y="4870450"/>
          <p14:tracePt t="67258" x="1301750" y="4876800"/>
          <p14:tracePt t="67310" x="1301750" y="4883150"/>
          <p14:tracePt t="67325" x="1301750" y="4889500"/>
          <p14:tracePt t="67344" x="1295400" y="4895850"/>
          <p14:tracePt t="67351" x="1295400" y="4902200"/>
          <p14:tracePt t="67365" x="1289050" y="4902200"/>
          <p14:tracePt t="67375" x="1289050" y="4908550"/>
          <p14:tracePt t="67400" x="1289050" y="4914900"/>
          <p14:tracePt t="67408" x="1289050" y="4921250"/>
          <p14:tracePt t="67424" x="1295400" y="4921250"/>
          <p14:tracePt t="67441" x="1320800" y="4921250"/>
          <p14:tracePt t="67458" x="1352550" y="4921250"/>
          <p14:tracePt t="67474" x="1397000" y="4921250"/>
          <p14:tracePt t="67491" x="1492250" y="4902200"/>
          <p14:tracePt t="67508" x="1555750" y="4883150"/>
          <p14:tracePt t="67524" x="1625600" y="4857750"/>
          <p14:tracePt t="67541" x="1657350" y="4851400"/>
          <p14:tracePt t="67558" x="1682750" y="4838700"/>
          <p14:tracePt t="67575" x="1720850" y="4800600"/>
          <p14:tracePt t="67593" x="1758950" y="4762500"/>
          <p14:tracePt t="67608" x="1835150" y="4667250"/>
          <p14:tracePt t="67625" x="1892300" y="4610100"/>
          <p14:tracePt t="67628" x="1924050" y="4591050"/>
          <p14:tracePt t="67642" x="1943100" y="4572000"/>
          <p14:tracePt t="67659" x="1974850" y="4546600"/>
          <p14:tracePt t="67675" x="1981200" y="4533900"/>
          <p14:tracePt t="67748" x="1968500" y="4533900"/>
          <p14:tracePt t="67754" x="1949450" y="4533900"/>
          <p14:tracePt t="67761" x="1917700" y="4533900"/>
          <p14:tracePt t="67775" x="1828800" y="4533900"/>
          <p14:tracePt t="67792" x="1701800" y="4533900"/>
          <p14:tracePt t="67809" x="1568450" y="4552950"/>
          <p14:tracePt t="67825" x="1365250" y="4597400"/>
          <p14:tracePt t="67843" x="1206500" y="4641850"/>
          <p14:tracePt t="67858" x="1155700" y="4660900"/>
          <p14:tracePt t="67875" x="1130300" y="4673600"/>
          <p14:tracePt t="67892" x="1104900" y="4692650"/>
          <p14:tracePt t="67908" x="1079500" y="4730750"/>
          <p14:tracePt t="67925" x="1060450" y="4756150"/>
          <p14:tracePt t="67942" x="1041400" y="4806950"/>
          <p14:tracePt t="67959" x="1035050" y="4819650"/>
          <p14:tracePt t="67975" x="1022350" y="4832350"/>
          <p14:tracePt t="67992" x="1022350" y="4845050"/>
          <p14:tracePt t="68008" x="1022350" y="4864100"/>
          <p14:tracePt t="68025" x="1022350" y="4876800"/>
          <p14:tracePt t="68042" x="1022350" y="4883150"/>
          <p14:tracePt t="68059" x="1028700" y="4895850"/>
          <p14:tracePt t="68075" x="1047750" y="4908550"/>
          <p14:tracePt t="68092" x="1073150" y="4921250"/>
          <p14:tracePt t="68108" x="1143000" y="4921250"/>
          <p14:tracePt t="68125" x="1212850" y="4927600"/>
          <p14:tracePt t="68129" x="1276350" y="4927600"/>
          <p14:tracePt t="68143" x="1416050" y="4933950"/>
          <p14:tracePt t="68158" x="1568450" y="4933950"/>
          <p14:tracePt t="68175" x="1727200" y="4927600"/>
          <p14:tracePt t="68191" x="2025650" y="4889500"/>
          <p14:tracePt t="68208" x="2184400" y="4857750"/>
          <p14:tracePt t="68225" x="2336800" y="4832350"/>
          <p14:tracePt t="68242" x="2616200" y="4768850"/>
          <p14:tracePt t="68258" x="2800350" y="4737100"/>
          <p14:tracePt t="68275" x="3067050" y="4686300"/>
          <p14:tracePt t="68292" x="3238500" y="4667250"/>
          <p14:tracePt t="68308" x="3435350" y="4648200"/>
          <p14:tracePt t="68325" x="3702050" y="4641850"/>
          <p14:tracePt t="68342" x="3873500" y="4641850"/>
          <p14:tracePt t="68358" x="4076700" y="4648200"/>
          <p14:tracePt t="68375" x="4184650" y="4654550"/>
          <p14:tracePt t="68391" x="4273550" y="4673600"/>
          <p14:tracePt t="68408" x="4337050" y="4679950"/>
          <p14:tracePt t="68425" x="4356100" y="4679950"/>
          <p14:tracePt t="68475" x="4362450" y="4686300"/>
          <p14:tracePt t="68482" x="4368800" y="4686300"/>
          <p14:tracePt t="68585" x="4368800" y="4692650"/>
          <p14:tracePt t="68613" x="4356100" y="4692650"/>
          <p14:tracePt t="68620" x="4343400" y="4699000"/>
          <p14:tracePt t="68627" x="4311650" y="4705350"/>
          <p14:tracePt t="68641" x="4210050" y="4737100"/>
          <p14:tracePt t="68658" x="4064000" y="4762500"/>
          <p14:tracePt t="68675" x="3841750" y="4800600"/>
          <p14:tracePt t="68692" x="3543300" y="4838700"/>
          <p14:tracePt t="68708" x="3371850" y="4876800"/>
          <p14:tracePt t="68725" x="3086100" y="4902200"/>
          <p14:tracePt t="68742" x="2927350" y="4908550"/>
          <p14:tracePt t="68759" x="2787650" y="4921250"/>
          <p14:tracePt t="68775" x="2603500" y="4933950"/>
          <p14:tracePt t="68791" x="2514600" y="4933950"/>
          <p14:tracePt t="68808" x="2432050" y="4933950"/>
          <p14:tracePt t="68827" x="2393950" y="4927600"/>
          <p14:tracePt t="68842" x="2355850" y="4927600"/>
          <p14:tracePt t="68858" x="2305050" y="4927600"/>
          <p14:tracePt t="68875" x="2286000" y="4927600"/>
          <p14:tracePt t="68891" x="2273300" y="4927600"/>
          <p14:tracePt t="68995" x="2286000" y="4921250"/>
          <p14:tracePt t="69003" x="2298700" y="4921250"/>
          <p14:tracePt t="69010" x="2317750" y="4914900"/>
          <p14:tracePt t="69025" x="2387600" y="4908550"/>
          <p14:tracePt t="69043" x="2533650" y="4902200"/>
          <p14:tracePt t="69059" x="2832100" y="4940300"/>
          <p14:tracePt t="69075" x="3136900" y="4997450"/>
          <p14:tracePt t="69092" x="3467100" y="5099050"/>
          <p14:tracePt t="69108" x="3994150" y="5264150"/>
          <p14:tracePt t="69112" x="4159250" y="5295900"/>
          <p14:tracePt t="69125" x="4267200" y="5327650"/>
          <p14:tracePt t="69142" x="4679950" y="5397500"/>
          <p14:tracePt t="69158" x="4851400" y="5416550"/>
          <p14:tracePt t="69175" x="4984750" y="5422900"/>
          <p14:tracePt t="69192" x="5156200" y="5422900"/>
          <p14:tracePt t="69208" x="5308600" y="5410200"/>
          <p14:tracePt t="69225" x="5511800" y="5384800"/>
          <p14:tracePt t="69242" x="5632450" y="5359400"/>
          <p14:tracePt t="69259" x="5784850" y="5302250"/>
          <p14:tracePt t="69275" x="5867400" y="5264150"/>
          <p14:tracePt t="69293" x="5911850" y="5238750"/>
          <p14:tracePt t="69308" x="5930900" y="5226050"/>
          <p14:tracePt t="69325" x="5930900" y="5219700"/>
          <p14:tracePt t="69342" x="5937250" y="5213350"/>
          <p14:tracePt t="69359" x="5937250" y="5207000"/>
          <p14:tracePt t="69654" x="5924550" y="5207000"/>
          <p14:tracePt t="69660" x="5905500" y="5207000"/>
          <p14:tracePt t="69668" x="5886450" y="5207000"/>
          <p14:tracePt t="69674" x="5842000" y="5200650"/>
          <p14:tracePt t="69692" x="5727700" y="5194300"/>
          <p14:tracePt t="69708" x="5562600" y="5175250"/>
          <p14:tracePt t="69725" x="5353050" y="5156200"/>
          <p14:tracePt t="69742" x="5264150" y="5143500"/>
          <p14:tracePt t="69758" x="5207000" y="5137150"/>
          <p14:tracePt t="69775" x="5181600" y="5137150"/>
          <p14:tracePt t="69808" x="5175250" y="5137150"/>
          <p14:tracePt t="69835" x="5168900" y="5130800"/>
          <p14:tracePt t="69906" x="5156200" y="5130800"/>
          <p14:tracePt t="69912" x="5130800" y="5130800"/>
          <p14:tracePt t="69925" x="5035550" y="5124450"/>
          <p14:tracePt t="69942" x="4895850" y="5118100"/>
          <p14:tracePt t="69959" x="4787900" y="5111750"/>
          <p14:tracePt t="69975" x="4718050" y="5099050"/>
          <p14:tracePt t="69992" x="4699000" y="5099050"/>
          <p14:tracePt t="70009" x="4692650" y="5099050"/>
          <p14:tracePt t="70025" x="4686300" y="5099050"/>
          <p14:tracePt t="70042" x="4679950" y="5099050"/>
          <p14:tracePt t="70094" x="4679950" y="5092700"/>
          <p14:tracePt t="70143" x="4686300" y="5086350"/>
          <p14:tracePt t="70164" x="4711700" y="5080000"/>
          <p14:tracePt t="70171" x="4724400" y="5073650"/>
          <p14:tracePt t="70178" x="4768850" y="5067300"/>
          <p14:tracePt t="70192" x="4826000" y="5048250"/>
          <p14:tracePt t="70208" x="5162550" y="5003800"/>
          <p14:tracePt t="70225" x="5607050" y="4978400"/>
          <p14:tracePt t="70242" x="6413500" y="4978400"/>
          <p14:tracePt t="70259" x="6959600" y="5003800"/>
          <p14:tracePt t="70275" x="7626350" y="5054600"/>
          <p14:tracePt t="70292" x="7861300" y="5054600"/>
          <p14:tracePt t="70309" x="8032750" y="5054600"/>
          <p14:tracePt t="70325" x="8172450" y="5054600"/>
          <p14:tracePt t="70342" x="8204200" y="5054600"/>
          <p14:tracePt t="70358" x="8229600" y="5060950"/>
          <p14:tracePt t="70553" x="8197850" y="5060950"/>
          <p14:tracePt t="70560" x="8166100" y="5054600"/>
          <p14:tracePt t="70566" x="8121650" y="5035550"/>
          <p14:tracePt t="70575" x="8083550" y="5035550"/>
          <p14:tracePt t="70592" x="8020050" y="5029200"/>
          <p14:tracePt t="70608" x="7854950" y="5016500"/>
          <p14:tracePt t="70625" x="7715250" y="5003800"/>
          <p14:tracePt t="70641" x="7486650" y="4997450"/>
          <p14:tracePt t="70658" x="7296150" y="4997450"/>
          <p14:tracePt t="70675" x="7086600" y="4997450"/>
          <p14:tracePt t="70691" x="6654800" y="4997450"/>
          <p14:tracePt t="70708" x="6407150" y="4997450"/>
          <p14:tracePt t="70724" x="5816600" y="5003800"/>
          <p14:tracePt t="70741" x="5378450" y="5016500"/>
          <p14:tracePt t="70758" x="4959350" y="5041900"/>
          <p14:tracePt t="70775" x="4349750" y="5099050"/>
          <p14:tracePt t="70792" x="4006850" y="5143500"/>
          <p14:tracePt t="70809" x="3657600" y="5200650"/>
          <p14:tracePt t="70825" x="3340100" y="5251450"/>
          <p14:tracePt t="70842" x="3194050" y="5270500"/>
          <p14:tracePt t="70858" x="2984500" y="5321300"/>
          <p14:tracePt t="70876" x="2870200" y="5346700"/>
          <p14:tracePt t="70893" x="2736850" y="5378450"/>
          <p14:tracePt t="70908" x="2667000" y="5403850"/>
          <p14:tracePt t="70926" x="2590800" y="5435600"/>
          <p14:tracePt t="70942" x="2546350" y="5454650"/>
          <p14:tracePt t="70959" x="2514600" y="5467350"/>
          <p14:tracePt t="70975" x="2476500" y="5473700"/>
          <p14:tracePt t="70993" x="2470150" y="5480050"/>
          <p14:tracePt t="71009" x="2463800" y="5486400"/>
          <p14:tracePt t="71179" x="2463800" y="5480050"/>
          <p14:tracePt t="71428" x="2463800" y="5473700"/>
          <p14:tracePt t="71448" x="2463800" y="5467350"/>
          <p14:tracePt t="71454" x="2463800" y="5461000"/>
          <p14:tracePt t="71461" x="2470150" y="5461000"/>
          <p14:tracePt t="71492" x="2520950" y="5410200"/>
          <p14:tracePt t="71525" x="2635250" y="5302250"/>
          <p14:tracePt t="71558" x="2800350" y="5187950"/>
          <p14:tracePt t="71575" x="2921000" y="5137150"/>
          <p14:tracePt t="71592" x="3035300" y="5086350"/>
          <p14:tracePt t="71609" x="3232150" y="5041900"/>
          <p14:tracePt t="71613" x="3302000" y="5022850"/>
          <p14:tracePt t="71626" x="3384550" y="4997450"/>
          <p14:tracePt t="71642" x="3651250" y="4965700"/>
          <p14:tracePt t="71658" x="3810000" y="4953000"/>
          <p14:tracePt t="71676" x="3994150" y="4953000"/>
          <p14:tracePt t="71692" x="4267200" y="4965700"/>
          <p14:tracePt t="71708" x="4425950" y="4984750"/>
          <p14:tracePt t="71725" x="4705350" y="5022850"/>
          <p14:tracePt t="71741" x="4864100" y="5060950"/>
          <p14:tracePt t="71758" x="5073650" y="5092700"/>
          <p14:tracePt t="71774" x="5213350" y="5118100"/>
          <p14:tracePt t="71791" x="5289550" y="5130800"/>
          <p14:tracePt t="71808" x="5346700" y="5137150"/>
          <p14:tracePt t="71825" x="5353050" y="5143500"/>
          <p14:tracePt t="71841" x="5359400" y="5143500"/>
          <p14:tracePt t="71899" x="5353050" y="5143500"/>
          <p14:tracePt t="71906" x="5340350" y="5143500"/>
          <p14:tracePt t="71913" x="5308600" y="5143500"/>
          <p14:tracePt t="71926" x="5168900" y="5168900"/>
          <p14:tracePt t="71942" x="4921250" y="5187950"/>
          <p14:tracePt t="71959" x="4514850" y="5232400"/>
          <p14:tracePt t="71975" x="3924300" y="5308600"/>
          <p14:tracePt t="71992" x="3600450" y="5340350"/>
          <p14:tracePt t="72009" x="3397250" y="5365750"/>
          <p14:tracePt t="72026" x="3143250" y="5391150"/>
          <p14:tracePt t="72043" x="3022600" y="5384800"/>
          <p14:tracePt t="72058" x="2978150" y="5372100"/>
          <p14:tracePt t="72075" x="2959100" y="5359400"/>
          <p14:tracePt t="72092" x="2940050" y="5353050"/>
          <p14:tracePt t="72109" x="2940050" y="5321300"/>
          <p14:tracePt t="72113" x="2940050" y="5295900"/>
          <p14:tracePt t="72128" x="2965450" y="5226050"/>
          <p14:tracePt t="72142" x="3016250" y="5111750"/>
          <p14:tracePt t="72159" x="3117850" y="4984750"/>
          <p14:tracePt t="72176" x="3213100" y="4895850"/>
          <p14:tracePt t="72192" x="3397250" y="4775200"/>
          <p14:tracePt t="72210" x="3562350" y="4718050"/>
          <p14:tracePt t="72225" x="3854450" y="4660900"/>
          <p14:tracePt t="72242" x="4070350" y="4654550"/>
          <p14:tracePt t="72258" x="4362450" y="4667250"/>
          <p14:tracePt t="72275" x="4730750" y="4737100"/>
          <p14:tracePt t="72293" x="4972050" y="4813300"/>
          <p14:tracePt t="72308" x="5257800" y="4933950"/>
          <p14:tracePt t="72326" x="5391150" y="4997450"/>
          <p14:tracePt t="72343" x="5499100" y="5086350"/>
          <p14:tracePt t="72358" x="5549900" y="5130800"/>
          <p14:tracePt t="72375" x="5575300" y="5149850"/>
          <p14:tracePt t="72392" x="5588000" y="5168900"/>
          <p14:tracePt t="72468" x="5588000" y="5175250"/>
          <p14:tracePt t="72634" x="5588000" y="5168900"/>
          <p14:tracePt t="72642" x="5588000" y="51562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Levels of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b-NO" altLang="en-US" b="1" smtClean="0">
                <a:solidFill>
                  <a:schemeClr val="bg1"/>
                </a:solidFill>
              </a:rPr>
              <a:t>4 levels of prevention: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Primordial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Primary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Secondary</a:t>
            </a:r>
          </a:p>
          <a:p>
            <a:pPr eaLnBrk="1" hangingPunct="1"/>
            <a:r>
              <a:rPr lang="nb-NO" altLang="en-US" b="1" smtClean="0">
                <a:solidFill>
                  <a:srgbClr val="FF9900"/>
                </a:solidFill>
              </a:rPr>
              <a:t>Tertiary</a:t>
            </a:r>
          </a:p>
          <a:p>
            <a:pPr eaLnBrk="1" hangingPunct="1">
              <a:buFontTx/>
              <a:buNone/>
            </a:pPr>
            <a:endParaRPr lang="en-US" altLang="en-US" b="1" smtClean="0">
              <a:solidFill>
                <a:srgbClr val="FF9900"/>
              </a:solidFill>
            </a:endParaRPr>
          </a:p>
        </p:txBody>
      </p:sp>
      <p:sp>
        <p:nvSpPr>
          <p:cNvPr id="19460" name="AutoShape 4"/>
          <p:cNvSpPr>
            <a:spLocks/>
          </p:cNvSpPr>
          <p:nvPr/>
        </p:nvSpPr>
        <p:spPr bwMode="auto">
          <a:xfrm>
            <a:off x="2895600" y="2286000"/>
            <a:ext cx="762000" cy="1066800"/>
          </a:xfrm>
          <a:prstGeom prst="rightBrace">
            <a:avLst>
              <a:gd name="adj1" fmla="val 11667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38600" y="2438400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000">
                <a:solidFill>
                  <a:schemeClr val="bg1"/>
                </a:solidFill>
              </a:rPr>
              <a:t>Contributes the most to health and wellbeing of the whole population!</a:t>
            </a:r>
            <a:endParaRPr lang="en-US" altLang="en-US" sz="200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63"/>
    </mc:Choice>
    <mc:Fallback>
      <p:transition spd="slow" advTm="55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60" grpId="0" animBg="1"/>
      <p:bldP spid="194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Conclusions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en-US" sz="2800" smtClean="0">
                <a:solidFill>
                  <a:schemeClr val="bg1"/>
                </a:solidFill>
              </a:rPr>
              <a:t>Epidemiology identifies risk factors for disease and so it is important for prevention.</a:t>
            </a:r>
          </a:p>
          <a:p>
            <a:pPr eaLnBrk="1" hangingPunct="1"/>
            <a:r>
              <a:rPr lang="nb-NO" altLang="en-US" sz="2800" smtClean="0">
                <a:solidFill>
                  <a:schemeClr val="bg1"/>
                </a:solidFill>
              </a:rPr>
              <a:t>There are 4 levels of prevention, primary prevention is the most effective populationwise.</a:t>
            </a:r>
          </a:p>
          <a:p>
            <a:pPr eaLnBrk="1" hangingPunct="1"/>
            <a:r>
              <a:rPr lang="nb-NO" altLang="en-US" sz="2800" smtClean="0">
                <a:solidFill>
                  <a:schemeClr val="bg1"/>
                </a:solidFill>
              </a:rPr>
              <a:t>There are 2 main strategies for primary prevention: population and high risk strategy.</a:t>
            </a:r>
          </a:p>
          <a:p>
            <a:pPr eaLnBrk="1" hangingPunct="1"/>
            <a:r>
              <a:rPr lang="nb-NO" altLang="en-US" sz="2800" smtClean="0">
                <a:solidFill>
                  <a:schemeClr val="bg1"/>
                </a:solidFill>
              </a:rPr>
              <a:t>Screening is a good tool to identify an unrecognized disease and so prevent its progression.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69"/>
    </mc:Choice>
    <mc:Fallback>
      <p:transition spd="slow" advTm="3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Secondary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610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Aims to cure patients and reduce the more serious consequences of disease through early diagnosis and treatment.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81000" y="2667000"/>
            <a:ext cx="845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Can be applied only to diseases in which the natural history includes an early period when it is easily identified and treated.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86106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2 requirements for useful secondary prevention programs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 1. A safe and accurate method of detection of diseases ( prefereably at a preclinical stage).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 2. Effective methods of intervention.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72"/>
    </mc:Choice>
    <mc:Fallback>
      <p:transition spd="slow" advTm="125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629" grpId="0"/>
      <p:bldP spid="26630" grpId="0"/>
    </p:bldLst>
  </p:timing>
  <p:extLst>
    <p:ext uri="{3A86A75C-4F4B-4683-9AE1-C65F6400EC91}">
      <p14:laserTraceLst xmlns:p14="http://schemas.microsoft.com/office/powerpoint/2010/main">
        <p14:tracePtLst>
          <p14:tracePt t="52275" x="1009650" y="5207000"/>
          <p14:tracePt t="52284" x="1003300" y="5175250"/>
          <p14:tracePt t="52290" x="996950" y="5149850"/>
          <p14:tracePt t="52307" x="984250" y="5105400"/>
          <p14:tracePt t="52323" x="939800" y="5054600"/>
          <p14:tracePt t="52340" x="901700" y="5010150"/>
          <p14:tracePt t="52356" x="857250" y="4953000"/>
          <p14:tracePt t="52390" x="762000" y="4806950"/>
          <p14:tracePt t="52423" x="711200" y="4660900"/>
          <p14:tracePt t="52457" x="685800" y="4508500"/>
          <p14:tracePt t="52473" x="685800" y="4470400"/>
          <p14:tracePt t="52490" x="685800" y="4413250"/>
          <p14:tracePt t="52507" x="698500" y="4381500"/>
          <p14:tracePt t="52524" x="730250" y="4330700"/>
          <p14:tracePt t="52540" x="825500" y="4222750"/>
          <p14:tracePt t="52557" x="882650" y="4159250"/>
          <p14:tracePt t="52573" x="996950" y="4057650"/>
          <p14:tracePt t="52590" x="1054100" y="4000500"/>
          <p14:tracePt t="52607" x="1098550" y="3968750"/>
          <p14:tracePt t="52623" x="1200150" y="3879850"/>
          <p14:tracePt t="52640" x="1289050" y="3816350"/>
          <p14:tracePt t="52656" x="1422400" y="3721100"/>
          <p14:tracePt t="52673" x="1524000" y="3663950"/>
          <p14:tracePt t="52691" x="1600200" y="3619500"/>
          <p14:tracePt t="52706" x="1695450" y="3587750"/>
          <p14:tracePt t="52723" x="1752600" y="3581400"/>
          <p14:tracePt t="52740" x="1778000" y="3581400"/>
          <p14:tracePt t="53103" x="1746250" y="3581400"/>
          <p14:tracePt t="53110" x="1682750" y="3581400"/>
          <p14:tracePt t="53123" x="1600200" y="3581400"/>
          <p14:tracePt t="53140" x="1282700" y="3556000"/>
          <p14:tracePt t="53156" x="1054100" y="3517900"/>
          <p14:tracePt t="53159" x="958850" y="3511550"/>
          <p14:tracePt t="53173" x="774700" y="3454400"/>
          <p14:tracePt t="53190" x="641350" y="3416300"/>
          <p14:tracePt t="53223" x="412750" y="3308350"/>
          <p14:tracePt t="53257" x="342900" y="3257550"/>
          <p14:tracePt t="53290" x="336550" y="3251200"/>
          <p14:tracePt t="53307" x="387350" y="3232150"/>
          <p14:tracePt t="53323" x="469900" y="3200400"/>
          <p14:tracePt t="53340" x="654050" y="3149600"/>
          <p14:tracePt t="53356" x="844550" y="3124200"/>
          <p14:tracePt t="53373" x="1060450" y="3105150"/>
          <p14:tracePt t="53390" x="1371600" y="3124200"/>
          <p14:tracePt t="53407" x="1600200" y="3162300"/>
          <p14:tracePt t="53423" x="1936750" y="3257550"/>
          <p14:tracePt t="53440" x="2139950" y="3321050"/>
          <p14:tracePt t="53456" x="2400300" y="3397250"/>
          <p14:tracePt t="53473" x="2520950" y="3448050"/>
          <p14:tracePt t="53490" x="2647950" y="3492500"/>
          <p14:tracePt t="53507" x="2844800" y="3536950"/>
          <p14:tracePt t="53523" x="2940050" y="3556000"/>
          <p14:tracePt t="53540" x="3054350" y="3600450"/>
          <p14:tracePt t="53556" x="3232150" y="3663950"/>
          <p14:tracePt t="53573" x="3346450" y="3695700"/>
          <p14:tracePt t="53590" x="3467100" y="3727450"/>
          <p14:tracePt t="53607" x="3530600" y="3733800"/>
          <p14:tracePt t="53623" x="3594100" y="3721100"/>
          <p14:tracePt t="53640" x="3625850" y="3708400"/>
          <p14:tracePt t="53656" x="3663950" y="3702050"/>
          <p14:tracePt t="53659" x="3689350" y="3695700"/>
          <p14:tracePt t="53673" x="3752850" y="3695700"/>
          <p14:tracePt t="53690" x="3829050" y="3695700"/>
          <p14:tracePt t="53706" x="3975100" y="3676650"/>
          <p14:tracePt t="53723" x="4064000" y="3663950"/>
          <p14:tracePt t="53740" x="4171950" y="3657600"/>
          <p14:tracePt t="53756" x="4349750" y="3651250"/>
          <p14:tracePt t="53773" x="4476750" y="3651250"/>
          <p14:tracePt t="53790" x="4673600" y="3683000"/>
          <p14:tracePt t="53806" x="4826000" y="3727450"/>
          <p14:tracePt t="53823" x="4978400" y="3771900"/>
          <p14:tracePt t="53840" x="5162550" y="3835400"/>
          <p14:tracePt t="53857" x="5264150" y="3873500"/>
          <p14:tracePt t="53873" x="5378450" y="3905250"/>
          <p14:tracePt t="53890" x="5410200" y="3917950"/>
          <p14:tracePt t="53906" x="5429250" y="3917950"/>
          <p14:tracePt t="53940" x="5391150" y="3905250"/>
          <p14:tracePt t="54226" x="5346700" y="3879850"/>
          <p14:tracePt t="54233" x="5289550" y="3841750"/>
          <p14:tracePt t="54240" x="5219700" y="3790950"/>
          <p14:tracePt t="54257" x="5092700" y="3670300"/>
          <p14:tracePt t="54273" x="4972050" y="3549650"/>
          <p14:tracePt t="54290" x="4775200" y="3359150"/>
          <p14:tracePt t="54306" x="4641850" y="3244850"/>
          <p14:tracePt t="54340" x="4381500" y="2959100"/>
          <p14:tracePt t="54374" x="4324350" y="2895600"/>
          <p14:tracePt t="54406" x="4324350" y="2889250"/>
          <p14:tracePt t="54440" x="4330700" y="2889250"/>
          <p14:tracePt t="54457" x="4432300" y="2895600"/>
          <p14:tracePt t="54473" x="4603750" y="2914650"/>
          <p14:tracePt t="54490" x="4953000" y="2959100"/>
          <p14:tracePt t="54506" x="5181600" y="2997200"/>
          <p14:tracePt t="54523" x="5353050" y="3035300"/>
          <p14:tracePt t="54540" x="5562600" y="3098800"/>
          <p14:tracePt t="54557" x="5721350" y="3130550"/>
          <p14:tracePt t="54574" x="5918200" y="3168650"/>
          <p14:tracePt t="54590" x="6019800" y="3194050"/>
          <p14:tracePt t="54606" x="6102350" y="3219450"/>
          <p14:tracePt t="54623" x="6197600" y="3251200"/>
          <p14:tracePt t="54640" x="6248400" y="3270250"/>
          <p14:tracePt t="54657" x="6305550" y="3295650"/>
          <p14:tracePt t="54673" x="6350000" y="3308350"/>
          <p14:tracePt t="54677" x="6362700" y="3308350"/>
          <p14:tracePt t="54691" x="6381750" y="3314700"/>
          <p14:tracePt t="54706" x="6400800" y="3314700"/>
          <p14:tracePt t="54919" x="6388100" y="3314700"/>
          <p14:tracePt t="54926" x="6362700" y="3308350"/>
          <p14:tracePt t="54933" x="6337300" y="3308350"/>
          <p14:tracePt t="54940" x="6305550" y="3302000"/>
          <p14:tracePt t="54957" x="6203950" y="3276600"/>
          <p14:tracePt t="54973" x="5981700" y="3263900"/>
          <p14:tracePt t="54990" x="5810250" y="3251200"/>
          <p14:tracePt t="55007" x="5651500" y="3244850"/>
          <p14:tracePt t="55023" x="5359400" y="3232150"/>
          <p14:tracePt t="55040" x="5175250" y="3219450"/>
          <p14:tracePt t="55056" x="5029200" y="3219450"/>
          <p14:tracePt t="55073" x="4870450" y="3219450"/>
          <p14:tracePt t="55090" x="4749800" y="3219450"/>
          <p14:tracePt t="55106" x="4559300" y="3206750"/>
          <p14:tracePt t="55123" x="4438650" y="3200400"/>
          <p14:tracePt t="55140" x="4311650" y="3194050"/>
          <p14:tracePt t="55156" x="4076700" y="3162300"/>
          <p14:tracePt t="55173" x="3924300" y="3136900"/>
          <p14:tracePt t="55175" x="3841750" y="3124200"/>
          <p14:tracePt t="55190" x="3644900" y="3092450"/>
          <p14:tracePt t="55207" x="3473450" y="3073400"/>
          <p14:tracePt t="55223" x="3314700" y="3054350"/>
          <p14:tracePt t="55240" x="3048000" y="3016250"/>
          <p14:tracePt t="55257" x="2870200" y="3003550"/>
          <p14:tracePt t="55273" x="2686050" y="2984500"/>
          <p14:tracePt t="55290" x="2571750" y="2965450"/>
          <p14:tracePt t="55307" x="2476500" y="2959100"/>
          <p14:tracePt t="55323" x="2343150" y="2933700"/>
          <p14:tracePt t="55340" x="2254250" y="2921000"/>
          <p14:tracePt t="55356" x="2139950" y="2908300"/>
          <p14:tracePt t="55373" x="2101850" y="2908300"/>
          <p14:tracePt t="55390" x="2082800" y="2908300"/>
          <p14:tracePt t="55407" x="2070100" y="2908300"/>
          <p14:tracePt t="55440" x="2006600" y="2946400"/>
          <p14:tracePt t="55457" x="1898650" y="3003550"/>
          <p14:tracePt t="55473" x="1771650" y="3086100"/>
          <p14:tracePt t="55490" x="1606550" y="3200400"/>
          <p14:tracePt t="55507" x="1536700" y="3244850"/>
          <p14:tracePt t="55523" x="1473200" y="3276600"/>
          <p14:tracePt t="55540" x="1460500" y="3282950"/>
          <p14:tracePt t="55557" x="1454150" y="3282950"/>
          <p14:tracePt t="55573" x="1447800" y="3289300"/>
          <p14:tracePt t="55988" x="1454150" y="3289300"/>
          <p14:tracePt t="56002" x="1460500" y="3289300"/>
          <p14:tracePt t="56009" x="1473200" y="3289300"/>
          <p14:tracePt t="56023" x="1485900" y="3289300"/>
          <p14:tracePt t="56040" x="1504950" y="3295650"/>
          <p14:tracePt t="56056" x="1536700" y="3302000"/>
          <p14:tracePt t="56074" x="1593850" y="3308350"/>
          <p14:tracePt t="56090" x="1625600" y="3321050"/>
          <p14:tracePt t="56123" x="1790700" y="3321050"/>
          <p14:tracePt t="56157" x="2070100" y="3302000"/>
          <p14:tracePt t="56160" x="2127250" y="3302000"/>
          <p14:tracePt t="56190" x="2349500" y="3302000"/>
          <p14:tracePt t="56206" x="2451100" y="3302000"/>
          <p14:tracePt t="56223" x="2546350" y="3302000"/>
          <p14:tracePt t="56240" x="2590800" y="3302000"/>
          <p14:tracePt t="56257" x="2641600" y="3302000"/>
          <p14:tracePt t="56273" x="2724150" y="3308350"/>
          <p14:tracePt t="56290" x="2794000" y="3308350"/>
          <p14:tracePt t="56306" x="2870200" y="3308350"/>
          <p14:tracePt t="56323" x="2940050" y="3308350"/>
          <p14:tracePt t="56340" x="2965450" y="3314700"/>
          <p14:tracePt t="56357" x="2990850" y="3314700"/>
          <p14:tracePt t="56373" x="3003550" y="3314700"/>
          <p14:tracePt t="56390" x="3022600" y="3314700"/>
          <p14:tracePt t="56407" x="3035300" y="3321050"/>
          <p14:tracePt t="56423" x="3048000" y="3321050"/>
          <p14:tracePt t="56440" x="3054350" y="3321050"/>
          <p14:tracePt t="56457" x="3060700" y="3321050"/>
          <p14:tracePt t="57092" x="3067050" y="3321050"/>
          <p14:tracePt t="57099" x="3086100" y="3321050"/>
          <p14:tracePt t="57107" x="3105150" y="3321050"/>
          <p14:tracePt t="57124" x="3155950" y="3321050"/>
          <p14:tracePt t="57140" x="3232150" y="3321050"/>
          <p14:tracePt t="57157" x="3276600" y="3321050"/>
          <p14:tracePt t="57174" x="3327400" y="3321050"/>
          <p14:tracePt t="57175" x="3352800" y="3327400"/>
          <p14:tracePt t="57207" x="3467100" y="3333750"/>
          <p14:tracePt t="57240" x="3663950" y="3352800"/>
          <p14:tracePt t="57273" x="3924300" y="3371850"/>
          <p14:tracePt t="57290" x="4013200" y="3384550"/>
          <p14:tracePt t="57306" x="4184650" y="3403600"/>
          <p14:tracePt t="57323" x="4286250" y="3416300"/>
          <p14:tracePt t="57340" x="4362450" y="3422650"/>
          <p14:tracePt t="57357" x="4464050" y="3435350"/>
          <p14:tracePt t="57373" x="4540250" y="3435350"/>
          <p14:tracePt t="57390" x="4692650" y="3454400"/>
          <p14:tracePt t="57407" x="4787900" y="3460750"/>
          <p14:tracePt t="57423" x="4870450" y="3473450"/>
          <p14:tracePt t="57440" x="4972050" y="3486150"/>
          <p14:tracePt t="57457" x="5022850" y="3505200"/>
          <p14:tracePt t="57473" x="5118100" y="3524250"/>
          <p14:tracePt t="57490" x="5162550" y="3530600"/>
          <p14:tracePt t="57507" x="5194300" y="3543300"/>
          <p14:tracePt t="57524" x="5213350" y="3549650"/>
          <p14:tracePt t="57540" x="5219700" y="3549650"/>
          <p14:tracePt t="57591" x="5226050" y="3549650"/>
          <p14:tracePt t="57924" x="5238750" y="3549650"/>
          <p14:tracePt t="57931" x="5264150" y="3549650"/>
          <p14:tracePt t="57941" x="5289550" y="3536950"/>
          <p14:tracePt t="57957" x="5340350" y="3530600"/>
          <p14:tracePt t="57990" x="5499100" y="3505200"/>
          <p14:tracePt t="58023" x="5626100" y="3498850"/>
          <p14:tracePt t="58057" x="5715000" y="3498850"/>
          <p14:tracePt t="58074" x="5740400" y="3498850"/>
          <p14:tracePt t="58090" x="5797550" y="3505200"/>
          <p14:tracePt t="58107" x="5848350" y="3511550"/>
          <p14:tracePt t="58123" x="5899150" y="3517900"/>
          <p14:tracePt t="58140" x="5949950" y="3530600"/>
          <p14:tracePt t="58157" x="5975350" y="3530600"/>
          <p14:tracePt t="58173" x="6007100" y="3530600"/>
          <p14:tracePt t="58190" x="6019800" y="3530600"/>
          <p14:tracePt t="58207" x="6038850" y="3536950"/>
          <p14:tracePt t="58223" x="6076950" y="3536950"/>
          <p14:tracePt t="58240" x="6108700" y="3536950"/>
          <p14:tracePt t="58257" x="6134100" y="3536950"/>
          <p14:tracePt t="58274" x="6172200" y="3530600"/>
          <p14:tracePt t="58290" x="6210300" y="3530600"/>
          <p14:tracePt t="58306" x="6286500" y="3530600"/>
          <p14:tracePt t="58323" x="6324600" y="3530600"/>
          <p14:tracePt t="58340" x="6394450" y="3536950"/>
          <p14:tracePt t="58356" x="6438900" y="3536950"/>
          <p14:tracePt t="58374" x="6477000" y="3536950"/>
          <p14:tracePt t="58390" x="6540500" y="3543300"/>
          <p14:tracePt t="58407" x="6584950" y="3549650"/>
          <p14:tracePt t="58423" x="6654800" y="3549650"/>
          <p14:tracePt t="58440" x="6699250" y="3549650"/>
          <p14:tracePt t="58457" x="6737350" y="3549650"/>
          <p14:tracePt t="58474" x="6794500" y="3556000"/>
          <p14:tracePt t="58490" x="6813550" y="3556000"/>
          <p14:tracePt t="58507" x="6838950" y="3562350"/>
          <p14:tracePt t="58523" x="6845300" y="3562350"/>
          <p14:tracePt t="58750" x="6807200" y="3562350"/>
          <p14:tracePt t="58757" x="6743700" y="3556000"/>
          <p14:tracePt t="58764" x="6680200" y="3536950"/>
          <p14:tracePt t="58774" x="6604000" y="3530600"/>
          <p14:tracePt t="58791" x="6445250" y="3511550"/>
          <p14:tracePt t="58807" x="6184900" y="3473450"/>
          <p14:tracePt t="58823" x="6026150" y="3454400"/>
          <p14:tracePt t="58840" x="5772150" y="3416300"/>
          <p14:tracePt t="58857" x="5524500" y="3384550"/>
          <p14:tracePt t="58874" x="5226050" y="3321050"/>
          <p14:tracePt t="58890" x="4667250" y="3213100"/>
          <p14:tracePt t="58907" x="4305300" y="3130550"/>
          <p14:tracePt t="58923" x="3854450" y="3060700"/>
          <p14:tracePt t="58940" x="3594100" y="3028950"/>
          <p14:tracePt t="58957" x="3302000" y="3009900"/>
          <p14:tracePt t="58974" x="2952750" y="2997200"/>
          <p14:tracePt t="58992" x="2711450" y="2997200"/>
          <p14:tracePt t="59007" x="2374900" y="2997200"/>
          <p14:tracePt t="59023" x="2197100" y="3003550"/>
          <p14:tracePt t="59040" x="1943100" y="3028950"/>
          <p14:tracePt t="59057" x="1809750" y="3054350"/>
          <p14:tracePt t="59073" x="1701800" y="3073400"/>
          <p14:tracePt t="59090" x="1581150" y="3117850"/>
          <p14:tracePt t="59107" x="1530350" y="3130550"/>
          <p14:tracePt t="59123" x="1498600" y="3143250"/>
          <p14:tracePt t="59140" x="1492250" y="3149600"/>
          <p14:tracePt t="59157" x="1473200" y="3162300"/>
          <p14:tracePt t="59173" x="1435100" y="3187700"/>
          <p14:tracePt t="59190" x="1422400" y="3200400"/>
          <p14:tracePt t="59193" x="1409700" y="3206750"/>
          <p14:tracePt t="59207" x="1384300" y="3225800"/>
          <p14:tracePt t="59223" x="1358900" y="3251200"/>
          <p14:tracePt t="59240" x="1346200" y="3270250"/>
          <p14:tracePt t="59257" x="1314450" y="3308350"/>
          <p14:tracePt t="59274" x="1301750" y="3346450"/>
          <p14:tracePt t="59290" x="1276350" y="3384550"/>
          <p14:tracePt t="59307" x="1231900" y="3460750"/>
          <p14:tracePt t="59323" x="1193800" y="3536950"/>
          <p14:tracePt t="59340" x="1155700" y="3632200"/>
          <p14:tracePt t="59357" x="1143000" y="3676650"/>
          <p14:tracePt t="59373" x="1136650" y="3708400"/>
          <p14:tracePt t="59390" x="1136650" y="3714750"/>
          <p14:tracePt t="59407" x="1136650" y="3721100"/>
          <p14:tracePt t="59423" x="1149350" y="3727450"/>
          <p14:tracePt t="59440" x="1155700" y="3733800"/>
          <p14:tracePt t="59457" x="1181100" y="3752850"/>
          <p14:tracePt t="59474" x="1193800" y="3759200"/>
          <p14:tracePt t="59490" x="1206500" y="3765550"/>
          <p14:tracePt t="59507" x="1231900" y="3778250"/>
          <p14:tracePt t="59523" x="1250950" y="3778250"/>
          <p14:tracePt t="59540" x="1295400" y="3797300"/>
          <p14:tracePt t="59557" x="1327150" y="3816350"/>
          <p14:tracePt t="59574" x="1377950" y="3841750"/>
          <p14:tracePt t="59590" x="1473200" y="3879850"/>
          <p14:tracePt t="59607" x="1562100" y="3930650"/>
          <p14:tracePt t="59623" x="1670050" y="3981450"/>
          <p14:tracePt t="59640" x="1752600" y="4006850"/>
          <p14:tracePt t="59657" x="1828800" y="4032250"/>
          <p14:tracePt t="59674" x="2006600" y="4064000"/>
          <p14:tracePt t="59690" x="2139950" y="4095750"/>
          <p14:tracePt t="59693" x="2216150" y="4114800"/>
          <p14:tracePt t="59707" x="2362200" y="4140200"/>
          <p14:tracePt t="59723" x="2559050" y="4171950"/>
          <p14:tracePt t="59740" x="2736850" y="4191000"/>
          <p14:tracePt t="59757" x="2959100" y="4197350"/>
          <p14:tracePt t="59774" x="3130550" y="4197350"/>
          <p14:tracePt t="59790" x="3352800" y="4184650"/>
          <p14:tracePt t="59807" x="3460750" y="4171950"/>
          <p14:tracePt t="59823" x="3562350" y="4146550"/>
          <p14:tracePt t="59840" x="3651250" y="4114800"/>
          <p14:tracePt t="59857" x="3676650" y="4095750"/>
          <p14:tracePt t="59873" x="3695700" y="4089400"/>
          <p14:tracePt t="59908" x="3695700" y="4083050"/>
          <p14:tracePt t="59936" x="3695700" y="4076700"/>
          <p14:tracePt t="59943" x="3695700" y="4070350"/>
          <p14:tracePt t="59957" x="3695700" y="4044950"/>
          <p14:tracePt t="59974" x="3721100" y="3975100"/>
          <p14:tracePt t="59990" x="3740150" y="3905250"/>
          <p14:tracePt t="60007" x="3765550" y="3829050"/>
          <p14:tracePt t="60024" x="3771900" y="3803650"/>
          <p14:tracePt t="60040" x="3771900" y="3797300"/>
          <p14:tracePt t="60074" x="3771900" y="3790950"/>
          <p14:tracePt t="60095" x="3771900" y="3784600"/>
          <p14:tracePt t="60122" x="3765550" y="3778250"/>
          <p14:tracePt t="60136" x="3746500" y="3759200"/>
          <p14:tracePt t="60143" x="3708400" y="3721100"/>
          <p14:tracePt t="60158" x="3683000" y="3683000"/>
          <p14:tracePt t="60174" x="3632200" y="3619500"/>
          <p14:tracePt t="60190" x="3606800" y="3587750"/>
          <p14:tracePt t="60192" x="3594100" y="3575050"/>
          <p14:tracePt t="60207" x="3505200" y="3517900"/>
          <p14:tracePt t="60224" x="3409950" y="3441700"/>
          <p14:tracePt t="60240" x="3270250" y="3359150"/>
          <p14:tracePt t="60257" x="3155950" y="3327400"/>
          <p14:tracePt t="60274" x="3067050" y="3289300"/>
          <p14:tracePt t="60290" x="2927350" y="3238500"/>
          <p14:tracePt t="60307" x="2825750" y="3219450"/>
          <p14:tracePt t="60324" x="2698750" y="3206750"/>
          <p14:tracePt t="60340" x="2527300" y="3200400"/>
          <p14:tracePt t="60357" x="2425700" y="3219450"/>
          <p14:tracePt t="60374" x="2317750" y="3225800"/>
          <p14:tracePt t="60390" x="2241550" y="3232150"/>
          <p14:tracePt t="60407" x="2159000" y="3244850"/>
          <p14:tracePt t="60424" x="2070100" y="3270250"/>
          <p14:tracePt t="60440" x="2019300" y="3270250"/>
          <p14:tracePt t="60457" x="1955800" y="3289300"/>
          <p14:tracePt t="60473" x="1911350" y="3308350"/>
          <p14:tracePt t="60490" x="1873250" y="3327400"/>
          <p14:tracePt t="60507" x="1835150" y="3352800"/>
          <p14:tracePt t="60524" x="1822450" y="3359150"/>
          <p14:tracePt t="60540" x="1816100" y="3371850"/>
          <p14:tracePt t="60573" x="1816100" y="3403600"/>
          <p14:tracePt t="60590" x="1835150" y="3454400"/>
          <p14:tracePt t="60607" x="1854200" y="3524250"/>
          <p14:tracePt t="60623" x="1911350" y="3632200"/>
          <p14:tracePt t="60640" x="1955800" y="3702050"/>
          <p14:tracePt t="60657" x="2025650" y="3765550"/>
          <p14:tracePt t="60674" x="2127250" y="3854450"/>
          <p14:tracePt t="60690" x="2216150" y="3917950"/>
          <p14:tracePt t="60693" x="2260600" y="3943350"/>
          <p14:tracePt t="60707" x="2343150" y="3981450"/>
          <p14:tracePt t="60724" x="2425700" y="4019550"/>
          <p14:tracePt t="60740" x="2540000" y="4051300"/>
          <p14:tracePt t="60757" x="2717800" y="4089400"/>
          <p14:tracePt t="60774" x="2844800" y="4108450"/>
          <p14:tracePt t="60790" x="3028950" y="4114800"/>
          <p14:tracePt t="60807" x="3124200" y="4114800"/>
          <p14:tracePt t="60823" x="3289300" y="4070350"/>
          <p14:tracePt t="60840" x="3390900" y="4032250"/>
          <p14:tracePt t="60857" x="3467100" y="3975100"/>
          <p14:tracePt t="60874" x="3536950" y="3911600"/>
          <p14:tracePt t="60890" x="3549650" y="3898900"/>
          <p14:tracePt t="60907" x="3556000" y="3892550"/>
          <p14:tracePt t="60924" x="3556000" y="3886200"/>
          <p14:tracePt t="60984" x="3556000" y="3873500"/>
          <p14:tracePt t="60992" x="3556000" y="3867150"/>
          <p14:tracePt t="61007" x="3505200" y="3797300"/>
          <p14:tracePt t="61024" x="3416300" y="3683000"/>
          <p14:tracePt t="61040" x="3327400" y="3568700"/>
          <p14:tracePt t="61057" x="3308350" y="3543300"/>
          <p14:tracePt t="61073" x="3238500" y="3511550"/>
          <p14:tracePt t="61091" x="3168650" y="3492500"/>
          <p14:tracePt t="61107" x="3086100" y="3479800"/>
          <p14:tracePt t="61124" x="2927350" y="3479800"/>
          <p14:tracePt t="61141" x="2806700" y="3486150"/>
          <p14:tracePt t="61157" x="2654300" y="3524250"/>
          <p14:tracePt t="61173" x="2584450" y="3543300"/>
          <p14:tracePt t="61190" x="2533650" y="3562350"/>
          <p14:tracePt t="61207" x="2495550" y="3587750"/>
          <p14:tracePt t="61224" x="2470150" y="3606800"/>
          <p14:tracePt t="61240" x="2463800" y="3619500"/>
          <p14:tracePt t="61257" x="2457450" y="3625850"/>
          <p14:tracePt t="61339" x="2457450" y="3632200"/>
          <p14:tracePt t="61346" x="2457450" y="3638550"/>
          <p14:tracePt t="61357" x="2463800" y="3638550"/>
          <p14:tracePt t="61374" x="2476500" y="3657600"/>
          <p14:tracePt t="61390" x="2495550" y="3663950"/>
          <p14:tracePt t="61407" x="2501900" y="3676650"/>
          <p14:tracePt t="61424" x="2508250" y="3683000"/>
          <p14:tracePt t="61457" x="2514600" y="3689350"/>
          <p14:tracePt t="84850" x="2476500" y="3683000"/>
          <p14:tracePt t="84856" x="2419350" y="3651250"/>
          <p14:tracePt t="84863" x="2355850" y="3613150"/>
          <p14:tracePt t="84875" x="2254250" y="3581400"/>
          <p14:tracePt t="84892" x="1752600" y="3371850"/>
          <p14:tracePt t="84908" x="1365250" y="3200400"/>
          <p14:tracePt t="84942" x="635000" y="2857500"/>
          <p14:tracePt t="84975" x="177800" y="2673350"/>
          <p14:tracePt t="85300" x="82550" y="4711700"/>
          <p14:tracePt t="85307" x="146050" y="4730750"/>
          <p14:tracePt t="85314" x="203200" y="4737100"/>
          <p14:tracePt t="85325" x="260350" y="4743450"/>
          <p14:tracePt t="85341" x="406400" y="4756150"/>
          <p14:tracePt t="85359" x="508000" y="4730750"/>
          <p14:tracePt t="85375" x="641350" y="4686300"/>
          <p14:tracePt t="85408" x="914400" y="4597400"/>
          <p14:tracePt t="85441" x="1003300" y="4559300"/>
          <p14:tracePt t="85475" x="1060450" y="4470400"/>
          <p14:tracePt t="85492" x="1092200" y="4425950"/>
          <p14:tracePt t="85508" x="1117600" y="4375150"/>
          <p14:tracePt t="85525" x="1117600" y="4362450"/>
          <p14:tracePt t="85572" x="1117600" y="4356100"/>
          <p14:tracePt t="85577" x="1111250" y="4343400"/>
          <p14:tracePt t="85591" x="1066800" y="4292600"/>
          <p14:tracePt t="85608" x="958850" y="4229100"/>
          <p14:tracePt t="85625" x="882650" y="4184650"/>
          <p14:tracePt t="85641" x="844550" y="4171950"/>
          <p14:tracePt t="85668" x="844550" y="4203700"/>
          <p14:tracePt t="85676" x="863600" y="4235450"/>
          <p14:tracePt t="85691" x="908050" y="4343400"/>
          <p14:tracePt t="85708" x="971550" y="4457700"/>
          <p14:tracePt t="85725" x="1066800" y="4616450"/>
          <p14:tracePt t="85741" x="1130300" y="4730750"/>
          <p14:tracePt t="85758" x="1200150" y="4864100"/>
          <p14:tracePt t="85775" x="1250950" y="4940300"/>
          <p14:tracePt t="85792" x="1352550" y="5010150"/>
          <p14:tracePt t="85808" x="1466850" y="5054600"/>
          <p14:tracePt t="85825" x="1568450" y="5073650"/>
          <p14:tracePt t="85841" x="1701800" y="5092700"/>
          <p14:tracePt t="85858" x="1765300" y="5092700"/>
          <p14:tracePt t="85875" x="1803400" y="5092700"/>
          <p14:tracePt t="85891" x="1873250" y="5054600"/>
          <p14:tracePt t="85908" x="1905000" y="5035550"/>
          <p14:tracePt t="85925" x="1917700" y="5016500"/>
          <p14:tracePt t="85941" x="1917700" y="4984750"/>
          <p14:tracePt t="85959" x="1898650" y="4908550"/>
          <p14:tracePt t="85975" x="1854200" y="4838700"/>
          <p14:tracePt t="85991" x="1809750" y="4794250"/>
          <p14:tracePt t="86008" x="1714500" y="4737100"/>
          <p14:tracePt t="86025" x="1619250" y="4724400"/>
          <p14:tracePt t="86042" x="1422400" y="4718050"/>
          <p14:tracePt t="86058" x="1314450" y="4730750"/>
          <p14:tracePt t="86075" x="1200150" y="4781550"/>
          <p14:tracePt t="86091" x="1079500" y="4908550"/>
          <p14:tracePt t="86108" x="1035050" y="5003800"/>
          <p14:tracePt t="86125" x="1009650" y="5111750"/>
          <p14:tracePt t="86142" x="1003300" y="5276850"/>
          <p14:tracePt t="86158" x="1003300" y="5391150"/>
          <p14:tracePt t="86175" x="1073150" y="5594350"/>
          <p14:tracePt t="86191" x="1123950" y="5676900"/>
          <p14:tracePt t="86208" x="1181100" y="5734050"/>
          <p14:tracePt t="86225" x="1327150" y="5778500"/>
          <p14:tracePt t="86241" x="1428750" y="5791200"/>
          <p14:tracePt t="86258" x="1581150" y="5765800"/>
          <p14:tracePt t="86275" x="1638300" y="5727700"/>
          <p14:tracePt t="86291" x="1689100" y="5695950"/>
          <p14:tracePt t="86308" x="1758950" y="5613400"/>
          <p14:tracePt t="86325" x="1816100" y="5499100"/>
          <p14:tracePt t="86341" x="1879600" y="5308600"/>
          <p14:tracePt t="86358" x="1924050" y="5187950"/>
          <p14:tracePt t="86375" x="1949450" y="5003800"/>
          <p14:tracePt t="86391" x="1949450" y="4914900"/>
          <p14:tracePt t="86408" x="1949450" y="4876800"/>
          <p14:tracePt t="86425" x="1949450" y="4857750"/>
          <p14:tracePt t="86453" x="1930400" y="4851400"/>
          <p14:tracePt t="86459" x="1911350" y="4851400"/>
          <p14:tracePt t="86475" x="1841500" y="4845050"/>
          <p14:tracePt t="86491" x="1752600" y="4838700"/>
          <p14:tracePt t="86508" x="1606550" y="4870450"/>
          <p14:tracePt t="86525" x="1498600" y="4902200"/>
          <p14:tracePt t="86542" x="1371600" y="4959350"/>
          <p14:tracePt t="86558" x="1282700" y="5016500"/>
          <p14:tracePt t="86575" x="1219200" y="5067300"/>
          <p14:tracePt t="86591" x="1130300" y="5156200"/>
          <p14:tracePt t="86608" x="1085850" y="5200650"/>
          <p14:tracePt t="86625" x="1041400" y="5270500"/>
          <p14:tracePt t="86642" x="1028700" y="5314950"/>
          <p14:tracePt t="86658" x="1022350" y="5353050"/>
          <p14:tracePt t="86675" x="1035050" y="5422900"/>
          <p14:tracePt t="86691" x="1066800" y="5473700"/>
          <p14:tracePt t="86709" x="1117600" y="5549900"/>
          <p14:tracePt t="86725" x="1181100" y="5588000"/>
          <p14:tracePt t="86741" x="1263650" y="5613400"/>
          <p14:tracePt t="86758" x="1447800" y="5626100"/>
          <p14:tracePt t="86775" x="1555750" y="5626100"/>
          <p14:tracePt t="86792" x="1663700" y="5613400"/>
          <p14:tracePt t="86808" x="1720850" y="5588000"/>
          <p14:tracePt t="86825" x="1765300" y="5549900"/>
          <p14:tracePt t="86841" x="1835150" y="5467350"/>
          <p14:tracePt t="86858" x="1879600" y="5397500"/>
          <p14:tracePt t="86875" x="1911350" y="5327650"/>
          <p14:tracePt t="86891" x="1924050" y="5283200"/>
          <p14:tracePt t="86908" x="1924050" y="5232400"/>
          <p14:tracePt t="86925" x="1911350" y="5162550"/>
          <p14:tracePt t="86941" x="1879600" y="5118100"/>
          <p14:tracePt t="86958" x="1841500" y="5080000"/>
          <p14:tracePt t="86975" x="1803400" y="5080000"/>
          <p14:tracePt t="86991" x="1746250" y="5080000"/>
          <p14:tracePt t="87008" x="1644650" y="5092700"/>
          <p14:tracePt t="87025" x="1574800" y="5105400"/>
          <p14:tracePt t="87042" x="1492250" y="5124450"/>
          <p14:tracePt t="87058" x="1454150" y="5137150"/>
          <p14:tracePt t="87075" x="1422400" y="5156200"/>
          <p14:tracePt t="87092" x="1390650" y="5175250"/>
          <p14:tracePt t="87108" x="1384300" y="5175250"/>
          <p14:tracePt t="87126" x="1377950" y="5181600"/>
          <p14:tracePt t="87891" x="1422400" y="5181600"/>
          <p14:tracePt t="87898" x="1498600" y="5200650"/>
          <p14:tracePt t="87908" x="1562100" y="5219700"/>
          <p14:tracePt t="87925" x="1727200" y="5257800"/>
          <p14:tracePt t="87942" x="1962150" y="5327650"/>
          <p14:tracePt t="87959" x="2108200" y="5353050"/>
          <p14:tracePt t="87992" x="2374900" y="5353050"/>
          <p14:tracePt t="88025" x="2724150" y="5302250"/>
          <p14:tracePt t="88058" x="3003550" y="5289550"/>
          <p14:tracePt t="88075" x="3117850" y="5283200"/>
          <p14:tracePt t="88093" x="3257550" y="5251450"/>
          <p14:tracePt t="88109" x="3314700" y="5232400"/>
          <p14:tracePt t="88125" x="3359150" y="5219700"/>
          <p14:tracePt t="88142" x="3384550" y="5207000"/>
          <p14:tracePt t="88159" x="3397250" y="5200650"/>
          <p14:tracePt t="88176" x="3416300" y="5181600"/>
          <p14:tracePt t="88192" x="3422650" y="5175250"/>
          <p14:tracePt t="88209" x="3429000" y="5168900"/>
          <p14:tracePt t="88260" x="3429000" y="5162550"/>
          <p14:tracePt t="88273" x="3422650" y="5162550"/>
          <p14:tracePt t="88294" x="3403600" y="5137150"/>
          <p14:tracePt t="88301" x="3384550" y="5118100"/>
          <p14:tracePt t="88309" x="3352800" y="5092700"/>
          <p14:tracePt t="88325" x="3263900" y="5010150"/>
          <p14:tracePt t="88342" x="3162300" y="4927600"/>
          <p14:tracePt t="88359" x="2997200" y="4845050"/>
          <p14:tracePt t="88375" x="2927350" y="4826000"/>
          <p14:tracePt t="88392" x="2863850" y="4832350"/>
          <p14:tracePt t="88409" x="2825750" y="4864100"/>
          <p14:tracePt t="88425" x="2794000" y="4933950"/>
          <p14:tracePt t="88442" x="2774950" y="5054600"/>
          <p14:tracePt t="88459" x="2768600" y="5124450"/>
          <p14:tracePt t="88475" x="2794000" y="5213350"/>
          <p14:tracePt t="88492" x="2838450" y="5295900"/>
          <p14:tracePt t="88509" x="2889250" y="5384800"/>
          <p14:tracePt t="88525" x="2978150" y="5511800"/>
          <p14:tracePt t="88542" x="3054350" y="5581650"/>
          <p14:tracePt t="88558" x="3187700" y="5638800"/>
          <p14:tracePt t="88575" x="3244850" y="5664200"/>
          <p14:tracePt t="88592" x="3302000" y="5664200"/>
          <p14:tracePt t="88608" x="3416300" y="5632450"/>
          <p14:tracePt t="88625" x="3498850" y="5594350"/>
          <p14:tracePt t="88641" x="3619500" y="5524500"/>
          <p14:tracePt t="88659" x="3670300" y="5480050"/>
          <p14:tracePt t="88675" x="3702050" y="5416550"/>
          <p14:tracePt t="88692" x="3733800" y="5302250"/>
          <p14:tracePt t="88709" x="3733800" y="5232400"/>
          <p14:tracePt t="88725" x="3702050" y="5118100"/>
          <p14:tracePt t="88741" x="3657600" y="5029200"/>
          <p14:tracePt t="88758" x="3606800" y="4959350"/>
          <p14:tracePt t="88775" x="3492500" y="4870450"/>
          <p14:tracePt t="88792" x="3416300" y="4838700"/>
          <p14:tracePt t="88808" x="3295650" y="4819650"/>
          <p14:tracePt t="88825" x="3200400" y="4819650"/>
          <p14:tracePt t="88842" x="3035300" y="4851400"/>
          <p14:tracePt t="88859" x="2806700" y="4940300"/>
          <p14:tracePt t="88875" x="2660650" y="4997450"/>
          <p14:tracePt t="88892" x="2501900" y="5080000"/>
          <p14:tracePt t="88909" x="2425700" y="5124450"/>
          <p14:tracePt t="88925" x="2393950" y="5162550"/>
          <p14:tracePt t="88941" x="2368550" y="5213350"/>
          <p14:tracePt t="88958" x="2368550" y="5238750"/>
          <p14:tracePt t="88975" x="2393950" y="5327650"/>
          <p14:tracePt t="88992" x="2425700" y="5391150"/>
          <p14:tracePt t="89008" x="2514600" y="5473700"/>
          <p14:tracePt t="89025" x="2692400" y="5600700"/>
          <p14:tracePt t="89041" x="2838450" y="5689600"/>
          <p14:tracePt t="89058" x="3111500" y="5791200"/>
          <p14:tracePt t="89075" x="3308350" y="5854700"/>
          <p14:tracePt t="89092" x="3429000" y="5899150"/>
          <p14:tracePt t="89109" x="3594100" y="5918200"/>
          <p14:tracePt t="89125" x="3683000" y="5918200"/>
          <p14:tracePt t="89142" x="3778250" y="5861050"/>
          <p14:tracePt t="89159" x="3848100" y="5803900"/>
          <p14:tracePt t="89175" x="3898900" y="5727700"/>
          <p14:tracePt t="89192" x="3962400" y="5568950"/>
          <p14:tracePt t="89209" x="3987800" y="5454650"/>
          <p14:tracePt t="89225" x="3987800" y="5327650"/>
          <p14:tracePt t="89242" x="3975100" y="5264150"/>
          <p14:tracePt t="89258" x="3956050" y="5213350"/>
          <p14:tracePt t="89275" x="3905250" y="5149850"/>
          <p14:tracePt t="89291" x="3848100" y="5111750"/>
          <p14:tracePt t="89308" x="3702050" y="5054600"/>
          <p14:tracePt t="89325" x="3594100" y="5054600"/>
          <p14:tracePt t="89342" x="3448050" y="5105400"/>
          <p14:tracePt t="89359" x="3371850" y="5137150"/>
          <p14:tracePt t="89375" x="3327400" y="5168900"/>
          <p14:tracePt t="89392" x="3263900" y="5226050"/>
          <p14:tracePt t="89409" x="3232150" y="5270500"/>
          <p14:tracePt t="89425" x="3187700" y="5365750"/>
          <p14:tracePt t="89442" x="3181350" y="5422900"/>
          <p14:tracePt t="89458" x="3181350" y="5473700"/>
          <p14:tracePt t="89475" x="3225800" y="5568950"/>
          <p14:tracePt t="89492" x="3276600" y="5619750"/>
          <p14:tracePt t="89508" x="3333750" y="5664200"/>
          <p14:tracePt t="89525" x="3422650" y="5702300"/>
          <p14:tracePt t="89542" x="3460750" y="5721350"/>
          <p14:tracePt t="89559" x="3549650" y="5727700"/>
          <p14:tracePt t="89575" x="3632200" y="5721350"/>
          <p14:tracePt t="89592" x="3746500" y="5676900"/>
          <p14:tracePt t="89608" x="3803650" y="5638800"/>
          <p14:tracePt t="89625" x="3841750" y="5600700"/>
          <p14:tracePt t="89642" x="3892550" y="5480050"/>
          <p14:tracePt t="89658" x="3905250" y="5391150"/>
          <p14:tracePt t="89675" x="3898900" y="5289550"/>
          <p14:tracePt t="89692" x="3873500" y="5226050"/>
          <p14:tracePt t="89708" x="3810000" y="5149850"/>
          <p14:tracePt t="89725" x="3663950" y="5003800"/>
          <p14:tracePt t="89742" x="3498850" y="4908550"/>
          <p14:tracePt t="89758" x="3263900" y="4813300"/>
          <p14:tracePt t="89775" x="3086100" y="4794250"/>
          <p14:tracePt t="89792" x="2914650" y="4806950"/>
          <p14:tracePt t="89809" x="2711450" y="4895850"/>
          <p14:tracePt t="89825" x="2590800" y="5010150"/>
          <p14:tracePt t="89842" x="2457450" y="5181600"/>
          <p14:tracePt t="89859" x="2400300" y="5308600"/>
          <p14:tracePt t="89875" x="2362200" y="5461000"/>
          <p14:tracePt t="89892" x="2362200" y="5632450"/>
          <p14:tracePt t="89909" x="2406650" y="5715000"/>
          <p14:tracePt t="89927" x="2470150" y="5803900"/>
          <p14:tracePt t="89942" x="2571750" y="5924550"/>
          <p14:tracePt t="89959" x="2660650" y="6019800"/>
          <p14:tracePt t="89975" x="2813050" y="6096000"/>
          <p14:tracePt t="89991" x="2940050" y="6102350"/>
          <p14:tracePt t="90008" x="3136900" y="6070600"/>
          <p14:tracePt t="90025" x="3251200" y="6019800"/>
          <p14:tracePt t="90042" x="3346450" y="5956300"/>
          <p14:tracePt t="90059" x="3448050" y="5873750"/>
          <p14:tracePt t="90075" x="3505200" y="5822950"/>
          <p14:tracePt t="90092" x="3575050" y="5734050"/>
          <p14:tracePt t="90109" x="3600450" y="5683250"/>
          <p14:tracePt t="90125" x="3606800" y="5600700"/>
          <p14:tracePt t="90142" x="3606800" y="5492750"/>
          <p14:tracePt t="90159" x="3594100" y="5416550"/>
          <p14:tracePt t="90175" x="3524250" y="5327650"/>
          <p14:tracePt t="90192" x="3448050" y="5283200"/>
          <p14:tracePt t="90209" x="3378200" y="5257800"/>
          <p14:tracePt t="90225" x="3263900" y="5232400"/>
          <p14:tracePt t="90242" x="3187700" y="5232400"/>
          <p14:tracePt t="90258" x="3111500" y="5245100"/>
          <p14:tracePt t="90275" x="3086100" y="5251450"/>
          <p14:tracePt t="90292" x="3073400" y="5257800"/>
          <p14:tracePt t="90309" x="3054350" y="5270500"/>
          <p14:tracePt t="90325" x="3054350" y="5276850"/>
          <p14:tracePt t="90342" x="3054350" y="5289550"/>
          <p14:tracePt t="90359" x="3054350" y="5295900"/>
          <p14:tracePt t="90891" x="3035300" y="5295900"/>
          <p14:tracePt t="90897" x="2984500" y="5295900"/>
          <p14:tracePt t="90909" x="2933700" y="5283200"/>
          <p14:tracePt t="90925" x="2768600" y="5264150"/>
          <p14:tracePt t="90942" x="2654300" y="5238750"/>
          <p14:tracePt t="90958" x="2559050" y="5226050"/>
          <p14:tracePt t="90992" x="2165350" y="5124450"/>
          <p14:tracePt t="91025" x="1828800" y="5022850"/>
          <p14:tracePt t="91058" x="1574800" y="4991100"/>
          <p14:tracePt t="91075" x="1504950" y="4991100"/>
          <p14:tracePt t="91092" x="1441450" y="5016500"/>
          <p14:tracePt t="91108" x="1403350" y="5041900"/>
          <p14:tracePt t="91125" x="1358900" y="5073650"/>
          <p14:tracePt t="91142" x="1308100" y="5124450"/>
          <p14:tracePt t="91159" x="1270000" y="5181600"/>
          <p14:tracePt t="91175" x="1231900" y="5245100"/>
          <p14:tracePt t="91192" x="1219200" y="5283200"/>
          <p14:tracePt t="91209" x="1200150" y="5327650"/>
          <p14:tracePt t="91225" x="1193800" y="5384800"/>
          <p14:tracePt t="91242" x="1187450" y="5403850"/>
          <p14:tracePt t="91258" x="1187450" y="5422900"/>
          <p14:tracePt t="91275" x="1193800" y="5422900"/>
          <p14:tracePt t="91292" x="1225550" y="5422900"/>
          <p14:tracePt t="91309" x="1308100" y="5403850"/>
          <p14:tracePt t="91325" x="1358900" y="5384800"/>
          <p14:tracePt t="91342" x="1447800" y="5346700"/>
          <p14:tracePt t="91359" x="1511300" y="5308600"/>
          <p14:tracePt t="91362" x="1530350" y="5289550"/>
          <p14:tracePt t="91375" x="1549400" y="5270500"/>
          <p14:tracePt t="91392" x="1581150" y="5219700"/>
          <p14:tracePt t="91409" x="1593850" y="5207000"/>
          <p14:tracePt t="91425" x="1593850" y="5181600"/>
          <p14:tracePt t="91442" x="1593850" y="5175250"/>
          <p14:tracePt t="91459" x="1593850" y="5168900"/>
          <p14:tracePt t="91475" x="1587500" y="5156200"/>
          <p14:tracePt t="91492" x="1555750" y="5130800"/>
          <p14:tracePt t="91508" x="1511300" y="5111750"/>
          <p14:tracePt t="91525" x="1479550" y="5105400"/>
          <p14:tracePt t="91542" x="1441450" y="5099050"/>
          <p14:tracePt t="91559" x="1409700" y="5105400"/>
          <p14:tracePt t="91576" x="1377950" y="5118100"/>
          <p14:tracePt t="91592" x="1327150" y="5162550"/>
          <p14:tracePt t="91609" x="1301750" y="5187950"/>
          <p14:tracePt t="91626" x="1295400" y="5213350"/>
          <p14:tracePt t="91642" x="1282700" y="5226050"/>
          <p14:tracePt t="91659" x="1282700" y="5238750"/>
          <p14:tracePt t="91676" x="1282700" y="5245100"/>
          <p14:tracePt t="91692" x="1289050" y="5251450"/>
          <p14:tracePt t="91708" x="1295400" y="5257800"/>
          <p14:tracePt t="91726" x="1308100" y="5264150"/>
          <p14:tracePt t="91793" x="1314450" y="5270500"/>
          <p14:tracePt t="92003" x="1397000" y="5283200"/>
          <p14:tracePt t="92009" x="1492250" y="5302250"/>
          <p14:tracePt t="92026" x="1733550" y="5359400"/>
          <p14:tracePt t="92043" x="2000250" y="5441950"/>
          <p14:tracePt t="92059" x="2349500" y="5556250"/>
          <p14:tracePt t="92076" x="2571750" y="5632450"/>
          <p14:tracePt t="92092" x="2851150" y="5708650"/>
          <p14:tracePt t="92108" x="2984500" y="5734050"/>
          <p14:tracePt t="92125" x="3117850" y="5746750"/>
          <p14:tracePt t="92142" x="3181350" y="5727700"/>
          <p14:tracePt t="92159" x="3232150" y="5695950"/>
          <p14:tracePt t="92175" x="3289300" y="5638800"/>
          <p14:tracePt t="92192" x="3314700" y="5594350"/>
          <p14:tracePt t="92209" x="3327400" y="5543550"/>
          <p14:tracePt t="92225" x="3327400" y="5435600"/>
          <p14:tracePt t="92242" x="3295650" y="5378450"/>
          <p14:tracePt t="92259" x="3232150" y="5289550"/>
          <p14:tracePt t="92275" x="3175000" y="5232400"/>
          <p14:tracePt t="92292" x="3130550" y="5200650"/>
          <p14:tracePt t="92309" x="3054350" y="5156200"/>
          <p14:tracePt t="92325" x="3016250" y="5130800"/>
          <p14:tracePt t="92342" x="2952750" y="5092700"/>
          <p14:tracePt t="92359" x="2901950" y="5073650"/>
          <p14:tracePt t="92361" x="2863850" y="5067300"/>
          <p14:tracePt t="92375" x="2844800" y="5067300"/>
          <p14:tracePt t="92392" x="2724150" y="5073650"/>
          <p14:tracePt t="92409" x="2654300" y="5099050"/>
          <p14:tracePt t="92425" x="2552700" y="5143500"/>
          <p14:tracePt t="92442" x="2520950" y="5175250"/>
          <p14:tracePt t="92458" x="2489200" y="5200650"/>
          <p14:tracePt t="92476" x="2463800" y="5232400"/>
          <p14:tracePt t="92492" x="2463800" y="5264150"/>
          <p14:tracePt t="92509" x="2501900" y="5340350"/>
          <p14:tracePt t="92525" x="2571750" y="5416550"/>
          <p14:tracePt t="92542" x="2679700" y="5511800"/>
          <p14:tracePt t="92559" x="2882900" y="5607050"/>
          <p14:tracePt t="92575" x="3003550" y="5645150"/>
          <p14:tracePt t="92592" x="3136900" y="5657850"/>
          <p14:tracePt t="92609" x="3200400" y="5657850"/>
          <p14:tracePt t="92625" x="3263900" y="5619750"/>
          <p14:tracePt t="92642" x="3346450" y="5562600"/>
          <p14:tracePt t="92658" x="3397250" y="5505450"/>
          <p14:tracePt t="92675" x="3454400" y="5410200"/>
          <p14:tracePt t="92692" x="3473450" y="5353050"/>
          <p14:tracePt t="92708" x="3479800" y="5283200"/>
          <p14:tracePt t="92726" x="3460750" y="5245100"/>
          <p14:tracePt t="92742" x="3441700" y="5219700"/>
          <p14:tracePt t="92759" x="3441700" y="5207000"/>
          <p14:tracePt t="92775" x="3397250" y="5200650"/>
          <p14:tracePt t="92792" x="3276600" y="5175250"/>
          <p14:tracePt t="92808" x="3194050" y="5175250"/>
          <p14:tracePt t="92825" x="3124200" y="5175250"/>
          <p14:tracePt t="92842" x="3067050" y="5175250"/>
          <p14:tracePt t="92859" x="3054350" y="5175250"/>
          <p14:tracePt t="92861" x="3048000" y="5175250"/>
          <p14:tracePt t="92875" x="3041650" y="5175250"/>
          <p14:tracePt t="93221" x="3048000" y="5175250"/>
          <p14:tracePt t="93230" x="3054350" y="5181600"/>
          <p14:tracePt t="93243" x="3060700" y="5187950"/>
          <p14:tracePt t="93250" x="3079750" y="5200650"/>
          <p14:tracePt t="93275" x="3155950" y="5264150"/>
          <p14:tracePt t="93309" x="3435350" y="5480050"/>
          <p14:tracePt t="93326" x="3543300" y="5562600"/>
          <p14:tracePt t="93342" x="3657600" y="5645150"/>
          <p14:tracePt t="93359" x="3683000" y="5664200"/>
          <p14:tracePt t="93361" x="3695700" y="5676900"/>
          <p14:tracePt t="93375" x="3714750" y="5683250"/>
          <p14:tracePt t="93392" x="3714750" y="5689600"/>
          <p14:tracePt t="93445" x="3708400" y="5689600"/>
          <p14:tracePt t="93451" x="3695700" y="5689600"/>
          <p14:tracePt t="93459" x="3676650" y="5683250"/>
          <p14:tracePt t="93475" x="3606800" y="5664200"/>
          <p14:tracePt t="93492" x="3448050" y="5632450"/>
          <p14:tracePt t="93509" x="3327400" y="5613400"/>
          <p14:tracePt t="93526" x="3219450" y="5607050"/>
          <p14:tracePt t="93542" x="3060700" y="5600700"/>
          <p14:tracePt t="93560" x="2933700" y="5600700"/>
          <p14:tracePt t="93576" x="2819400" y="5613400"/>
          <p14:tracePt t="93592" x="2660650" y="5638800"/>
          <p14:tracePt t="93609" x="2540000" y="5638800"/>
          <p14:tracePt t="93625" x="2406650" y="5632450"/>
          <p14:tracePt t="93642" x="2374900" y="5626100"/>
          <p14:tracePt t="93660" x="2362200" y="5619750"/>
          <p14:tracePt t="93675" x="2362200" y="5562600"/>
          <p14:tracePt t="93692" x="2400300" y="5480050"/>
          <p14:tracePt t="93709" x="2514600" y="5346700"/>
          <p14:tracePt t="93726" x="2609850" y="5264150"/>
          <p14:tracePt t="93742" x="2781300" y="5168900"/>
          <p14:tracePt t="93759" x="3124200" y="5073650"/>
          <p14:tracePt t="93775" x="3390900" y="5060950"/>
          <p14:tracePt t="93792" x="3860800" y="5080000"/>
          <p14:tracePt t="93809" x="4140200" y="5118100"/>
          <p14:tracePt t="93825" x="4368800" y="5162550"/>
          <p14:tracePt t="93842" x="4597400" y="5207000"/>
          <p14:tracePt t="93858" x="4705350" y="5219700"/>
          <p14:tracePt t="93861" x="4762500" y="5232400"/>
          <p14:tracePt t="93875" x="4851400" y="5251450"/>
          <p14:tracePt t="93892" x="4940300" y="5276850"/>
          <p14:tracePt t="93909" x="5041900" y="5314950"/>
          <p14:tracePt t="93926" x="5073650" y="5327650"/>
          <p14:tracePt t="93942" x="5092700" y="5340350"/>
          <p14:tracePt t="93959" x="5092700" y="5346700"/>
          <p14:tracePt t="94037" x="5086350" y="5346700"/>
          <p14:tracePt t="94045" x="5073650" y="5340350"/>
          <p14:tracePt t="94059" x="5035550" y="5334000"/>
          <p14:tracePt t="94075" x="4940300" y="5334000"/>
          <p14:tracePt t="94092" x="4724400" y="5308600"/>
          <p14:tracePt t="94109" x="4565650" y="5302250"/>
          <p14:tracePt t="94126" x="4267200" y="5289550"/>
          <p14:tracePt t="94142" x="4057650" y="5283200"/>
          <p14:tracePt t="94159" x="3816350" y="5283200"/>
          <p14:tracePt t="94176" x="3498850" y="5283200"/>
          <p14:tracePt t="94193" x="3276600" y="5295900"/>
          <p14:tracePt t="94209" x="2997200" y="5327650"/>
          <p14:tracePt t="94225" x="2876550" y="5346700"/>
          <p14:tracePt t="94242" x="2806700" y="5353050"/>
          <p14:tracePt t="94258" x="2787650" y="5353050"/>
          <p14:tracePt t="94292" x="2787650" y="5346700"/>
          <p14:tracePt t="94309" x="2800350" y="5327650"/>
          <p14:tracePt t="94325" x="2844800" y="5251450"/>
          <p14:tracePt t="94342" x="2914650" y="5187950"/>
          <p14:tracePt t="94358" x="3016250" y="5086350"/>
          <p14:tracePt t="94361" x="3086100" y="5035550"/>
          <p14:tracePt t="94376" x="3219450" y="4946650"/>
          <p14:tracePt t="94392" x="3352800" y="4883150"/>
          <p14:tracePt t="94408" x="3600450" y="4832350"/>
          <p14:tracePt t="94426" x="3771900" y="4832350"/>
          <p14:tracePt t="94442" x="3975100" y="4857750"/>
          <p14:tracePt t="94459" x="4254500" y="4959350"/>
          <p14:tracePt t="94476" x="4413250" y="5054600"/>
          <p14:tracePt t="94492" x="4610100" y="5187950"/>
          <p14:tracePt t="94509" x="4692650" y="5251450"/>
          <p14:tracePt t="94526" x="4730750" y="5283200"/>
          <p14:tracePt t="94542" x="4749800" y="5302250"/>
          <p14:tracePt t="94559" x="4749800" y="5308600"/>
          <p14:tracePt t="94575" x="4743450" y="5321300"/>
          <p14:tracePt t="94592" x="4724400" y="5334000"/>
          <p14:tracePt t="94609" x="4692650" y="5340350"/>
          <p14:tracePt t="95077" x="4616450" y="5353050"/>
          <p14:tracePt t="95084" x="4540250" y="5372100"/>
          <p14:tracePt t="95092" x="4464050" y="5391150"/>
          <p14:tracePt t="95109" x="4343400" y="5397500"/>
          <p14:tracePt t="95125" x="4241800" y="5403850"/>
          <p14:tracePt t="95142" x="4210050" y="5384800"/>
          <p14:tracePt t="95159" x="4191000" y="5359400"/>
          <p14:tracePt t="95176" x="4184650" y="5219700"/>
          <p14:tracePt t="95209" x="4375150" y="4737100"/>
          <p14:tracePt t="95242" x="4775200" y="4248150"/>
          <p14:tracePt t="95276" x="5397500" y="3860800"/>
          <p14:tracePt t="95292" x="5727700" y="3740150"/>
          <p14:tracePt t="95308" x="5988050" y="3708400"/>
          <p14:tracePt t="95325" x="6305550" y="3746500"/>
          <p14:tracePt t="95342" x="6502400" y="3829050"/>
          <p14:tracePt t="95359" x="6661150" y="3930650"/>
          <p14:tracePt t="95361" x="6718300" y="3975100"/>
          <p14:tracePt t="95376" x="6826250" y="4076700"/>
          <p14:tracePt t="95392" x="6902450" y="4171950"/>
          <p14:tracePt t="95409" x="6946900" y="4267200"/>
          <p14:tracePt t="95426" x="6959600" y="4349750"/>
          <p14:tracePt t="95442" x="6965950" y="4368800"/>
          <p14:tracePt t="95459" x="6953250" y="4400550"/>
          <p14:tracePt t="95476" x="6934200" y="4425950"/>
          <p14:tracePt t="95492" x="6877050" y="4464050"/>
          <p14:tracePt t="95509" x="6699250" y="4540250"/>
          <p14:tracePt t="95525" x="6546850" y="4578350"/>
          <p14:tracePt t="95542" x="6330950" y="4603750"/>
          <p14:tracePt t="95559" x="6184900" y="4616450"/>
          <p14:tracePt t="95575" x="5988050" y="4584700"/>
          <p14:tracePt t="95592" x="5873750" y="4565650"/>
          <p14:tracePt t="95609" x="5772150" y="4533900"/>
          <p14:tracePt t="95626" x="5568950" y="4502150"/>
          <p14:tracePt t="95642" x="5429250" y="4476750"/>
          <p14:tracePt t="95659" x="5245100" y="4464050"/>
          <p14:tracePt t="95676" x="5162550" y="4464050"/>
          <p14:tracePt t="95692" x="5086350" y="4464050"/>
          <p14:tracePt t="95709" x="4927600" y="4483100"/>
          <p14:tracePt t="95726" x="4851400" y="4495800"/>
          <p14:tracePt t="95742" x="4743450" y="4540250"/>
          <p14:tracePt t="95759" x="4660900" y="4584700"/>
          <p14:tracePt t="95775" x="4572000" y="4648200"/>
          <p14:tracePt t="95792" x="4476750" y="4737100"/>
          <p14:tracePt t="95809" x="4438650" y="4800600"/>
          <p14:tracePt t="95825" x="4394200" y="4864100"/>
          <p14:tracePt t="95842" x="4381500" y="4895850"/>
          <p14:tracePt t="95859" x="4368800" y="4914900"/>
          <p14:tracePt t="95861" x="4368800" y="4921250"/>
          <p14:tracePt t="95876" x="4368800" y="4933950"/>
          <p14:tracePt t="95892" x="4387850" y="4940300"/>
          <p14:tracePt t="95909" x="4514850" y="4940300"/>
          <p14:tracePt t="95926" x="4667250" y="4921250"/>
          <p14:tracePt t="95943" x="4953000" y="4883150"/>
          <p14:tracePt t="95959" x="5149850" y="4845050"/>
          <p14:tracePt t="95975" x="5372100" y="4787900"/>
          <p14:tracePt t="95992" x="5740400" y="4692650"/>
          <p14:tracePt t="96009" x="5930900" y="4654550"/>
          <p14:tracePt t="96026" x="6134100" y="4641850"/>
          <p14:tracePt t="96042" x="6419850" y="4660900"/>
          <p14:tracePt t="96059" x="6591300" y="4686300"/>
          <p14:tracePt t="96075" x="6756400" y="4705350"/>
          <p14:tracePt t="96092" x="6813550" y="4718050"/>
          <p14:tracePt t="96109" x="6851650" y="4718050"/>
          <p14:tracePt t="96126" x="6877050" y="4718050"/>
          <p14:tracePt t="96208" x="6870700" y="4724400"/>
          <p14:tracePt t="96216" x="6864350" y="4724400"/>
          <p14:tracePt t="96226" x="6845300" y="4724400"/>
          <p14:tracePt t="96242" x="6686550" y="4743450"/>
          <p14:tracePt t="96259" x="6477000" y="4756150"/>
          <p14:tracePt t="96276" x="6203950" y="4775200"/>
          <p14:tracePt t="96292" x="5657850" y="4832350"/>
          <p14:tracePt t="96309" x="5321300" y="4864100"/>
          <p14:tracePt t="96325" x="4953000" y="4895850"/>
          <p14:tracePt t="96342" x="4762500" y="4914900"/>
          <p14:tracePt t="96359" x="4565650" y="4946650"/>
          <p14:tracePt t="96375" x="4476750" y="4953000"/>
          <p14:tracePt t="96392" x="4387850" y="4959350"/>
          <p14:tracePt t="96409" x="4324350" y="4978400"/>
          <p14:tracePt t="96426" x="4292600" y="4984750"/>
          <p14:tracePt t="96442" x="4286250" y="4984750"/>
          <p14:tracePt t="96478" x="4286250" y="4991100"/>
          <p14:tracePt t="96492" x="4286250" y="4997450"/>
          <p14:tracePt t="96509" x="4311650" y="5022850"/>
          <p14:tracePt t="96526" x="4381500" y="5073650"/>
          <p14:tracePt t="96542" x="4597400" y="5194300"/>
          <p14:tracePt t="96559" x="4908550" y="5302250"/>
          <p14:tracePt t="96575" x="5353050" y="5397500"/>
          <p14:tracePt t="96592" x="5568950" y="5403850"/>
          <p14:tracePt t="96609" x="5765800" y="5384800"/>
          <p14:tracePt t="96626" x="5994400" y="5302250"/>
          <p14:tracePt t="96642" x="6172200" y="5194300"/>
          <p14:tracePt t="96659" x="6400800" y="5035550"/>
          <p14:tracePt t="96676" x="6483350" y="4965700"/>
          <p14:tracePt t="96692" x="6565900" y="4889500"/>
          <p14:tracePt t="96709" x="6635750" y="4794250"/>
          <p14:tracePt t="96726" x="6654800" y="4762500"/>
          <p14:tracePt t="96742" x="6661150" y="4749800"/>
          <p14:tracePt t="96759" x="6661150" y="4743450"/>
          <p14:tracePt t="96775" x="6654800" y="4743450"/>
          <p14:tracePt t="96792" x="6508750" y="4641850"/>
          <p14:tracePt t="96809" x="6324600" y="4572000"/>
          <p14:tracePt t="96826" x="6057900" y="4514850"/>
          <p14:tracePt t="96842" x="5918200" y="4502150"/>
          <p14:tracePt t="96859" x="5695950" y="4521200"/>
          <p14:tracePt t="96876" x="5575300" y="4552950"/>
          <p14:tracePt t="96892" x="5467350" y="4591050"/>
          <p14:tracePt t="96909" x="5334000" y="4679950"/>
          <p14:tracePt t="96926" x="5251450" y="4737100"/>
          <p14:tracePt t="96942" x="5181600" y="4806950"/>
          <p14:tracePt t="96959" x="5118100" y="4870450"/>
          <p14:tracePt t="96976" x="5086350" y="4921250"/>
          <p14:tracePt t="96992" x="5060950" y="4965700"/>
          <p14:tracePt t="97009" x="5048250" y="4997450"/>
          <p14:tracePt t="97025" x="5041900" y="5041900"/>
          <p14:tracePt t="97042" x="5041900" y="5067300"/>
          <p14:tracePt t="97059" x="5041900" y="5073650"/>
          <p14:tracePt t="97075" x="5035550" y="5086350"/>
          <p14:tracePt t="97137" x="5035550" y="5099050"/>
          <p14:tracePt t="97143" x="5035550" y="5124450"/>
          <p14:tracePt t="97151" x="5035550" y="5149850"/>
          <p14:tracePt t="97159" x="5035550" y="5168900"/>
          <p14:tracePt t="97176" x="5041900" y="5219700"/>
          <p14:tracePt t="97192" x="5054600" y="5295900"/>
          <p14:tracePt t="97209" x="5067300" y="5334000"/>
          <p14:tracePt t="97225" x="5073650" y="5365750"/>
          <p14:tracePt t="97242" x="5086350" y="5391150"/>
          <p14:tracePt t="97259" x="5092700" y="5403850"/>
          <p14:tracePt t="97275" x="5099050" y="5429250"/>
          <p14:tracePt t="97292" x="5105400" y="5441950"/>
          <p14:tracePt t="97309" x="5118100" y="5454650"/>
          <p14:tracePt t="97326" x="5118100" y="5461000"/>
          <p14:tracePt t="97360" x="5111750" y="5461000"/>
          <p14:tracePt t="101366" x="5080000" y="5461000"/>
          <p14:tracePt t="101372" x="5029200" y="5473700"/>
          <p14:tracePt t="101380" x="4965700" y="5480050"/>
          <p14:tracePt t="101393" x="4902200" y="5499100"/>
          <p14:tracePt t="101409" x="4641850" y="5556250"/>
          <p14:tracePt t="101426" x="4356100" y="5619750"/>
          <p14:tracePt t="101430" x="4191000" y="5651500"/>
          <p14:tracePt t="101442" x="3886200" y="5695950"/>
          <p14:tracePt t="101459" x="3492500" y="5753100"/>
          <p14:tracePt t="101493" x="2863850" y="5842000"/>
          <p14:tracePt t="101526" x="2387600" y="5892800"/>
          <p14:tracePt t="101559" x="2032000" y="5969000"/>
          <p14:tracePt t="101576" x="1879600" y="5988050"/>
          <p14:tracePt t="101592" x="1828800" y="5994400"/>
          <p14:tracePt t="101609" x="1803400" y="5994400"/>
          <p14:tracePt t="101626" x="1803400" y="6000750"/>
          <p14:tracePt t="101692" x="1797050" y="6000750"/>
          <p14:tracePt t="101872" x="1797050" y="6007100"/>
          <p14:tracePt t="101894" x="1790700" y="6013450"/>
          <p14:tracePt t="101900" x="1784350" y="6026150"/>
          <p14:tracePt t="101909" x="1778000" y="6026150"/>
          <p14:tracePt t="101926" x="1758950" y="6051550"/>
          <p14:tracePt t="101930" x="1746250" y="6070600"/>
          <p14:tracePt t="101943" x="1720850" y="6102350"/>
          <p14:tracePt t="101959" x="1689100" y="6140450"/>
          <p14:tracePt t="101976" x="1676400" y="6172200"/>
          <p14:tracePt t="101993" x="1644650" y="6223000"/>
          <p14:tracePt t="102009" x="1638300" y="6242050"/>
          <p14:tracePt t="102026" x="1631950" y="6261100"/>
          <p14:tracePt t="102042" x="1631950" y="6267450"/>
          <p14:tracePt t="102059" x="1631950" y="6280150"/>
          <p14:tracePt t="102076" x="1644650" y="6286500"/>
          <p14:tracePt t="102093" x="1676400" y="6299200"/>
          <p14:tracePt t="102109" x="1720850" y="6318250"/>
          <p14:tracePt t="102126" x="1758950" y="6324600"/>
          <p14:tracePt t="102142" x="1835150" y="6324600"/>
          <p14:tracePt t="102159" x="1898650" y="6324600"/>
          <p14:tracePt t="102177" x="2006600" y="6324600"/>
          <p14:tracePt t="102193" x="2209800" y="6324600"/>
          <p14:tracePt t="102209" x="2317750" y="6324600"/>
          <p14:tracePt t="102226" x="2393950" y="6330950"/>
          <p14:tracePt t="102243" x="2482850" y="6343650"/>
          <p14:tracePt t="102259" x="2501900" y="6350000"/>
          <p14:tracePt t="102276" x="2514600" y="6350000"/>
          <p14:tracePt t="102365" x="2520950" y="6343650"/>
          <p14:tracePt t="102378" x="2533650" y="6343650"/>
          <p14:tracePt t="102386" x="2546350" y="6337300"/>
          <p14:tracePt t="102392" x="2571750" y="6324600"/>
          <p14:tracePt t="102409" x="2641600" y="6311900"/>
          <p14:tracePt t="102426" x="2730500" y="6299200"/>
          <p14:tracePt t="102442" x="2870200" y="6292850"/>
          <p14:tracePt t="102459" x="3009900" y="6305550"/>
          <p14:tracePt t="102476" x="3251200" y="6343650"/>
          <p14:tracePt t="102492" x="3390900" y="6375400"/>
          <p14:tracePt t="102509" x="3511550" y="6419850"/>
          <p14:tracePt t="102526" x="3689350" y="6477000"/>
          <p14:tracePt t="102542" x="3778250" y="6496050"/>
          <p14:tracePt t="102559" x="3879850" y="6534150"/>
          <p14:tracePt t="102576" x="3905250" y="6546850"/>
          <p14:tracePt t="102593" x="3930650" y="6553200"/>
          <p14:tracePt t="102609" x="3968750" y="6553200"/>
          <p14:tracePt t="102626" x="4006850" y="6553200"/>
          <p14:tracePt t="102642" x="4076700" y="6546850"/>
          <p14:tracePt t="102659" x="4133850" y="6546850"/>
          <p14:tracePt t="102677" x="4210050" y="6546850"/>
          <p14:tracePt t="102692" x="4286250" y="6540500"/>
          <p14:tracePt t="102709" x="4324350" y="6540500"/>
          <p14:tracePt t="102725" x="4356100" y="6540500"/>
          <p14:tracePt t="102742" x="4368800" y="6534150"/>
          <p14:tracePt t="119481" x="4356100" y="6534150"/>
          <p14:tracePt t="119488" x="4337050" y="6540500"/>
          <p14:tracePt t="119496" x="4311650" y="6559550"/>
          <p14:tracePt t="119511" x="4241800" y="6623050"/>
          <p14:tracePt t="119527" x="4152900" y="6711950"/>
          <p14:tracePt t="119543" x="3994150" y="6851650"/>
          <p14:tracePt t="119560" x="3905250" y="6851650"/>
          <p14:tracePt t="119576" x="3790950" y="6851650"/>
          <p14:tracePt t="119610" x="3721100" y="6851650"/>
          <p14:tracePt t="119644" x="3746500" y="6851650"/>
          <p14:tracePt t="119677" x="4127500" y="6851650"/>
          <p14:tracePt t="119694" x="4368800" y="6851650"/>
          <p14:tracePt t="119710" x="4806950" y="6851650"/>
          <p14:tracePt t="119727" x="5035550" y="6851650"/>
          <p14:tracePt t="119744" x="5232400" y="6851650"/>
          <p14:tracePt t="119760" x="5486400" y="6813550"/>
          <p14:tracePt t="119777" x="5600700" y="6750050"/>
          <p14:tracePt t="119793" x="5702300" y="6623050"/>
          <p14:tracePt t="119810" x="5759450" y="6496050"/>
          <p14:tracePt t="119827" x="5791200" y="6375400"/>
          <p14:tracePt t="119844" x="5791200" y="6216650"/>
          <p14:tracePt t="119860" x="5772150" y="6127750"/>
          <p14:tracePt t="119877" x="5676900" y="5930900"/>
          <p14:tracePt t="119894" x="5562600" y="5784850"/>
          <p14:tracePt t="119911" x="5416550" y="5651500"/>
          <p14:tracePt t="119927" x="5156200" y="5492750"/>
          <p14:tracePt t="119944" x="4972050" y="5397500"/>
          <p14:tracePt t="119960" x="4686300" y="5283200"/>
          <p14:tracePt t="119977" x="4546600" y="5232400"/>
          <p14:tracePt t="119979" x="4483100" y="5213350"/>
          <p14:tracePt t="119993" x="4425950" y="5200650"/>
          <p14:tracePt t="120010" x="4267200" y="5200650"/>
          <p14:tracePt t="120027" x="4184650" y="5213350"/>
          <p14:tracePt t="120043" x="4044950" y="5270500"/>
          <p14:tracePt t="120061" x="3943350" y="5334000"/>
          <p14:tracePt t="120077" x="3816350" y="5435600"/>
          <p14:tracePt t="120094" x="3708400" y="5518150"/>
          <p14:tracePt t="120110" x="3619500" y="5594350"/>
          <p14:tracePt t="120127" x="3517900" y="5740400"/>
          <p14:tracePt t="120144" x="3479800" y="5842000"/>
          <p14:tracePt t="120160" x="3460750" y="5930900"/>
          <p14:tracePt t="120177" x="3467100" y="6032500"/>
          <p14:tracePt t="120194" x="3505200" y="6115050"/>
          <p14:tracePt t="120210" x="3625850" y="6223000"/>
          <p14:tracePt t="120227" x="3727450" y="6299200"/>
          <p14:tracePt t="120243" x="3924300" y="6388100"/>
          <p14:tracePt t="120260" x="4114800" y="6432550"/>
          <p14:tracePt t="120277" x="4337050" y="6464300"/>
          <p14:tracePt t="120293" x="4673600" y="6451600"/>
          <p14:tracePt t="120310" x="4933950" y="6413500"/>
          <p14:tracePt t="120327" x="5162550" y="6343650"/>
          <p14:tracePt t="120344" x="5448300" y="6216650"/>
          <p14:tracePt t="120360" x="5588000" y="6134100"/>
          <p14:tracePt t="120377" x="5708650" y="6032500"/>
          <p14:tracePt t="120394" x="5753100" y="5956300"/>
          <p14:tracePt t="120410" x="5791200" y="5842000"/>
          <p14:tracePt t="120427" x="5797550" y="5753100"/>
          <p14:tracePt t="120443" x="5765800" y="5664200"/>
          <p14:tracePt t="120460" x="5683250" y="5556250"/>
          <p14:tracePt t="120477" x="5588000" y="5486400"/>
          <p14:tracePt t="120479" x="5543550" y="5454650"/>
          <p14:tracePt t="120493" x="5416550" y="5403850"/>
          <p14:tracePt t="120510" x="5289550" y="5372100"/>
          <p14:tracePt t="120527" x="5149850" y="5353050"/>
          <p14:tracePt t="120544" x="4889500" y="5359400"/>
          <p14:tracePt t="120560" x="4718050" y="5397500"/>
          <p14:tracePt t="120577" x="4514850" y="5486400"/>
          <p14:tracePt t="120593" x="4400550" y="5543550"/>
          <p14:tracePt t="120610" x="4318000" y="5594350"/>
          <p14:tracePt t="120626" x="4241800" y="5689600"/>
          <p14:tracePt t="120644" x="4203700" y="5772150"/>
          <p14:tracePt t="120660" x="4171950" y="5899150"/>
          <p14:tracePt t="120677" x="4171950" y="5962650"/>
          <p14:tracePt t="120694" x="4184650" y="6032500"/>
          <p14:tracePt t="120710" x="4229100" y="6108700"/>
          <p14:tracePt t="120727" x="4273550" y="6165850"/>
          <p14:tracePt t="120743" x="4362450" y="6235700"/>
          <p14:tracePt t="120760" x="4425950" y="6280150"/>
          <p14:tracePt t="120777" x="4489450" y="6318250"/>
          <p14:tracePt t="120793" x="4559300" y="6343650"/>
          <p14:tracePt t="120810" x="4584700" y="6350000"/>
          <p14:tracePt t="120827" x="4616450" y="6356350"/>
          <p14:tracePt t="120844" x="4641850" y="6356350"/>
          <p14:tracePt t="120860" x="4679950" y="6362700"/>
          <p14:tracePt t="120877" x="4743450" y="6362700"/>
          <p14:tracePt t="120893" x="4781550" y="6362700"/>
          <p14:tracePt t="120910" x="4826000" y="6362700"/>
          <p14:tracePt t="120927" x="4838700" y="6362700"/>
          <p14:tracePt t="120960" x="4870450" y="6362700"/>
          <p14:tracePt t="120977" x="4908550" y="6350000"/>
          <p14:tracePt t="120981" x="4933950" y="6343650"/>
          <p14:tracePt t="120993" x="5016500" y="6318250"/>
          <p14:tracePt t="121010" x="5092700" y="6280150"/>
          <p14:tracePt t="121027" x="5175250" y="6242050"/>
          <p14:tracePt t="121044" x="5219700" y="6216650"/>
          <p14:tracePt t="121060" x="5226050" y="6210300"/>
          <p14:tracePt t="121077" x="5232400" y="6210300"/>
          <p14:tracePt t="121111" x="5232400" y="6203950"/>
          <p14:tracePt t="121182" x="5213350" y="6197600"/>
          <p14:tracePt t="121188" x="5162550" y="6172200"/>
          <p14:tracePt t="121197" x="5105400" y="6140450"/>
          <p14:tracePt t="121210" x="4933950" y="6070600"/>
          <p14:tracePt t="121227" x="4724400" y="5988050"/>
          <p14:tracePt t="121244" x="4476750" y="5924550"/>
          <p14:tracePt t="121260" x="4375150" y="5899150"/>
          <p14:tracePt t="121278" x="4286250" y="5892800"/>
          <p14:tracePt t="121293" x="4184650" y="5892800"/>
          <p14:tracePt t="121310" x="4095750" y="5899150"/>
          <p14:tracePt t="121327" x="3981450" y="5937250"/>
          <p14:tracePt t="121344" x="3930650" y="5962650"/>
          <p14:tracePt t="121360" x="3898900" y="5981700"/>
          <p14:tracePt t="121377" x="3873500" y="6000750"/>
          <p14:tracePt t="121394" x="3854450" y="6026150"/>
          <p14:tracePt t="121410" x="3841750" y="6076950"/>
          <p14:tracePt t="121427" x="3835400" y="6115050"/>
          <p14:tracePt t="121443" x="3829050" y="6165850"/>
          <p14:tracePt t="121460" x="3829050" y="6197600"/>
          <p14:tracePt t="122881" x="3829050" y="6203950"/>
          <p14:tracePt t="122886" x="3835400" y="6203950"/>
          <p14:tracePt t="122927" x="3841750" y="6203950"/>
          <p14:tracePt t="122976" x="3854450" y="6203950"/>
          <p14:tracePt t="122982" x="3860800" y="6203950"/>
          <p14:tracePt t="122996" x="3873500" y="6203950"/>
          <p14:tracePt t="123010" x="3886200" y="6203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Secondary prevention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b-NO" altLang="en-US" b="1" smtClean="0">
                <a:solidFill>
                  <a:srgbClr val="FF9900"/>
                </a:solidFill>
              </a:rPr>
              <a:t>Examples</a:t>
            </a:r>
          </a:p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Screening for cervical cancer</a:t>
            </a:r>
          </a:p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Screening for phenylketonuria in newborn children</a:t>
            </a:r>
          </a:p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Blood pressure measurements and treatment of hypertension in middle aged and elderly people.</a:t>
            </a:r>
          </a:p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Chest x-rays for diagnosis of Tb.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30"/>
    </mc:Choice>
    <mc:Fallback>
      <p:transition spd="slow" advTm="22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886" x="3886200" y="6191250"/>
          <p14:tracePt t="131893" x="3867150" y="6159500"/>
          <p14:tracePt t="131901" x="3848100" y="6115050"/>
          <p14:tracePt t="131912" x="3822700" y="6057900"/>
          <p14:tracePt t="131929" x="3746500" y="5835650"/>
          <p14:tracePt t="131946" x="3708400" y="5670550"/>
          <p14:tracePt t="131962" x="3683000" y="5416550"/>
          <p14:tracePt t="131996" x="3695700" y="5048250"/>
          <p14:tracePt t="132029" x="3803650" y="4578350"/>
          <p14:tracePt t="132063" x="3911600" y="4241800"/>
          <p14:tracePt t="132079" x="3962400" y="4159250"/>
          <p14:tracePt t="132096" x="4038600" y="4108450"/>
          <p14:tracePt t="132113" x="4070350" y="4089400"/>
          <p14:tracePt t="132129" x="4108450" y="4076700"/>
          <p14:tracePt t="132146" x="4127500" y="4070350"/>
          <p14:tracePt t="132163" x="4152900" y="4057650"/>
          <p14:tracePt t="132179" x="4171950" y="4044950"/>
          <p14:tracePt t="132196" x="4184650" y="4032250"/>
          <p14:tracePt t="132212" x="4203700" y="4019550"/>
          <p14:tracePt t="132229" x="4203700" y="4013200"/>
          <p14:tracePt t="132741" x="4191000" y="4013200"/>
          <p14:tracePt t="132746" x="4171950" y="4006850"/>
          <p14:tracePt t="132752" x="4165600" y="4000500"/>
          <p14:tracePt t="132762" x="4152900" y="4000500"/>
          <p14:tracePt t="132779" x="4038600" y="3956050"/>
          <p14:tracePt t="132795" x="3911600" y="3905250"/>
          <p14:tracePt t="132812" x="3759200" y="3848100"/>
          <p14:tracePt t="132846" x="3143250" y="3702050"/>
          <p14:tracePt t="132879" x="2667000" y="3613150"/>
          <p14:tracePt t="132913" x="2393950" y="3575050"/>
          <p14:tracePt t="132929" x="2324100" y="3568700"/>
          <p14:tracePt t="132946" x="2286000" y="3568700"/>
          <p14:tracePt t="132963" x="2235200" y="3568700"/>
          <p14:tracePt t="132979" x="2197100" y="3581400"/>
          <p14:tracePt t="132996" x="2159000" y="3613150"/>
          <p14:tracePt t="133013" x="2127250" y="3644900"/>
          <p14:tracePt t="133029" x="2095500" y="3676650"/>
          <p14:tracePt t="133046" x="2076450" y="3702050"/>
          <p14:tracePt t="133063" x="2070100" y="3714750"/>
          <p14:tracePt t="133079" x="2082800" y="3727450"/>
          <p14:tracePt t="133096" x="2108200" y="3746500"/>
          <p14:tracePt t="133112" x="2260600" y="3759200"/>
          <p14:tracePt t="133129" x="2438400" y="3759200"/>
          <p14:tracePt t="133146" x="2616200" y="3771900"/>
          <p14:tracePt t="133148" x="2711450" y="3771900"/>
          <p14:tracePt t="133163" x="3009900" y="3759200"/>
          <p14:tracePt t="133179" x="3302000" y="3702050"/>
          <p14:tracePt t="133196" x="3771900" y="3581400"/>
          <p14:tracePt t="133213" x="3968750" y="3492500"/>
          <p14:tracePt t="133229" x="4178300" y="3390900"/>
          <p14:tracePt t="133246" x="4425950" y="3244850"/>
          <p14:tracePt t="133263" x="4502150" y="3194050"/>
          <p14:tracePt t="133279" x="4527550" y="3168650"/>
          <p14:tracePt t="133296" x="4527550" y="3155950"/>
          <p14:tracePt t="133329" x="4527550" y="3143250"/>
          <p14:tracePt t="133346" x="4406900" y="3035300"/>
          <p14:tracePt t="133362" x="4051300" y="2794000"/>
          <p14:tracePt t="133379" x="3708400" y="2635250"/>
          <p14:tracePt t="133396" x="3302000" y="2540000"/>
          <p14:tracePt t="133413" x="2857500" y="2476500"/>
          <p14:tracePt t="133430" x="2654300" y="2470150"/>
          <p14:tracePt t="133446" x="2419350" y="2495550"/>
          <p14:tracePt t="133463" x="2273300" y="2552700"/>
          <p14:tracePt t="133480" x="2159000" y="2635250"/>
          <p14:tracePt t="133496" x="2051050" y="2762250"/>
          <p14:tracePt t="133512" x="2000250" y="2857500"/>
          <p14:tracePt t="133529" x="1987550" y="2978150"/>
          <p14:tracePt t="133545" x="1987550" y="3086100"/>
          <p14:tracePt t="133563" x="2032000" y="3232150"/>
          <p14:tracePt t="133579" x="2203450" y="3454400"/>
          <p14:tracePt t="133596" x="2362200" y="3581400"/>
          <p14:tracePt t="133612" x="2641600" y="3721100"/>
          <p14:tracePt t="133629" x="2819400" y="3759200"/>
          <p14:tracePt t="133646" x="3003550" y="3752850"/>
          <p14:tracePt t="133647" x="3086100" y="3746500"/>
          <p14:tracePt t="133663" x="3270250" y="3702050"/>
          <p14:tracePt t="133679" x="3467100" y="3632200"/>
          <p14:tracePt t="133696" x="3657600" y="3524250"/>
          <p14:tracePt t="133713" x="3746500" y="3454400"/>
          <p14:tracePt t="133729" x="3835400" y="3352800"/>
          <p14:tracePt t="133746" x="3917950" y="3219450"/>
          <p14:tracePt t="133763" x="3937000" y="3175000"/>
          <p14:tracePt t="133779" x="3943350" y="3149600"/>
          <p14:tracePt t="133796" x="3930650" y="3136900"/>
          <p14:tracePt t="133812" x="3784600" y="3060700"/>
          <p14:tracePt t="133829" x="3562350" y="2997200"/>
          <p14:tracePt t="133846" x="3270250" y="2946400"/>
          <p14:tracePt t="133862" x="2800350" y="2946400"/>
          <p14:tracePt t="133879" x="2584450" y="2984500"/>
          <p14:tracePt t="133896" x="2419350" y="3035300"/>
          <p14:tracePt t="133913" x="2279650" y="3098800"/>
          <p14:tracePt t="133929" x="2247900" y="3111500"/>
          <p14:tracePt t="133946" x="2241550" y="3117850"/>
          <p14:tracePt t="133962" x="2247900" y="3105150"/>
          <p14:tracePt t="133979" x="2368550" y="2984500"/>
          <p14:tracePt t="133996" x="2584450" y="2749550"/>
          <p14:tracePt t="134013" x="2914650" y="2400300"/>
          <p14:tracePt t="134029" x="3657600" y="1631950"/>
          <p14:tracePt t="134046" x="4064000" y="1200150"/>
          <p14:tracePt t="134062" x="4483100" y="762000"/>
          <p14:tracePt t="134079" x="4908550" y="317500"/>
          <p14:tracePt t="134096" x="5041900" y="190500"/>
          <p14:tracePt t="134113" x="5187950" y="114300"/>
          <p14:tracePt t="134129" x="5245100" y="101600"/>
          <p14:tracePt t="134146" x="5283200" y="101600"/>
          <p14:tracePt t="134147" x="5295900" y="101600"/>
          <p14:tracePt t="134163" x="5308600" y="101600"/>
          <p14:tracePt t="134188" x="5308600" y="107950"/>
          <p14:tracePt t="134196" x="5295900" y="120650"/>
          <p14:tracePt t="134213" x="5232400" y="146050"/>
          <p14:tracePt t="134229" x="5149850" y="190500"/>
          <p14:tracePt t="134246" x="5010150" y="273050"/>
          <p14:tracePt t="134262" x="4914900" y="317500"/>
          <p14:tracePt t="134279" x="4724400" y="393700"/>
          <p14:tracePt t="134296" x="4635500" y="438150"/>
          <p14:tracePt t="134313" x="4578350" y="463550"/>
          <p14:tracePt t="134329" x="4552950" y="482600"/>
          <p14:tracePt t="134346" x="4546600" y="482600"/>
          <p14:tracePt t="134379" x="4546600" y="488950"/>
          <p14:tracePt t="134396" x="4552950" y="488950"/>
          <p14:tracePt t="134413" x="4578350" y="495300"/>
          <p14:tracePt t="134429" x="4622800" y="501650"/>
          <p14:tracePt t="134446" x="4686300" y="508000"/>
          <p14:tracePt t="134463" x="4718050" y="508000"/>
          <p14:tracePt t="134479" x="4724400" y="508000"/>
          <p14:tracePt t="134496" x="4730750" y="508000"/>
          <p14:tracePt t="134529" x="4673600" y="558800"/>
          <p14:tracePt t="134546" x="4578350" y="641350"/>
          <p14:tracePt t="134562" x="4311650" y="857250"/>
          <p14:tracePt t="134579" x="4032250" y="1098550"/>
          <p14:tracePt t="134596" x="3759200" y="1384300"/>
          <p14:tracePt t="134613" x="3302000" y="1911350"/>
          <p14:tracePt t="134629" x="3028950" y="2305050"/>
          <p14:tracePt t="134646" x="2724150" y="2863850"/>
          <p14:tracePt t="134663" x="2635250" y="3098800"/>
          <p14:tracePt t="134679" x="2603500" y="3270250"/>
          <p14:tracePt t="134696" x="2609850" y="3403600"/>
          <p14:tracePt t="134713" x="2635250" y="3473450"/>
          <p14:tracePt t="134729" x="2673350" y="3524250"/>
          <p14:tracePt t="134746" x="2705100" y="3536950"/>
          <p14:tracePt t="134763" x="2755900" y="3536950"/>
          <p14:tracePt t="134779" x="2901950" y="3536950"/>
          <p14:tracePt t="134796" x="3041650" y="3524250"/>
          <p14:tracePt t="134812" x="3238500" y="3492500"/>
          <p14:tracePt t="134829" x="3352800" y="3454400"/>
          <p14:tracePt t="134846" x="3460750" y="3429000"/>
          <p14:tracePt t="134862" x="3613150" y="3403600"/>
          <p14:tracePt t="134879" x="3695700" y="3390900"/>
          <p14:tracePt t="134896" x="3765550" y="3384550"/>
          <p14:tracePt t="134912" x="3784600" y="3384550"/>
          <p14:tracePt t="134929" x="3790950" y="3384550"/>
          <p14:tracePt t="134962" x="3790950" y="3378200"/>
          <p14:tracePt t="135000" x="3778250" y="3371850"/>
          <p14:tracePt t="135007" x="3752850" y="3352800"/>
          <p14:tracePt t="135014" x="3714750" y="3314700"/>
          <p14:tracePt t="135029" x="3581400" y="3213100"/>
          <p14:tracePt t="135046" x="3448050" y="3117850"/>
          <p14:tracePt t="135062" x="3295650" y="3028950"/>
          <p14:tracePt t="135079" x="3213100" y="3003550"/>
          <p14:tracePt t="135096" x="3162300" y="2984500"/>
          <p14:tracePt t="135113" x="3041650" y="2971800"/>
          <p14:tracePt t="135129" x="2946400" y="2984500"/>
          <p14:tracePt t="135146" x="2832100" y="2997200"/>
          <p14:tracePt t="135163" x="2794000" y="3009900"/>
          <p14:tracePt t="135179" x="2774950" y="3009900"/>
          <p14:tracePt t="135196" x="2762250" y="3016250"/>
          <p14:tracePt t="135213" x="2749550" y="3022600"/>
          <p14:tracePt t="135229" x="2705100" y="3048000"/>
          <p14:tracePt t="135246" x="2692400" y="3054350"/>
          <p14:tracePt t="135263" x="2667000" y="3073400"/>
          <p14:tracePt t="135279" x="2635250" y="3092450"/>
          <p14:tracePt t="135296" x="2628900" y="3117850"/>
          <p14:tracePt t="135313" x="2616200" y="3149600"/>
          <p14:tracePt t="135329" x="2616200" y="3168650"/>
          <p14:tracePt t="135346" x="2616200" y="3200400"/>
          <p14:tracePt t="135363" x="2628900" y="3276600"/>
          <p14:tracePt t="135379" x="2660650" y="3352800"/>
          <p14:tracePt t="135396" x="2711450" y="3486150"/>
          <p14:tracePt t="135413" x="2768600" y="3581400"/>
          <p14:tracePt t="135429" x="2838450" y="3676650"/>
          <p14:tracePt t="135446" x="2990850" y="3841750"/>
          <p14:tracePt t="135463" x="3124200" y="3956050"/>
          <p14:tracePt t="135479" x="3371850" y="4102100"/>
          <p14:tracePt t="135496" x="3600450" y="4191000"/>
          <p14:tracePt t="135512" x="3854450" y="4260850"/>
          <p14:tracePt t="135529" x="4146550" y="4311650"/>
          <p14:tracePt t="135546" x="4324350" y="4311650"/>
          <p14:tracePt t="135563" x="4502150" y="4254500"/>
          <p14:tracePt t="135579" x="4591050" y="4197350"/>
          <p14:tracePt t="135596" x="4724400" y="4070350"/>
          <p14:tracePt t="135612" x="4794250" y="3981450"/>
          <p14:tracePt t="135629" x="4857750" y="3898900"/>
          <p14:tracePt t="135646" x="4914900" y="3797300"/>
          <p14:tracePt t="135662" x="4921250" y="3778250"/>
          <p14:tracePt t="135679" x="4927600" y="3752850"/>
          <p14:tracePt t="135700" x="4927600" y="3746500"/>
          <p14:tracePt t="135712" x="4883150" y="3721100"/>
          <p14:tracePt t="135729" x="4330700" y="3365500"/>
          <p14:tracePt t="135746" x="3987800" y="3143250"/>
          <p14:tracePt t="135762" x="3733800" y="3041650"/>
          <p14:tracePt t="135780" x="3365500" y="2933700"/>
          <p14:tracePt t="135796" x="3200400" y="2908300"/>
          <p14:tracePt t="135812" x="3022600" y="2901950"/>
          <p14:tracePt t="135829" x="2882900" y="2901950"/>
          <p14:tracePt t="135846" x="2679700" y="2927350"/>
          <p14:tracePt t="135863" x="2565400" y="2959100"/>
          <p14:tracePt t="135879" x="2495550" y="2978150"/>
          <p14:tracePt t="135896" x="2413000" y="3022600"/>
          <p14:tracePt t="135912" x="2374900" y="3060700"/>
          <p14:tracePt t="135929" x="2343150" y="3111500"/>
          <p14:tracePt t="135946" x="2336800" y="3162300"/>
          <p14:tracePt t="135963" x="2336800" y="3225800"/>
          <p14:tracePt t="135979" x="2406650" y="3327400"/>
          <p14:tracePt t="135996" x="2489200" y="3397250"/>
          <p14:tracePt t="136012" x="2692400" y="3530600"/>
          <p14:tracePt t="136029" x="2908300" y="3632200"/>
          <p14:tracePt t="136046" x="3124200" y="3714750"/>
          <p14:tracePt t="136062" x="3486150" y="3790950"/>
          <p14:tracePt t="136080" x="3663950" y="3810000"/>
          <p14:tracePt t="136096" x="3911600" y="3810000"/>
          <p14:tracePt t="136112" x="4095750" y="3752850"/>
          <p14:tracePt t="136129" x="4248150" y="3683000"/>
          <p14:tracePt t="136146" x="4425950" y="3562350"/>
          <p14:tracePt t="136163" x="4521200" y="3479800"/>
          <p14:tracePt t="136179" x="4622800" y="3352800"/>
          <p14:tracePt t="136196" x="4641850" y="3302000"/>
          <p14:tracePt t="136212" x="4654550" y="3263900"/>
          <p14:tracePt t="136229" x="4654550" y="3244850"/>
          <p14:tracePt t="136246" x="4654550" y="3238500"/>
          <p14:tracePt t="136262" x="4572000" y="3175000"/>
          <p14:tracePt t="136279" x="4400550" y="3048000"/>
          <p14:tracePt t="136296" x="4159250" y="2895600"/>
          <p14:tracePt t="136312" x="3886200" y="2781300"/>
          <p14:tracePt t="136329" x="3752850" y="2736850"/>
          <p14:tracePt t="136346" x="3536950" y="2724150"/>
          <p14:tracePt t="136363" x="3409950" y="2724150"/>
          <p14:tracePt t="136379" x="3257550" y="2755900"/>
          <p14:tracePt t="136396" x="3086100" y="2832100"/>
          <p14:tracePt t="136413" x="2984500" y="2889250"/>
          <p14:tracePt t="136429" x="2851150" y="2971800"/>
          <p14:tracePt t="136446" x="2813050" y="3016250"/>
          <p14:tracePt t="136463" x="2787650" y="3054350"/>
          <p14:tracePt t="136479" x="2774950" y="3124200"/>
          <p14:tracePt t="136496" x="2781300" y="3194050"/>
          <p14:tracePt t="136512" x="2863850" y="3314700"/>
          <p14:tracePt t="136529" x="2971800" y="3416300"/>
          <p14:tracePt t="136546" x="3079750" y="3517900"/>
          <p14:tracePt t="136563" x="3314700" y="3714750"/>
          <p14:tracePt t="136579" x="3517900" y="3822700"/>
          <p14:tracePt t="136596" x="3746500" y="3898900"/>
          <p14:tracePt t="136613" x="3860800" y="3924300"/>
          <p14:tracePt t="136630" x="3987800" y="3917950"/>
          <p14:tracePt t="136646" x="4171950" y="3841750"/>
          <p14:tracePt t="136663" x="4267200" y="3771900"/>
          <p14:tracePt t="136679" x="4356100" y="3657600"/>
          <p14:tracePt t="136696" x="4381500" y="3600450"/>
          <p14:tracePt t="136712" x="4394200" y="3536950"/>
          <p14:tracePt t="136729" x="4394200" y="3498850"/>
          <p14:tracePt t="136746" x="4387850" y="3479800"/>
          <p14:tracePt t="136763" x="4387850" y="3473450"/>
          <p14:tracePt t="136779" x="4387850" y="3467100"/>
          <p14:tracePt t="136796" x="4387850" y="3460750"/>
          <p14:tracePt t="136818" x="4375150" y="3454400"/>
          <p14:tracePt t="136830" x="4343400" y="3435350"/>
          <p14:tracePt t="136846" x="4140200" y="3314700"/>
          <p14:tracePt t="136863" x="3968750" y="3219450"/>
          <p14:tracePt t="136880" x="3816350" y="3149600"/>
          <p14:tracePt t="136896" x="3587750" y="3092450"/>
          <p14:tracePt t="136913" x="3454400" y="3073400"/>
          <p14:tracePt t="136929" x="3327400" y="3086100"/>
          <p14:tracePt t="136946" x="3232150" y="3117850"/>
          <p14:tracePt t="136963" x="3149600" y="3168650"/>
          <p14:tracePt t="136979" x="3054350" y="3251200"/>
          <p14:tracePt t="136996" x="3022600" y="3289300"/>
          <p14:tracePt t="137013" x="3009900" y="3333750"/>
          <p14:tracePt t="137029" x="3009900" y="3365500"/>
          <p14:tracePt t="137046" x="3022600" y="3409950"/>
          <p14:tracePt t="137063" x="3060700" y="3498850"/>
          <p14:tracePt t="137079" x="3098800" y="3587750"/>
          <p14:tracePt t="137096" x="3175000" y="3727450"/>
          <p14:tracePt t="137113" x="3225800" y="3803650"/>
          <p14:tracePt t="137129" x="3289300" y="3873500"/>
          <p14:tracePt t="137146" x="3390900" y="3949700"/>
          <p14:tracePt t="137163" x="3422650" y="3956050"/>
          <p14:tracePt t="137179" x="3473450" y="3962400"/>
          <p14:tracePt t="137196" x="3486150" y="3962400"/>
          <p14:tracePt t="137213" x="3486150" y="3943350"/>
          <p14:tracePt t="137673" x="3441700" y="3937000"/>
          <p14:tracePt t="137680" x="3378200" y="3930650"/>
          <p14:tracePt t="137687" x="3308350" y="3930650"/>
          <p14:tracePt t="137696" x="3219450" y="3930650"/>
          <p14:tracePt t="137713" x="2946400" y="3943350"/>
          <p14:tracePt t="137729" x="2774950" y="3975100"/>
          <p14:tracePt t="137746" x="2622550" y="4000500"/>
          <p14:tracePt t="137779" x="2400300" y="4032250"/>
          <p14:tracePt t="137813" x="2336800" y="4032250"/>
          <p14:tracePt t="137846" x="2279650" y="4032250"/>
          <p14:tracePt t="137863" x="2254250" y="4025900"/>
          <p14:tracePt t="137879" x="2235200" y="4019550"/>
          <p14:tracePt t="137896" x="2228850" y="4019550"/>
          <p14:tracePt t="137913" x="2228850" y="4013200"/>
          <p14:tracePt t="137946" x="2222500" y="4000500"/>
          <p14:tracePt t="137984" x="2222500" y="3994150"/>
          <p14:tracePt t="138052" x="2222500" y="3987800"/>
          <p14:tracePt t="138122" x="2228850" y="3987800"/>
          <p14:tracePt t="138373" x="2228850" y="3975100"/>
          <p14:tracePt t="138379" x="2228850" y="3962400"/>
          <p14:tracePt t="138387" x="2222500" y="3949700"/>
          <p14:tracePt t="138396" x="2222500" y="3930650"/>
          <p14:tracePt t="138430" x="2203450" y="3873500"/>
          <p14:tracePt t="138463" x="2216150" y="3822700"/>
          <p14:tracePt t="138496" x="2336800" y="3594100"/>
          <p14:tracePt t="138513" x="2514600" y="3352800"/>
          <p14:tracePt t="138530" x="2635250" y="3219450"/>
          <p14:tracePt t="138546" x="2768600" y="3060700"/>
          <p14:tracePt t="138563" x="2825750" y="3003550"/>
          <p14:tracePt t="138580" x="2882900" y="2959100"/>
          <p14:tracePt t="138596" x="2978150" y="2952750"/>
          <p14:tracePt t="138613" x="3073400" y="2971800"/>
          <p14:tracePt t="138629" x="3232150" y="3060700"/>
          <p14:tracePt t="138646" x="3321050" y="3130550"/>
          <p14:tracePt t="138663" x="3441700" y="3270250"/>
          <p14:tracePt t="138680" x="3505200" y="3365500"/>
          <p14:tracePt t="138696" x="3556000" y="3460750"/>
          <p14:tracePt t="138713" x="3594100" y="3587750"/>
          <p14:tracePt t="138730" x="3600450" y="3625850"/>
          <p14:tracePt t="138746" x="3600450" y="3663950"/>
          <p14:tracePt t="138763" x="3594100" y="3683000"/>
          <p14:tracePt t="138779" x="3587750" y="3689350"/>
          <p14:tracePt t="138796" x="3568700" y="3695700"/>
          <p14:tracePt t="138812" x="3543300" y="3702050"/>
          <p14:tracePt t="138829" x="3460750" y="3721100"/>
          <p14:tracePt t="138846" x="3384550" y="3733800"/>
          <p14:tracePt t="138863" x="3295650" y="3752850"/>
          <p14:tracePt t="138879" x="3117850" y="3771900"/>
          <p14:tracePt t="138896" x="3048000" y="3771900"/>
          <p14:tracePt t="138912" x="2971800" y="3771900"/>
          <p14:tracePt t="138930" x="2933700" y="3771900"/>
          <p14:tracePt t="138946" x="2889250" y="3771900"/>
          <p14:tracePt t="138963" x="2851150" y="3765550"/>
          <p14:tracePt t="138979" x="2838450" y="3759200"/>
          <p14:tracePt t="138996" x="2832100" y="3752850"/>
          <p14:tracePt t="139473" x="2787650" y="3746500"/>
          <p14:tracePt t="139483" x="2736850" y="3733800"/>
          <p14:tracePt t="139488" x="2679700" y="3721100"/>
          <p14:tracePt t="139496" x="2622550" y="3708400"/>
          <p14:tracePt t="139514" x="2514600" y="3689350"/>
          <p14:tracePt t="139530" x="2368550" y="3663950"/>
          <p14:tracePt t="139546" x="2298700" y="3632200"/>
          <p14:tracePt t="139580" x="2197100" y="3581400"/>
          <p14:tracePt t="139613" x="2159000" y="3549650"/>
          <p14:tracePt t="139646" x="2178050" y="3460750"/>
          <p14:tracePt t="139663" x="2203450" y="3403600"/>
          <p14:tracePt t="139679" x="2254250" y="3333750"/>
          <p14:tracePt t="139696" x="2355850" y="3206750"/>
          <p14:tracePt t="139713" x="2419350" y="3136900"/>
          <p14:tracePt t="139729" x="2546350" y="3054350"/>
          <p14:tracePt t="139746" x="2679700" y="3003550"/>
          <p14:tracePt t="139763" x="2813050" y="2984500"/>
          <p14:tracePt t="139780" x="2965450" y="2990850"/>
          <p14:tracePt t="139796" x="3086100" y="3022600"/>
          <p14:tracePt t="139813" x="3225800" y="3060700"/>
          <p14:tracePt t="139829" x="3448050" y="3168650"/>
          <p14:tracePt t="139846" x="3543300" y="3232150"/>
          <p14:tracePt t="139863" x="3619500" y="3282950"/>
          <p14:tracePt t="139879" x="3632200" y="3302000"/>
          <p14:tracePt t="139896" x="3638550" y="3314700"/>
          <p14:tracePt t="139930" x="3638550" y="3327400"/>
          <p14:tracePt t="139946" x="3606800" y="3359150"/>
          <p14:tracePt t="139963" x="3556000" y="3397250"/>
          <p14:tracePt t="139979" x="3403600" y="3479800"/>
          <p14:tracePt t="139996" x="3276600" y="3530600"/>
          <p14:tracePt t="140013" x="3187700" y="3562350"/>
          <p14:tracePt t="140030" x="3092450" y="3581400"/>
          <p14:tracePt t="140046" x="3054350" y="3581400"/>
          <p14:tracePt t="140063" x="3003550" y="3575050"/>
          <p14:tracePt t="140080" x="2978150" y="3568700"/>
          <p14:tracePt t="140096" x="2959100" y="3543300"/>
          <p14:tracePt t="140113" x="2946400" y="3505200"/>
          <p14:tracePt t="140129" x="2946400" y="3473450"/>
          <p14:tracePt t="140146" x="3003550" y="3371850"/>
          <p14:tracePt t="140163" x="3067050" y="3282950"/>
          <p14:tracePt t="140179" x="3136900" y="3206750"/>
          <p14:tracePt t="140196" x="3276600" y="3130550"/>
          <p14:tracePt t="140213" x="3397250" y="3105150"/>
          <p14:tracePt t="140229" x="3619500" y="3098800"/>
          <p14:tracePt t="140246" x="3784600" y="3136900"/>
          <p14:tracePt t="140263" x="3949700" y="3175000"/>
          <p14:tracePt t="140280" x="4146550" y="3276600"/>
          <p14:tracePt t="140296" x="4235450" y="3340100"/>
          <p14:tracePt t="140313" x="4311650" y="3403600"/>
          <p14:tracePt t="140329" x="4330700" y="3422650"/>
          <p14:tracePt t="140346" x="4343400" y="3429000"/>
          <p14:tracePt t="140363" x="4349750" y="3435350"/>
          <p14:tracePt t="140435" x="4349750" y="3429000"/>
          <p14:tracePt t="140480" x="4349750" y="3422650"/>
          <p14:tracePt t="140543" x="4349750" y="3416300"/>
          <p14:tracePt t="140585" x="4343400" y="3416300"/>
          <p14:tracePt t="140674" x="4337050" y="3416300"/>
          <p14:tracePt t="141140" x="4330700" y="3416300"/>
          <p14:tracePt t="141167" x="4318000" y="3416300"/>
          <p14:tracePt t="141174" x="4311650" y="3416300"/>
          <p14:tracePt t="141180" x="4298950" y="3416300"/>
          <p14:tracePt t="141196" x="4260850" y="3416300"/>
          <p14:tracePt t="141213" x="4203700" y="3416300"/>
          <p14:tracePt t="141214" x="4159250" y="3422650"/>
          <p14:tracePt t="141246" x="3968750" y="3422650"/>
          <p14:tracePt t="141280" x="3771900" y="3429000"/>
          <p14:tracePt t="141313" x="3530600" y="3448050"/>
          <p14:tracePt t="141330" x="3441700" y="3460750"/>
          <p14:tracePt t="141346" x="3340100" y="3473450"/>
          <p14:tracePt t="141363" x="3282950" y="3479800"/>
          <p14:tracePt t="141379" x="3251200" y="3492500"/>
          <p14:tracePt t="141396" x="3187700" y="3511550"/>
          <p14:tracePt t="141413" x="3155950" y="3511550"/>
          <p14:tracePt t="141429" x="3086100" y="3530600"/>
          <p14:tracePt t="141446" x="3048000" y="3543300"/>
          <p14:tracePt t="141463" x="3003550" y="3556000"/>
          <p14:tracePt t="141480" x="2952750" y="3568700"/>
          <p14:tracePt t="141496" x="2921000" y="3581400"/>
          <p14:tracePt t="141513" x="2895600" y="3581400"/>
          <p14:tracePt t="141530" x="2882900" y="3581400"/>
          <p14:tracePt t="141575" x="2876550" y="3581400"/>
          <p14:tracePt t="141639" x="2870200" y="3587750"/>
          <p14:tracePt t="141999" x="2819400" y="3587750"/>
          <p14:tracePt t="142006" x="2781300" y="3587750"/>
          <p14:tracePt t="142014" x="2717800" y="3587750"/>
          <p14:tracePt t="142030" x="2609850" y="3587750"/>
          <p14:tracePt t="142046" x="2501900" y="3587750"/>
          <p14:tracePt t="142063" x="2381250" y="3587750"/>
          <p14:tracePt t="142080" x="2330450" y="3587750"/>
          <p14:tracePt t="142113" x="2260600" y="3587750"/>
          <p14:tracePt t="142146" x="2235200" y="3581400"/>
          <p14:tracePt t="142201" x="2235200" y="3575050"/>
          <p14:tracePt t="142213" x="2235200" y="3568700"/>
          <p14:tracePt t="142236" x="2241550" y="3549650"/>
          <p14:tracePt t="142247" x="2247900" y="3536950"/>
          <p14:tracePt t="142263" x="2311400" y="3441700"/>
          <p14:tracePt t="142280" x="2368550" y="3384550"/>
          <p14:tracePt t="142296" x="2482850" y="3308350"/>
          <p14:tracePt t="142313" x="2667000" y="3225800"/>
          <p14:tracePt t="142329" x="2787650" y="3187700"/>
          <p14:tracePt t="142346" x="3035300" y="3162300"/>
          <p14:tracePt t="142363" x="3213100" y="3162300"/>
          <p14:tracePt t="142379" x="3390900" y="3175000"/>
          <p14:tracePt t="142396" x="3651250" y="3213100"/>
          <p14:tracePt t="142413" x="3778250" y="3251200"/>
          <p14:tracePt t="142429" x="3911600" y="3302000"/>
          <p14:tracePt t="142446" x="3949700" y="3327400"/>
          <p14:tracePt t="142463" x="3968750" y="3333750"/>
          <p14:tracePt t="142479" x="3975100" y="3340100"/>
          <p14:tracePt t="142534" x="3975100" y="3346450"/>
          <p14:tracePt t="142681" x="3968750" y="3346450"/>
          <p14:tracePt t="142715" x="3968750" y="3340100"/>
          <p14:tracePt t="142749" x="3962400" y="3340100"/>
          <p14:tracePt t="142785" x="3962400" y="3333750"/>
          <p14:tracePt t="142820" x="3949700" y="3327400"/>
          <p14:tracePt t="142840" x="3930650" y="3327400"/>
          <p14:tracePt t="142847" x="3911600" y="3327400"/>
          <p14:tracePt t="142863" x="3835400" y="3327400"/>
          <p14:tracePt t="142880" x="3708400" y="3321050"/>
          <p14:tracePt t="142896" x="3492500" y="3314700"/>
          <p14:tracePt t="142913" x="3321050" y="3314700"/>
          <p14:tracePt t="142930" x="3098800" y="3333750"/>
          <p14:tracePt t="142947" x="2978150" y="3346450"/>
          <p14:tracePt t="142965" x="2800350" y="3397250"/>
          <p14:tracePt t="142980" x="2724150" y="3416300"/>
          <p14:tracePt t="142996" x="2686050" y="3435350"/>
          <p14:tracePt t="143013" x="2667000" y="3441700"/>
          <p14:tracePt t="143046" x="2717800" y="3422650"/>
          <p14:tracePt t="143063" x="2806700" y="3397250"/>
          <p14:tracePt t="143079" x="2946400" y="3359150"/>
          <p14:tracePt t="143096" x="3270250" y="3314700"/>
          <p14:tracePt t="143113" x="3562350" y="3295650"/>
          <p14:tracePt t="143130" x="3892550" y="3295650"/>
          <p14:tracePt t="143146" x="4356100" y="3359150"/>
          <p14:tracePt t="143163" x="4603750" y="3409950"/>
          <p14:tracePt t="143179" x="4895850" y="3517900"/>
          <p14:tracePt t="143196" x="5048250" y="3600450"/>
          <p14:tracePt t="143213" x="5162550" y="3657600"/>
          <p14:tracePt t="143214" x="5187950" y="3670300"/>
          <p14:tracePt t="143230" x="5232400" y="3683000"/>
          <p14:tracePt t="143246" x="5238750" y="3683000"/>
          <p14:tracePt t="143263" x="5245100" y="3683000"/>
          <p14:tracePt t="143408" x="5238750" y="3683000"/>
          <p14:tracePt t="143667" x="5232400" y="3683000"/>
          <p14:tracePt t="144964" x="5232400" y="3676650"/>
          <p14:tracePt t="145052" x="5238750" y="3670300"/>
          <p14:tracePt t="145542" x="5213350" y="3670300"/>
          <p14:tracePt t="145549" x="5187950" y="3663950"/>
          <p14:tracePt t="145556" x="5162550" y="3651250"/>
          <p14:tracePt t="145563" x="5137150" y="3644900"/>
          <p14:tracePt t="145580" x="5111750" y="3638550"/>
          <p14:tracePt t="145596" x="5092700" y="3632200"/>
          <p14:tracePt t="145613" x="5086350" y="3625850"/>
          <p14:tracePt t="145630" x="5080000" y="3625850"/>
          <p14:tracePt t="145663" x="4908550" y="3479800"/>
          <p14:tracePt t="145697" x="4768850" y="3378200"/>
          <p14:tracePt t="145730" x="4756150" y="3365500"/>
          <p14:tracePt t="145747" x="4705350" y="3346450"/>
          <p14:tracePt t="145764" x="4603750" y="3302000"/>
          <p14:tracePt t="145780" x="4381500" y="3225800"/>
          <p14:tracePt t="145797" x="4216400" y="3175000"/>
          <p14:tracePt t="145813" x="4019550" y="3124200"/>
          <p14:tracePt t="145830" x="3898900" y="3098800"/>
          <p14:tracePt t="145847" x="3759200" y="3079750"/>
          <p14:tracePt t="145863" x="3524250" y="3092450"/>
          <p14:tracePt t="145880" x="3378200" y="3111500"/>
          <p14:tracePt t="145896" x="3117850" y="3149600"/>
          <p14:tracePt t="145913" x="2997200" y="3175000"/>
          <p14:tracePt t="145930" x="2927350" y="3187700"/>
          <p14:tracePt t="145947" x="2882900" y="3200400"/>
          <p14:tracePt t="145963" x="2876550" y="3213100"/>
          <p14:tracePt t="145980" x="2851150" y="3257550"/>
          <p14:tracePt t="145997" x="2838450" y="3314700"/>
          <p14:tracePt t="146013" x="2838450" y="3378200"/>
          <p14:tracePt t="146030" x="2870200" y="3517900"/>
          <p14:tracePt t="146047" x="2914650" y="3587750"/>
          <p14:tracePt t="146063" x="3028950" y="3702050"/>
          <p14:tracePt t="146080" x="3136900" y="3790950"/>
          <p14:tracePt t="146097" x="3276600" y="3867150"/>
          <p14:tracePt t="146113" x="3492500" y="3949700"/>
          <p14:tracePt t="146130" x="3676650" y="3987800"/>
          <p14:tracePt t="146146" x="3962400" y="4013200"/>
          <p14:tracePt t="146163" x="4165600" y="4013200"/>
          <p14:tracePt t="146180" x="4451350" y="3949700"/>
          <p14:tracePt t="146196" x="4610100" y="3886200"/>
          <p14:tracePt t="146213" x="4724400" y="3822700"/>
          <p14:tracePt t="146229" x="4908550" y="3714750"/>
          <p14:tracePt t="146247" x="5003800" y="3657600"/>
          <p14:tracePt t="146263" x="5054600" y="3625850"/>
          <p14:tracePt t="146280" x="5099050" y="3587750"/>
          <p14:tracePt t="146297" x="5099050" y="3581400"/>
          <p14:tracePt t="146313" x="5099050" y="3575050"/>
          <p14:tracePt t="146347" x="5099050" y="3568700"/>
          <p14:tracePt t="146363" x="5099050" y="3562350"/>
          <p14:tracePt t="146380" x="5073650" y="3543300"/>
          <p14:tracePt t="146396" x="4857750" y="3371850"/>
          <p14:tracePt t="146413" x="4610100" y="3194050"/>
          <p14:tracePt t="146430" x="4432300" y="3086100"/>
          <p14:tracePt t="146447" x="4254500" y="3003550"/>
          <p14:tracePt t="146463" x="4210050" y="2984500"/>
          <p14:tracePt t="146480" x="4184650" y="2978150"/>
          <p14:tracePt t="146497" x="4146550" y="2978150"/>
          <p14:tracePt t="146513" x="4025900" y="2971800"/>
          <p14:tracePt t="146530" x="3886200" y="2971800"/>
          <p14:tracePt t="146546" x="3759200" y="2971800"/>
          <p14:tracePt t="146563" x="3575050" y="3003550"/>
          <p14:tracePt t="146580" x="3473450" y="3035300"/>
          <p14:tracePt t="146596" x="3378200" y="3067050"/>
          <p14:tracePt t="146613" x="3219450" y="3124200"/>
          <p14:tracePt t="146630" x="3149600" y="3168650"/>
          <p14:tracePt t="146647" x="3092450" y="3200400"/>
          <p14:tracePt t="146663" x="3079750" y="3219450"/>
          <p14:tracePt t="146680" x="3079750" y="3232150"/>
          <p14:tracePt t="146696" x="3086100" y="3251200"/>
          <p14:tracePt t="146713" x="3117850" y="3289300"/>
          <p14:tracePt t="146716" x="3136900" y="3308350"/>
          <p14:tracePt t="146730" x="3213100" y="3378200"/>
          <p14:tracePt t="146747" x="3321050" y="3460750"/>
          <p14:tracePt t="146763" x="3492500" y="3568700"/>
          <p14:tracePt t="146780" x="3638550" y="3632200"/>
          <p14:tracePt t="146797" x="3790950" y="3683000"/>
          <p14:tracePt t="146813" x="4044950" y="3727450"/>
          <p14:tracePt t="146830" x="4197350" y="3733800"/>
          <p14:tracePt t="146846" x="4476750" y="3702050"/>
          <p14:tracePt t="146863" x="4616450" y="3663950"/>
          <p14:tracePt t="146880" x="4730750" y="3619500"/>
          <p14:tracePt t="146896" x="4838700" y="3562350"/>
          <p14:tracePt t="146913" x="4908550" y="3505200"/>
          <p14:tracePt t="146930" x="4953000" y="3435350"/>
          <p14:tracePt t="146947" x="4959350" y="3409950"/>
          <p14:tracePt t="146964" x="4933950" y="3282950"/>
          <p14:tracePt t="146980" x="4876800" y="3200400"/>
          <p14:tracePt t="146996" x="4819650" y="3124200"/>
          <p14:tracePt t="147013" x="4673600" y="3028950"/>
          <p14:tracePt t="147030" x="4546600" y="2971800"/>
          <p14:tracePt t="147046" x="4406900" y="2933700"/>
          <p14:tracePt t="147063" x="4197350" y="2940050"/>
          <p14:tracePt t="147080" x="4032250" y="2978150"/>
          <p14:tracePt t="147096" x="3771900" y="3086100"/>
          <p14:tracePt t="147113" x="3613150" y="3175000"/>
          <p14:tracePt t="147130" x="3486150" y="3282950"/>
          <p14:tracePt t="147146" x="3340100" y="3429000"/>
          <p14:tracePt t="147163" x="3276600" y="3517900"/>
          <p14:tracePt t="147180" x="3225800" y="3594100"/>
          <p14:tracePt t="147196" x="3213100" y="3625850"/>
          <p14:tracePt t="147213" x="3219450" y="3663950"/>
          <p14:tracePt t="147215" x="3232150" y="3683000"/>
          <p14:tracePt t="147230" x="3257550" y="3721100"/>
          <p14:tracePt t="147246" x="3308350" y="3778250"/>
          <p14:tracePt t="147263" x="3422650" y="3879850"/>
          <p14:tracePt t="147280" x="3549650" y="3937000"/>
          <p14:tracePt t="147297" x="3727450" y="3987800"/>
          <p14:tracePt t="147313" x="4000500" y="4038600"/>
          <p14:tracePt t="147330" x="4159250" y="4064000"/>
          <p14:tracePt t="147346" x="4375150" y="4070350"/>
          <p14:tracePt t="147363" x="4483100" y="4057650"/>
          <p14:tracePt t="147380" x="4572000" y="4038600"/>
          <p14:tracePt t="147397" x="4692650" y="3981450"/>
          <p14:tracePt t="147413" x="4730750" y="3943350"/>
          <p14:tracePt t="147430" x="4756150" y="3924300"/>
          <p14:tracePt t="147447" x="4768850" y="3911600"/>
          <p14:tracePt t="147521" x="4762500" y="3911600"/>
          <p14:tracePt t="147527" x="4756150" y="3911600"/>
          <p14:tracePt t="147542" x="4743450" y="3911600"/>
          <p14:tracePt t="147549" x="4724400" y="3917950"/>
          <p14:tracePt t="147563" x="4679950" y="3930650"/>
          <p14:tracePt t="147580" x="4622800" y="3937000"/>
          <p14:tracePt t="147596" x="4578350" y="3949700"/>
          <p14:tracePt t="147613" x="4572000" y="3949700"/>
          <p14:tracePt t="147630" x="4565650" y="3949700"/>
          <p14:tracePt t="147647" x="4559300" y="3949700"/>
          <p14:tracePt t="147819" x="4565650" y="3943350"/>
          <p14:tracePt t="147826" x="4572000" y="3937000"/>
          <p14:tracePt t="147833" x="4572000" y="3930650"/>
          <p14:tracePt t="147847" x="4591050" y="3892550"/>
          <p14:tracePt t="147863" x="4616450" y="3854450"/>
          <p14:tracePt t="147880" x="4654550" y="3784600"/>
          <p14:tracePt t="147897" x="4679950" y="3740150"/>
          <p14:tracePt t="147913" x="4699000" y="3702050"/>
          <p14:tracePt t="147930" x="4711700" y="3670300"/>
          <p14:tracePt t="147947" x="4718050" y="3657600"/>
          <p14:tracePt t="147963" x="4718050" y="3651250"/>
          <p14:tracePt t="148027" x="4718050" y="3644900"/>
          <p14:tracePt t="148033" x="4705350" y="3638550"/>
          <p14:tracePt t="148047" x="4635500" y="3587750"/>
          <p14:tracePt t="148063" x="4508500" y="3517900"/>
          <p14:tracePt t="148081" x="4254500" y="3397250"/>
          <p14:tracePt t="148097" x="4140200" y="3359150"/>
          <p14:tracePt t="148114" x="4032250" y="3333750"/>
          <p14:tracePt t="148130" x="3943350" y="3327400"/>
          <p14:tracePt t="148147" x="3810000" y="3340100"/>
          <p14:tracePt t="148164" x="3708400" y="3371850"/>
          <p14:tracePt t="148180" x="3562350" y="3435350"/>
          <p14:tracePt t="148197" x="3467100" y="3486150"/>
          <p14:tracePt t="148214" x="3403600" y="3517900"/>
          <p14:tracePt t="148216" x="3378200" y="3530600"/>
          <p14:tracePt t="148230" x="3340100" y="3562350"/>
          <p14:tracePt t="148248" x="3314700" y="3581400"/>
          <p14:tracePt t="148263" x="3308350" y="3606800"/>
          <p14:tracePt t="148280" x="3302000" y="3613150"/>
          <p14:tracePt t="148297" x="3302000" y="3619500"/>
          <p14:tracePt t="148313" x="3302000" y="3644900"/>
          <p14:tracePt t="148330" x="3308350" y="3657600"/>
          <p14:tracePt t="148346" x="3340100" y="3689350"/>
          <p14:tracePt t="148363" x="3352800" y="3702050"/>
          <p14:tracePt t="148380" x="3359150" y="3708400"/>
          <p14:tracePt t="148397" x="3365500" y="3708400"/>
          <p14:tracePt t="148430" x="3371850" y="3708400"/>
          <p14:tracePt t="148447" x="3378200" y="3714750"/>
          <p14:tracePt t="148463" x="3409950" y="3714750"/>
          <p14:tracePt t="148480" x="3429000" y="3714750"/>
          <p14:tracePt t="148496" x="3460750" y="3714750"/>
          <p14:tracePt t="148513" x="3543300" y="3695700"/>
          <p14:tracePt t="148530" x="3619500" y="3676650"/>
          <p14:tracePt t="148547" x="3797300" y="3619500"/>
          <p14:tracePt t="148563" x="3943350" y="3594100"/>
          <p14:tracePt t="148580" x="4051300" y="3549650"/>
          <p14:tracePt t="148597" x="4191000" y="3511550"/>
          <p14:tracePt t="148613" x="4248150" y="3486150"/>
          <p14:tracePt t="148630" x="4298950" y="3460750"/>
          <p14:tracePt t="148663" x="4318000" y="3448050"/>
          <p14:tracePt t="148680" x="4356100" y="3416300"/>
          <p14:tracePt t="148697" x="4362450" y="3403600"/>
          <p14:tracePt t="148713" x="4368800" y="3403600"/>
          <p14:tracePt t="148730" x="4375150" y="3397250"/>
          <p14:tracePt t="148834" x="4368800" y="3397250"/>
          <p14:tracePt t="149974" x="4337050" y="3397250"/>
          <p14:tracePt t="149979" x="4279900" y="3397250"/>
          <p14:tracePt t="149986" x="4216400" y="3390900"/>
          <p14:tracePt t="149996" x="4152900" y="3384550"/>
          <p14:tracePt t="150013" x="4025900" y="3365500"/>
          <p14:tracePt t="150030" x="3829050" y="3359150"/>
          <p14:tracePt t="150047" x="3670300" y="3359150"/>
          <p14:tracePt t="150080" x="3327400" y="3390900"/>
          <p14:tracePt t="150113" x="3028950" y="3492500"/>
          <p14:tracePt t="150147" x="2876550" y="3619500"/>
          <p14:tracePt t="150163" x="2838450" y="3663950"/>
          <p14:tracePt t="150180" x="2819400" y="3702050"/>
          <p14:tracePt t="150197" x="2813050" y="3746500"/>
          <p14:tracePt t="150213" x="2813050" y="3765550"/>
          <p14:tracePt t="150230" x="2863850" y="3803650"/>
          <p14:tracePt t="150247" x="2959100" y="3848100"/>
          <p14:tracePt t="150263" x="3092450" y="3898900"/>
          <p14:tracePt t="150280" x="3352800" y="3962400"/>
          <p14:tracePt t="150297" x="3524250" y="3994150"/>
          <p14:tracePt t="150313" x="3790950" y="4000500"/>
          <p14:tracePt t="150330" x="3981450" y="3975100"/>
          <p14:tracePt t="150347" x="4165600" y="3924300"/>
          <p14:tracePt t="150363" x="4394200" y="3854450"/>
          <p14:tracePt t="150380" x="4508500" y="3790950"/>
          <p14:tracePt t="150397" x="4610100" y="3708400"/>
          <p14:tracePt t="150413" x="4641850" y="3670300"/>
          <p14:tracePt t="150430" x="4667250" y="3613150"/>
          <p14:tracePt t="150446" x="4673600" y="3587750"/>
          <p14:tracePt t="150463" x="4673600" y="3581400"/>
          <p14:tracePt t="150480" x="4673600" y="3575050"/>
          <p14:tracePt t="150514" x="4667250" y="3568700"/>
          <p14:tracePt t="150521" x="4635500" y="3543300"/>
          <p14:tracePt t="150530" x="4597400" y="3524250"/>
          <p14:tracePt t="150547" x="4438650" y="3429000"/>
          <p14:tracePt t="150563" x="4152900" y="3314700"/>
          <p14:tracePt t="150580" x="3975100" y="3270250"/>
          <p14:tracePt t="150597" x="3784600" y="3270250"/>
          <p14:tracePt t="150613" x="3543300" y="3314700"/>
          <p14:tracePt t="150630" x="3378200" y="3371850"/>
          <p14:tracePt t="150647" x="3149600" y="3498850"/>
          <p14:tracePt t="150663" x="3009900" y="3587750"/>
          <p14:tracePt t="150680" x="2914650" y="3651250"/>
          <p14:tracePt t="150697" x="2863850" y="3689350"/>
          <p14:tracePt t="150713" x="2857500" y="3702050"/>
          <p14:tracePt t="150776" x="2857500" y="3708400"/>
          <p14:tracePt t="150784" x="2863850" y="3714750"/>
          <p14:tracePt t="150791" x="2870200" y="3721100"/>
          <p14:tracePt t="150798" x="2882900" y="3727450"/>
          <p14:tracePt t="150813" x="2921000" y="3759200"/>
          <p14:tracePt t="150830" x="2978150" y="3797300"/>
          <p14:tracePt t="150847" x="3079750" y="3867150"/>
          <p14:tracePt t="150863" x="3143250" y="3898900"/>
          <p14:tracePt t="150880" x="3194050" y="3930650"/>
          <p14:tracePt t="150897" x="3282950" y="3981450"/>
          <p14:tracePt t="150913" x="3352800" y="4013200"/>
          <p14:tracePt t="150930" x="3543300" y="4044950"/>
          <p14:tracePt t="150947" x="3733800" y="4057650"/>
          <p14:tracePt t="150964" x="3892550" y="4057650"/>
          <p14:tracePt t="150980" x="4095750" y="4038600"/>
          <p14:tracePt t="150997" x="4216400" y="4019550"/>
          <p14:tracePt t="151013" x="4362450" y="3968750"/>
          <p14:tracePt t="151030" x="4445000" y="3930650"/>
          <p14:tracePt t="151047" x="4514850" y="3911600"/>
          <p14:tracePt t="151063" x="4616450" y="3860800"/>
          <p14:tracePt t="151080" x="4679950" y="3829050"/>
          <p14:tracePt t="151097" x="4724400" y="3790950"/>
          <p14:tracePt t="151113" x="4743450" y="3778250"/>
          <p14:tracePt t="151131" x="4749800" y="3771900"/>
          <p14:tracePt t="151196" x="4743450" y="3771900"/>
          <p14:tracePt t="151230" x="4737100" y="3771900"/>
          <p14:tracePt t="151236" x="4724400" y="3765550"/>
          <p14:tracePt t="151247" x="4686300" y="3746500"/>
          <p14:tracePt t="151263" x="4546600" y="3644900"/>
          <p14:tracePt t="151280" x="4489450" y="3594100"/>
          <p14:tracePt t="151297" x="4464050" y="3575050"/>
          <p14:tracePt t="151314" x="4438650" y="3568700"/>
          <p14:tracePt t="151330" x="4413250" y="3575050"/>
          <p14:tracePt t="151347" x="4394200" y="3581400"/>
          <p14:tracePt t="152110" x="4362450" y="3575050"/>
          <p14:tracePt t="152116" x="4318000" y="3549650"/>
          <p14:tracePt t="152122" x="4279900" y="3536950"/>
          <p14:tracePt t="152130" x="4235450" y="3524250"/>
          <p14:tracePt t="152147" x="4140200" y="3486150"/>
          <p14:tracePt t="152164" x="4038600" y="3460750"/>
          <p14:tracePt t="152180" x="3886200" y="3422650"/>
          <p14:tracePt t="152197" x="3765550" y="3403600"/>
          <p14:tracePt t="152230" x="3390900" y="3371850"/>
          <p14:tracePt t="152232" x="3314700" y="3371850"/>
          <p14:tracePt t="152263" x="3067050" y="3378200"/>
          <p14:tracePt t="152297" x="2946400" y="3397250"/>
          <p14:tracePt t="152314" x="2940050" y="3397250"/>
          <p14:tracePt t="152330" x="2933700" y="3397250"/>
          <p14:tracePt t="152367" x="2927350" y="3409950"/>
          <p14:tracePt t="152380" x="2908300" y="3422650"/>
          <p14:tracePt t="152397" x="2895600" y="3448050"/>
          <p14:tracePt t="152413" x="2882900" y="3473450"/>
          <p14:tracePt t="152430" x="2876550" y="3530600"/>
          <p14:tracePt t="152447" x="2895600" y="3600450"/>
          <p14:tracePt t="152464" x="2971800" y="3721100"/>
          <p14:tracePt t="152481" x="3054350" y="3803650"/>
          <p14:tracePt t="152497" x="3130550" y="3879850"/>
          <p14:tracePt t="152513" x="3314700" y="4025900"/>
          <p14:tracePt t="152530" x="3441700" y="4102100"/>
          <p14:tracePt t="152547" x="3676650" y="4203700"/>
          <p14:tracePt t="152563" x="3835400" y="4229100"/>
          <p14:tracePt t="152580" x="4051300" y="4235450"/>
          <p14:tracePt t="152597" x="4171950" y="4210050"/>
          <p14:tracePt t="152613" x="4279900" y="4171950"/>
          <p14:tracePt t="152630" x="4406900" y="4083050"/>
          <p14:tracePt t="152647" x="4464050" y="4025900"/>
          <p14:tracePt t="152663" x="4533900" y="3943350"/>
          <p14:tracePt t="152680" x="4565650" y="3898900"/>
          <p14:tracePt t="152697" x="4591050" y="3854450"/>
          <p14:tracePt t="152713" x="4610100" y="3797300"/>
          <p14:tracePt t="152730" x="4610100" y="3771900"/>
          <p14:tracePt t="152733" x="4610100" y="3759200"/>
          <p14:tracePt t="152747" x="4610100" y="3752850"/>
          <p14:tracePt t="152763" x="4603750" y="3746500"/>
          <p14:tracePt t="152780" x="4552950" y="3714750"/>
          <p14:tracePt t="152797" x="4368800" y="3587750"/>
          <p14:tracePt t="152814" x="4241800" y="3511550"/>
          <p14:tracePt t="152830" x="4000500" y="3429000"/>
          <p14:tracePt t="152847" x="3886200" y="3409950"/>
          <p14:tracePt t="152863" x="3778250" y="3403600"/>
          <p14:tracePt t="152880" x="3638550" y="3435350"/>
          <p14:tracePt t="152897" x="3530600" y="3460750"/>
          <p14:tracePt t="152913" x="3403600" y="3505200"/>
          <p14:tracePt t="152930" x="3365500" y="3517900"/>
          <p14:tracePt t="152947" x="3346450" y="3524250"/>
          <p14:tracePt t="152963" x="3340100" y="3524250"/>
          <p14:tracePt t="153018" x="3333750" y="3524250"/>
          <p14:tracePt t="153087" x="3327400" y="3511550"/>
          <p14:tracePt t="153101" x="3321050" y="3498850"/>
          <p14:tracePt t="153108" x="3314700" y="3479800"/>
          <p14:tracePt t="153116" x="3308350" y="3454400"/>
          <p14:tracePt t="153130" x="3308350" y="3416300"/>
          <p14:tracePt t="153147" x="3308350" y="3384550"/>
          <p14:tracePt t="153163" x="3321050" y="3346450"/>
          <p14:tracePt t="153180" x="3352800" y="3321050"/>
          <p14:tracePt t="153197" x="3384550" y="3302000"/>
          <p14:tracePt t="153213" x="3416300" y="3289300"/>
          <p14:tracePt t="153230" x="3429000" y="3289300"/>
          <p14:tracePt t="153247" x="3429000" y="3282950"/>
          <p14:tracePt t="153267" x="3429000" y="3289300"/>
          <p14:tracePt t="153280" x="3422650" y="3295650"/>
          <p14:tracePt t="153297" x="3371850" y="3340100"/>
          <p14:tracePt t="153314" x="3314700" y="3384550"/>
          <p14:tracePt t="153330" x="3181350" y="3473450"/>
          <p14:tracePt t="153347" x="3054350" y="3549650"/>
          <p14:tracePt t="153364" x="2927350" y="3638550"/>
          <p14:tracePt t="153380" x="2774950" y="3759200"/>
          <p14:tracePt t="153397" x="2686050" y="3829050"/>
          <p14:tracePt t="153413" x="2622550" y="3879850"/>
          <p14:tracePt t="153430" x="2609850" y="3898900"/>
          <p14:tracePt t="153447" x="2603500" y="3898900"/>
          <p14:tracePt t="153662" x="2603500" y="3886200"/>
          <p14:tracePt t="153669" x="2603500" y="3879850"/>
          <p14:tracePt t="153680" x="2603500" y="3867150"/>
          <p14:tracePt t="153697" x="2616200" y="3810000"/>
          <p14:tracePt t="153713" x="2641600" y="3683000"/>
          <p14:tracePt t="153730" x="2686050" y="3587750"/>
          <p14:tracePt t="153747" x="2736850" y="3460750"/>
          <p14:tracePt t="153763" x="2787650" y="3378200"/>
          <p14:tracePt t="153780" x="2844800" y="3302000"/>
          <p14:tracePt t="153797" x="2927350" y="3200400"/>
          <p14:tracePt t="153813" x="2990850" y="3130550"/>
          <p14:tracePt t="153830" x="3086100" y="3060700"/>
          <p14:tracePt t="153847" x="3136900" y="3041650"/>
          <p14:tracePt t="153863" x="3181350" y="3035300"/>
          <p14:tracePt t="153880" x="3232150" y="3041650"/>
          <p14:tracePt t="153897" x="3251200" y="3073400"/>
          <p14:tracePt t="153913" x="3263900" y="3162300"/>
          <p14:tracePt t="153930" x="3257550" y="3244850"/>
          <p14:tracePt t="153947" x="3187700" y="3371850"/>
          <p14:tracePt t="153963" x="3105150" y="3460750"/>
          <p14:tracePt t="153980" x="3009900" y="3562350"/>
          <p14:tracePt t="153997" x="2819400" y="3714750"/>
          <p14:tracePt t="154013" x="2711450" y="3797300"/>
          <p14:tracePt t="154030" x="2609850" y="3886200"/>
          <p14:tracePt t="154047" x="2571750" y="3905250"/>
          <p14:tracePt t="154064" x="2565400" y="3911600"/>
          <p14:tracePt t="154080" x="2552700" y="3911600"/>
          <p14:tracePt t="154097" x="2546350" y="3911600"/>
          <p14:tracePt t="154113" x="2495550" y="3867150"/>
          <p14:tracePt t="154130" x="2444750" y="3790950"/>
          <p14:tracePt t="154147" x="2413000" y="3695700"/>
          <p14:tracePt t="154163" x="2425700" y="3511550"/>
          <p14:tracePt t="154180" x="2482850" y="3371850"/>
          <p14:tracePt t="154197" x="2635250" y="3136900"/>
          <p14:tracePt t="154213" x="2743200" y="3022600"/>
          <p14:tracePt t="154230" x="2889250" y="2940050"/>
          <p14:tracePt t="154232" x="2978150" y="2895600"/>
          <p14:tracePt t="154247" x="3136900" y="2844800"/>
          <p14:tracePt t="154263" x="3333750" y="2825750"/>
          <p14:tracePt t="154280" x="3587750" y="2851150"/>
          <p14:tracePt t="154297" x="3784600" y="2933700"/>
          <p14:tracePt t="154314" x="3949700" y="3028950"/>
          <p14:tracePt t="154330" x="4159250" y="3219450"/>
          <p14:tracePt t="154347" x="4241800" y="3327400"/>
          <p14:tracePt t="154363" x="4292600" y="3435350"/>
          <p14:tracePt t="154380" x="4292600" y="3479800"/>
          <p14:tracePt t="154397" x="4260850" y="3517900"/>
          <p14:tracePt t="154414" x="4133850" y="3594100"/>
          <p14:tracePt t="154430" x="4019550" y="3651250"/>
          <p14:tracePt t="154447" x="3771900" y="3689350"/>
          <p14:tracePt t="154464" x="3613150" y="3689350"/>
          <p14:tracePt t="154480" x="3460750" y="3625850"/>
          <p14:tracePt t="154497" x="3282950" y="3467100"/>
          <p14:tracePt t="154513" x="3187700" y="3302000"/>
          <p14:tracePt t="154530" x="3105150" y="3009900"/>
          <p14:tracePt t="154547" x="3098800" y="2774950"/>
          <p14:tracePt t="154564" x="3130550" y="2508250"/>
          <p14:tracePt t="154580" x="3270250" y="2044700"/>
          <p14:tracePt t="154597" x="3416300" y="1758950"/>
          <p14:tracePt t="154613" x="3657600" y="1428750"/>
          <p14:tracePt t="154630" x="3810000" y="1276350"/>
          <p14:tracePt t="154647" x="3994150" y="1117600"/>
          <p14:tracePt t="154663" x="4210050" y="996950"/>
          <p14:tracePt t="154680" x="4311650" y="971550"/>
          <p14:tracePt t="154697" x="4400550" y="965200"/>
          <p14:tracePt t="154714" x="4445000" y="984250"/>
          <p14:tracePt t="154730" x="4457700" y="996950"/>
          <p14:tracePt t="154747" x="4464050" y="1022350"/>
          <p14:tracePt t="154764" x="4464050" y="1041400"/>
          <p14:tracePt t="154780" x="4464050" y="1066800"/>
          <p14:tracePt t="154797" x="4425950" y="1123950"/>
          <p14:tracePt t="154814" x="4394200" y="1174750"/>
          <p14:tracePt t="154830" x="4318000" y="1250950"/>
          <p14:tracePt t="154847" x="4254500" y="1295400"/>
          <p14:tracePt t="154864" x="4152900" y="1352550"/>
          <p14:tracePt t="154880" x="4089400" y="1371600"/>
          <p14:tracePt t="154897" x="4051300" y="1377950"/>
          <p14:tracePt t="154914" x="4025900" y="1384300"/>
          <p14:tracePt t="154933" x="4019550" y="1384300"/>
          <p14:tracePt t="154966" x="4019550" y="1371600"/>
          <p14:tracePt t="154980" x="4044950" y="1333500"/>
          <p14:tracePt t="154997" x="4121150" y="1276350"/>
          <p14:tracePt t="155013" x="4254500" y="1181100"/>
          <p14:tracePt t="155030" x="4483100" y="1079500"/>
          <p14:tracePt t="155047" x="4591050" y="1073150"/>
          <p14:tracePt t="155064" x="4686300" y="1104900"/>
          <p14:tracePt t="155080" x="4775200" y="1206500"/>
          <p14:tracePt t="155097" x="4806950" y="1320800"/>
          <p14:tracePt t="155114" x="4819650" y="1555750"/>
          <p14:tracePt t="155130" x="4787900" y="1758950"/>
          <p14:tracePt t="155147" x="4730750" y="1930400"/>
          <p14:tracePt t="155164" x="4591050" y="2279650"/>
          <p14:tracePt t="155180" x="4432300" y="2527300"/>
          <p14:tracePt t="155197" x="4152900" y="2908300"/>
          <p14:tracePt t="155213" x="4013200" y="3079750"/>
          <p14:tracePt t="155230" x="3937000" y="3168650"/>
          <p14:tracePt t="155247" x="3892550" y="3219450"/>
          <p14:tracePt t="155263" x="3879850" y="3232150"/>
          <p14:tracePt t="155329" x="3879850" y="3225800"/>
          <p14:tracePt t="155461" x="3867150" y="3219450"/>
          <p14:tracePt t="155468" x="3848100" y="3213100"/>
          <p14:tracePt t="155481" x="3816350" y="3206750"/>
          <p14:tracePt t="155498" x="3613150" y="3168650"/>
          <p14:tracePt t="155514" x="3448050" y="3143250"/>
          <p14:tracePt t="155531" x="3206750" y="3124200"/>
          <p14:tracePt t="155547" x="3067050" y="3130550"/>
          <p14:tracePt t="155564" x="2965450" y="3149600"/>
          <p14:tracePt t="155580" x="2870200" y="3175000"/>
          <p14:tracePt t="155597" x="2825750" y="3194050"/>
          <p14:tracePt t="155614" x="2800350" y="3213100"/>
          <p14:tracePt t="155631" x="2800350" y="3219450"/>
          <p14:tracePt t="155647" x="2794000" y="3219450"/>
          <p14:tracePt t="155664" x="2794000" y="3232150"/>
          <p14:tracePt t="155681" x="2794000" y="3251200"/>
          <p14:tracePt t="155697" x="2825750" y="3327400"/>
          <p14:tracePt t="155713" x="2882900" y="3422650"/>
          <p14:tracePt t="155730" x="3022600" y="3594100"/>
          <p14:tracePt t="155747" x="3181350" y="3714750"/>
          <p14:tracePt t="155764" x="3371850" y="3829050"/>
          <p14:tracePt t="155780" x="3632200" y="3930650"/>
          <p14:tracePt t="155797" x="3803650" y="3956050"/>
          <p14:tracePt t="155813" x="4019550" y="3924300"/>
          <p14:tracePt t="155831" x="4140200" y="3879850"/>
          <p14:tracePt t="155847" x="4260850" y="3810000"/>
          <p14:tracePt t="155864" x="4413250" y="3695700"/>
          <p14:tracePt t="155880" x="4483100" y="3619500"/>
          <p14:tracePt t="155897" x="4546600" y="3473450"/>
          <p14:tracePt t="155914" x="4552950" y="3352800"/>
          <p14:tracePt t="155930" x="4552950" y="3244850"/>
          <p14:tracePt t="155947" x="4483100" y="3105150"/>
          <p14:tracePt t="155964" x="4368800" y="2984500"/>
          <p14:tracePt t="155980" x="4165600" y="2851150"/>
          <p14:tracePt t="155997" x="3994150" y="2781300"/>
          <p14:tracePt t="156014" x="3778250" y="2755900"/>
          <p14:tracePt t="156030" x="3460750" y="2781300"/>
          <p14:tracePt t="156047" x="3213100" y="2870200"/>
          <p14:tracePt t="156064" x="2895600" y="3073400"/>
          <p14:tracePt t="156081" x="2730500" y="3206750"/>
          <p14:tracePt t="156097" x="2603500" y="3346450"/>
          <p14:tracePt t="156114" x="2508250" y="3511550"/>
          <p14:tracePt t="156131" x="2489200" y="3600450"/>
          <p14:tracePt t="156147" x="2520950" y="3695700"/>
          <p14:tracePt t="156164" x="2584450" y="3746500"/>
          <p14:tracePt t="156181" x="2692400" y="3810000"/>
          <p14:tracePt t="156197" x="2959100" y="3943350"/>
          <p14:tracePt t="156214" x="3219450" y="4070350"/>
          <p14:tracePt t="156230" x="3632200" y="4229100"/>
          <p14:tracePt t="156247" x="3848100" y="4273550"/>
          <p14:tracePt t="156264" x="4006850" y="4286250"/>
          <p14:tracePt t="156265" x="4083050" y="4286250"/>
          <p14:tracePt t="156280" x="4235450" y="4241800"/>
          <p14:tracePt t="156297" x="4381500" y="4171950"/>
          <p14:tracePt t="156314" x="4540250" y="4013200"/>
          <p14:tracePt t="156331" x="4610100" y="3905250"/>
          <p14:tracePt t="156347" x="4660900" y="3803650"/>
          <p14:tracePt t="156364" x="4673600" y="3651250"/>
          <p14:tracePt t="156381" x="4667250" y="3524250"/>
          <p14:tracePt t="156397" x="4578350" y="3378200"/>
          <p14:tracePt t="156414" x="4476750" y="3289300"/>
          <p14:tracePt t="156431" x="4330700" y="3213100"/>
          <p14:tracePt t="156447" x="4114800" y="3124200"/>
          <p14:tracePt t="156464" x="3930650" y="3111500"/>
          <p14:tracePt t="156480" x="3644900" y="3149600"/>
          <p14:tracePt t="156497" x="3467100" y="3206750"/>
          <p14:tracePt t="156515" x="3175000" y="3397250"/>
          <p14:tracePt t="156531" x="3009900" y="3543300"/>
          <p14:tracePt t="156547" x="2876550" y="3727450"/>
          <p14:tracePt t="156564" x="2749550" y="3949700"/>
          <p14:tracePt t="156581" x="2711450" y="4070350"/>
          <p14:tracePt t="156597" x="2698750" y="4191000"/>
          <p14:tracePt t="157043" x="2781300" y="4171950"/>
          <p14:tracePt t="157047" x="2863850" y="4152900"/>
          <p14:tracePt t="157054" x="2933700" y="4140200"/>
          <p14:tracePt t="157064" x="3067050" y="4108450"/>
          <p14:tracePt t="157080" x="3289300" y="4051300"/>
          <p14:tracePt t="157097" x="3587750" y="3962400"/>
          <p14:tracePt t="157114" x="3771900" y="3905250"/>
          <p14:tracePt t="157130" x="3917950" y="3835400"/>
          <p14:tracePt t="157164" x="4064000" y="3752850"/>
          <p14:tracePt t="157198" x="4070350" y="3740150"/>
          <p14:tracePt t="157232" x="3930650" y="3613150"/>
          <p14:tracePt t="157247" x="3765550" y="3448050"/>
          <p14:tracePt t="157252" x="3670300" y="3365500"/>
          <p14:tracePt t="157264" x="3524250" y="3244850"/>
          <p14:tracePt t="157281" x="3352800" y="3155950"/>
          <p14:tracePt t="157297" x="3162300" y="3105150"/>
          <p14:tracePt t="157314" x="2882900" y="3067050"/>
          <p14:tracePt t="157331" x="2686050" y="3079750"/>
          <p14:tracePt t="157347" x="2349500" y="3162300"/>
          <p14:tracePt t="157364" x="2178050" y="3238500"/>
          <p14:tracePt t="157380" x="2076450" y="3302000"/>
          <p14:tracePt t="157397" x="2032000" y="3365500"/>
          <p14:tracePt t="157414" x="2025650" y="3403600"/>
          <p14:tracePt t="157430" x="2070100" y="3467100"/>
          <p14:tracePt t="157447" x="2133600" y="3505200"/>
          <p14:tracePt t="157464" x="2305050" y="3600450"/>
          <p14:tracePt t="157481" x="2514600" y="3676650"/>
          <p14:tracePt t="157497" x="2768600" y="3778250"/>
          <p14:tracePt t="157514" x="3219450" y="3911600"/>
          <p14:tracePt t="157531" x="3403600" y="3943350"/>
          <p14:tracePt t="157547" x="3524250" y="3956050"/>
          <p14:tracePt t="157564" x="3651250" y="3924300"/>
          <p14:tracePt t="157580" x="3683000" y="3892550"/>
          <p14:tracePt t="157597" x="3727450" y="3841750"/>
          <p14:tracePt t="157614" x="3740150" y="3759200"/>
          <p14:tracePt t="157630" x="3708400" y="3606800"/>
          <p14:tracePt t="158237" x="3663950" y="3606800"/>
          <p14:tracePt t="158243" x="3606800" y="3606800"/>
          <p14:tracePt t="158251" x="3530600" y="3625850"/>
          <p14:tracePt t="158264" x="3390900" y="3663950"/>
          <p14:tracePt t="158281" x="3225800" y="3727450"/>
          <p14:tracePt t="158297" x="3041650" y="3810000"/>
          <p14:tracePt t="158314" x="2762250" y="3943350"/>
          <p14:tracePt t="158331" x="2622550" y="4025900"/>
          <p14:tracePt t="158364" x="2476500" y="4133850"/>
          <p14:tracePt t="158398" x="2470150" y="4146550"/>
          <p14:tracePt t="161544" x="2489200" y="4146550"/>
          <p14:tracePt t="161550" x="2546350" y="4140200"/>
          <p14:tracePt t="161564" x="2647950" y="4127500"/>
          <p14:tracePt t="161581" x="2743200" y="4114800"/>
          <p14:tracePt t="161598" x="2851150" y="4108450"/>
          <p14:tracePt t="161614" x="3073400" y="4108450"/>
          <p14:tracePt t="161631" x="3213100" y="4114800"/>
          <p14:tracePt t="161664" x="3536950" y="4165600"/>
          <p14:tracePt t="161697" x="3784600" y="4229100"/>
          <p14:tracePt t="161731" x="3867150" y="4248150"/>
          <p14:tracePt t="161748" x="3873500" y="4254500"/>
          <p14:tracePt t="161822" x="3867150" y="4254500"/>
          <p14:tracePt t="161831" x="3860800" y="4254500"/>
          <p14:tracePt t="161836" x="3841750" y="4260850"/>
          <p14:tracePt t="161848" x="3778250" y="4267200"/>
          <p14:tracePt t="161864" x="3651250" y="4279900"/>
          <p14:tracePt t="161881" x="3479800" y="4286250"/>
          <p14:tracePt t="161897" x="3181350" y="4311650"/>
          <p14:tracePt t="161914" x="2971800" y="4349750"/>
          <p14:tracePt t="161931" x="2774950" y="4400550"/>
          <p14:tracePt t="161948" x="2495550" y="4464050"/>
          <p14:tracePt t="161964" x="2336800" y="4495800"/>
          <p14:tracePt t="161980" x="2152650" y="4521200"/>
          <p14:tracePt t="161997" x="2095500" y="4527550"/>
          <p14:tracePt t="162014" x="2070100" y="4527550"/>
          <p14:tracePt t="162031" x="2063750" y="4527550"/>
          <p14:tracePt t="162064" x="2057400" y="4527550"/>
          <p14:tracePt t="162080" x="2038350" y="4540250"/>
          <p14:tracePt t="162097" x="2006600" y="4552950"/>
          <p14:tracePt t="162114" x="1987550" y="4565650"/>
          <p14:tracePt t="162131" x="1943100" y="4591050"/>
          <p14:tracePt t="162147" x="1898650" y="4603750"/>
          <p14:tracePt t="162164" x="1885950" y="4610100"/>
          <p14:tracePt t="162197" x="1885950" y="4616450"/>
          <p14:tracePt t="162536" x="1879600" y="4616450"/>
          <p14:tracePt t="162542" x="1873250" y="4616450"/>
          <p14:tracePt t="162550" x="1866900" y="4616450"/>
          <p14:tracePt t="162564" x="1847850" y="4616450"/>
          <p14:tracePt t="162581" x="1828800" y="4616450"/>
          <p14:tracePt t="162597" x="1803400" y="4616450"/>
          <p14:tracePt t="162614" x="1771650" y="4616450"/>
          <p14:tracePt t="162631" x="1758950" y="4616450"/>
          <p14:tracePt t="162664" x="1746250" y="4616450"/>
          <p14:tracePt t="162932" x="1746250" y="4610100"/>
          <p14:tracePt t="163021" x="1746250" y="4603750"/>
          <p14:tracePt t="163229" x="1784350" y="4578350"/>
          <p14:tracePt t="163236" x="1828800" y="4540250"/>
          <p14:tracePt t="163247" x="1885950" y="4514850"/>
          <p14:tracePt t="163264" x="2076450" y="4432300"/>
          <p14:tracePt t="163281" x="2222500" y="4400550"/>
          <p14:tracePt t="163314" x="2616200" y="4381500"/>
          <p14:tracePt t="163347" x="2971800" y="4432300"/>
          <p14:tracePt t="163381" x="3219450" y="4470400"/>
          <p14:tracePt t="163397" x="3384550" y="4502150"/>
          <p14:tracePt t="163414" x="3492500" y="4521200"/>
          <p14:tracePt t="163430" x="3625850" y="4540250"/>
          <p14:tracePt t="163447" x="3702050" y="4540250"/>
          <p14:tracePt t="163464" x="3784600" y="4527550"/>
          <p14:tracePt t="163481" x="3873500" y="4514850"/>
          <p14:tracePt t="163498" x="3930650" y="4502150"/>
          <p14:tracePt t="163514" x="4013200" y="4495800"/>
          <p14:tracePt t="163531" x="4070350" y="4489450"/>
          <p14:tracePt t="163548" x="4121150" y="4483100"/>
          <p14:tracePt t="163564" x="4184650" y="4483100"/>
          <p14:tracePt t="163581" x="4235450" y="4508500"/>
          <p14:tracePt t="163597" x="4349750" y="4565650"/>
          <p14:tracePt t="163614" x="4445000" y="4622800"/>
          <p14:tracePt t="163631" x="4559300" y="4679950"/>
          <p14:tracePt t="163648" x="4705350" y="4749800"/>
          <p14:tracePt t="163664" x="4781550" y="4787900"/>
          <p14:tracePt t="163681" x="4908550" y="4826000"/>
          <p14:tracePt t="163698" x="4997450" y="4845050"/>
          <p14:tracePt t="163714" x="5092700" y="4857750"/>
          <p14:tracePt t="163731" x="5257800" y="4864100"/>
          <p14:tracePt t="163748" x="5346700" y="4851400"/>
          <p14:tracePt t="163764" x="5518150" y="4819650"/>
          <p14:tracePt t="163781" x="5619750" y="4800600"/>
          <p14:tracePt t="163797" x="5695950" y="4762500"/>
          <p14:tracePt t="163814" x="5784850" y="4724400"/>
          <p14:tracePt t="163831" x="5822950" y="4699000"/>
          <p14:tracePt t="163848" x="5867400" y="4667250"/>
          <p14:tracePt t="163864" x="5867400" y="4660900"/>
          <p14:tracePt t="163881" x="5873750" y="4660900"/>
          <p14:tracePt t="163898" x="5873750" y="4654550"/>
          <p14:tracePt t="163952" x="5861050" y="4660900"/>
          <p14:tracePt t="163958" x="5842000" y="4660900"/>
          <p14:tracePt t="163965" x="5810250" y="4660900"/>
          <p14:tracePt t="163981" x="5651500" y="4673600"/>
          <p14:tracePt t="163997" x="5372100" y="4705350"/>
          <p14:tracePt t="164014" x="4654550" y="4781550"/>
          <p14:tracePt t="164031" x="4159250" y="4832350"/>
          <p14:tracePt t="164047" x="3575050" y="4895850"/>
          <p14:tracePt t="164064" x="3213100" y="4927600"/>
          <p14:tracePt t="164081" x="2971800" y="4946650"/>
          <p14:tracePt t="164097" x="2565400" y="4965700"/>
          <p14:tracePt t="164114" x="2286000" y="4997450"/>
          <p14:tracePt t="164131" x="1936750" y="5035550"/>
          <p14:tracePt t="164148" x="1733550" y="5060950"/>
          <p14:tracePt t="164164" x="1612900" y="5067300"/>
          <p14:tracePt t="164181" x="1549400" y="5073650"/>
          <p14:tracePt t="164197" x="1536700" y="5073650"/>
          <p14:tracePt t="164214" x="1530350" y="5073650"/>
          <p14:tracePt t="164271" x="1524000" y="5073650"/>
          <p14:tracePt t="164276" x="1517650" y="5086350"/>
          <p14:tracePt t="164290" x="1511300" y="5092700"/>
          <p14:tracePt t="164305" x="1504950" y="5099050"/>
          <p14:tracePt t="164314" x="1498600" y="5118100"/>
          <p14:tracePt t="164331" x="1492250" y="5130800"/>
          <p14:tracePt t="164348" x="1492250" y="5156200"/>
          <p14:tracePt t="164364" x="1492250" y="5168900"/>
          <p14:tracePt t="164381" x="1511300" y="5187950"/>
          <p14:tracePt t="164398" x="1543050" y="5207000"/>
          <p14:tracePt t="164414" x="1574800" y="5213350"/>
          <p14:tracePt t="164431" x="1695450" y="5238750"/>
          <p14:tracePt t="164447" x="1835150" y="5245100"/>
          <p14:tracePt t="164464" x="2051050" y="5251450"/>
          <p14:tracePt t="164481" x="2247900" y="5245100"/>
          <p14:tracePt t="164498" x="2438400" y="5226050"/>
          <p14:tracePt t="164514" x="2724150" y="5207000"/>
          <p14:tracePt t="164531" x="2927350" y="5207000"/>
          <p14:tracePt t="164547" x="3213100" y="5219700"/>
          <p14:tracePt t="164564" x="3403600" y="5238750"/>
          <p14:tracePt t="164581" x="3575050" y="5264150"/>
          <p14:tracePt t="164598" x="3810000" y="5302250"/>
          <p14:tracePt t="164614" x="3981450" y="5334000"/>
          <p14:tracePt t="164631" x="4216400" y="5365750"/>
          <p14:tracePt t="164648" x="4337050" y="5378450"/>
          <p14:tracePt t="164664" x="4425950" y="5378450"/>
          <p14:tracePt t="164681" x="4533900" y="5378450"/>
          <p14:tracePt t="164698" x="4591050" y="5372100"/>
          <p14:tracePt t="164714" x="4673600" y="5346700"/>
          <p14:tracePt t="164731" x="4737100" y="5327650"/>
          <p14:tracePt t="164748" x="4819650" y="5283200"/>
          <p14:tracePt t="164764" x="4933950" y="5207000"/>
          <p14:tracePt t="164768" x="4959350" y="5175250"/>
          <p14:tracePt t="164781" x="4991100" y="5149850"/>
          <p14:tracePt t="164797" x="5067300" y="5080000"/>
          <p14:tracePt t="164814" x="5118100" y="5054600"/>
          <p14:tracePt t="164831" x="5168900" y="5029200"/>
          <p14:tracePt t="164848" x="5238750" y="5003800"/>
          <p14:tracePt t="164864" x="5289550" y="4991100"/>
          <p14:tracePt t="164881" x="5353050" y="4978400"/>
          <p14:tracePt t="164898" x="5403850" y="4965700"/>
          <p14:tracePt t="164914" x="5505450" y="4953000"/>
          <p14:tracePt t="164931" x="5581650" y="4946650"/>
          <p14:tracePt t="164948" x="5664200" y="4946650"/>
          <p14:tracePt t="164964" x="5797550" y="4946650"/>
          <p14:tracePt t="164981" x="5886450" y="4953000"/>
          <p14:tracePt t="164997" x="5981700" y="4953000"/>
          <p14:tracePt t="165014" x="6070600" y="4953000"/>
          <p14:tracePt t="165031" x="6102350" y="4946650"/>
          <p14:tracePt t="165048" x="6127750" y="4902200"/>
          <p14:tracePt t="165064" x="6127750" y="4876800"/>
          <p14:tracePt t="165441" x="6184900" y="4876800"/>
          <p14:tracePt t="165447" x="6292850" y="4876800"/>
          <p14:tracePt t="165454" x="6388100" y="4876800"/>
          <p14:tracePt t="165464" x="6483350" y="4876800"/>
          <p14:tracePt t="165481" x="6788150" y="4876800"/>
          <p14:tracePt t="165497" x="6965950" y="4876800"/>
          <p14:tracePt t="165514" x="7112000" y="4870450"/>
          <p14:tracePt t="165548" x="7410450" y="4857750"/>
          <p14:tracePt t="165581" x="7658100" y="4857750"/>
          <p14:tracePt t="165614" x="7848600" y="4838700"/>
          <p14:tracePt t="165631" x="7886700" y="4838700"/>
          <p14:tracePt t="165647" x="7918450" y="4838700"/>
          <p14:tracePt t="165664" x="7924800" y="4838700"/>
          <p14:tracePt t="165681" x="7931150" y="4845050"/>
          <p14:tracePt t="165714" x="7924800" y="4845050"/>
          <p14:tracePt t="165731" x="7854950" y="4851400"/>
          <p14:tracePt t="165748" x="7778750" y="4857750"/>
          <p14:tracePt t="165764" x="7683500" y="4864100"/>
          <p14:tracePt t="165766" x="7632700" y="4864100"/>
          <p14:tracePt t="165781" x="7512050" y="4864100"/>
          <p14:tracePt t="165798" x="7359650" y="4864100"/>
          <p14:tracePt t="165814" x="7048500" y="4883150"/>
          <p14:tracePt t="165831" x="6762750" y="4921250"/>
          <p14:tracePt t="165848" x="6400800" y="4959350"/>
          <p14:tracePt t="165864" x="5759450" y="5003800"/>
          <p14:tracePt t="165881" x="5359400" y="5029200"/>
          <p14:tracePt t="165898" x="4794250" y="5073650"/>
          <p14:tracePt t="165914" x="4508500" y="5086350"/>
          <p14:tracePt t="165931" x="4273550" y="5086350"/>
          <p14:tracePt t="165948" x="3956050" y="5073650"/>
          <p14:tracePt t="165964" x="3746500" y="5067300"/>
          <p14:tracePt t="165981" x="3479800" y="5060950"/>
          <p14:tracePt t="165998" x="3333750" y="5048250"/>
          <p14:tracePt t="166014" x="3149600" y="5041900"/>
          <p14:tracePt t="166031" x="3054350" y="5041900"/>
          <p14:tracePt t="166048" x="2965450" y="5048250"/>
          <p14:tracePt t="166064" x="2870200" y="5060950"/>
          <p14:tracePt t="166081" x="2825750" y="5073650"/>
          <p14:tracePt t="166098" x="2794000" y="5086350"/>
          <p14:tracePt t="166114" x="2749550" y="5118100"/>
          <p14:tracePt t="166131" x="2705100" y="5130800"/>
          <p14:tracePt t="166148" x="2647950" y="5149850"/>
          <p14:tracePt t="166164" x="2597150" y="5168900"/>
          <p14:tracePt t="166181" x="2533650" y="5194300"/>
          <p14:tracePt t="166198" x="2432050" y="5226050"/>
          <p14:tracePt t="166214" x="2381250" y="5238750"/>
          <p14:tracePt t="166231" x="2317750" y="5264150"/>
          <p14:tracePt t="166247" x="2286000" y="5276850"/>
          <p14:tracePt t="166264" x="2254250" y="5289550"/>
          <p14:tracePt t="166281" x="2241550" y="5295900"/>
          <p14:tracePt t="166297" x="2222500" y="5308600"/>
          <p14:tracePt t="166314" x="2203450" y="5314950"/>
          <p14:tracePt t="166331" x="2203450" y="5321300"/>
          <p14:tracePt t="166348" x="2197100" y="5321300"/>
          <p14:tracePt t="166397" x="2209800" y="5321300"/>
          <p14:tracePt t="166403" x="2222500" y="5327650"/>
          <p14:tracePt t="166414" x="2228850" y="5334000"/>
          <p14:tracePt t="166431" x="2279650" y="5353050"/>
          <p14:tracePt t="166448" x="2425700" y="5397500"/>
          <p14:tracePt t="166464" x="2590800" y="5441950"/>
          <p14:tracePt t="166481" x="2832100" y="5492750"/>
          <p14:tracePt t="166498" x="2959100" y="5511800"/>
          <p14:tracePt t="166514" x="3111500" y="5524500"/>
          <p14:tracePt t="166531" x="3181350" y="5530850"/>
          <p14:tracePt t="166548" x="3213100" y="5530850"/>
          <p14:tracePt t="166564" x="3225800" y="5530850"/>
          <p14:tracePt t="166597" x="3232150" y="5530850"/>
          <p14:tracePt t="166619" x="3238500" y="5530850"/>
          <p14:tracePt t="167881" x="3251200" y="5524500"/>
          <p14:tracePt t="167887" x="3263900" y="5505450"/>
          <p14:tracePt t="167898" x="3270250" y="5492750"/>
          <p14:tracePt t="167914" x="3302000" y="5461000"/>
          <p14:tracePt t="167932" x="3314700" y="5454650"/>
          <p14:tracePt t="167965" x="3327400" y="5448300"/>
          <p14:tracePt t="168165" x="3263900" y="5429250"/>
          <p14:tracePt t="168173" x="3187700" y="5403850"/>
          <p14:tracePt t="168181" x="3111500" y="5384800"/>
          <p14:tracePt t="168198" x="2971800" y="5353050"/>
          <p14:tracePt t="168214" x="2813050" y="5314950"/>
          <p14:tracePt t="168231" x="2762250" y="5295900"/>
          <p14:tracePt t="168248" x="2724150" y="5283200"/>
          <p14:tracePt t="168264" x="2686050" y="5264150"/>
          <p14:tracePt t="168281" x="2654300" y="5257800"/>
          <p14:tracePt t="168298" x="2628900" y="5251450"/>
          <p14:tracePt t="168315" x="2622550" y="5238750"/>
          <p14:tracePt t="168331" x="2616200" y="5226050"/>
          <p14:tracePt t="168348" x="2628900" y="5156200"/>
          <p14:tracePt t="168364" x="2647950" y="5105400"/>
          <p14:tracePt t="168381" x="2679700" y="5035550"/>
          <p14:tracePt t="168398" x="2705100" y="4991100"/>
          <p14:tracePt t="168414" x="2736850" y="4940300"/>
          <p14:tracePt t="168431" x="2755900" y="4908550"/>
          <p14:tracePt t="168448" x="2774950" y="4883150"/>
          <p14:tracePt t="168464" x="2825750" y="4826000"/>
          <p14:tracePt t="168481" x="2857500" y="4781550"/>
          <p14:tracePt t="168498" x="2870200" y="4762500"/>
          <p14:tracePt t="168977" x="2832100" y="4762500"/>
          <p14:tracePt t="168984" x="2787650" y="4768850"/>
          <p14:tracePt t="168998" x="2679700" y="4800600"/>
          <p14:tracePt t="169015" x="2565400" y="4826000"/>
          <p14:tracePt t="169031" x="2457450" y="4845050"/>
          <p14:tracePt t="169048" x="2292350" y="4851400"/>
          <p14:tracePt t="169065" x="2228850" y="4845050"/>
          <p14:tracePt t="169098" x="2146300" y="4781550"/>
          <p14:tracePt t="169131" x="2127250" y="4705350"/>
          <p14:tracePt t="169164" x="2165350" y="4578350"/>
          <p14:tracePt t="169182" x="2222500" y="4495800"/>
          <p14:tracePt t="169198" x="2311400" y="4387850"/>
          <p14:tracePt t="169214" x="2470150" y="4229100"/>
          <p14:tracePt t="169231" x="2571750" y="4146550"/>
          <p14:tracePt t="169248" x="2686050" y="4095750"/>
          <p14:tracePt t="169264" x="2781300" y="4070350"/>
          <p14:tracePt t="169281" x="2876550" y="4070350"/>
          <p14:tracePt t="169298" x="3009900" y="4089400"/>
          <p14:tracePt t="169314" x="3067050" y="4114800"/>
          <p14:tracePt t="169331" x="3130550" y="4159250"/>
          <p14:tracePt t="169348" x="3155950" y="4178300"/>
          <p14:tracePt t="169364" x="3155950" y="4216400"/>
          <p14:tracePt t="169381" x="3149600" y="4222750"/>
          <p14:tracePt t="169955" x="3117850" y="4235450"/>
          <p14:tracePt t="169962" x="3073400" y="4254500"/>
          <p14:tracePt t="169970" x="3022600" y="4273550"/>
          <p14:tracePt t="169982" x="2971800" y="4298950"/>
          <p14:tracePt t="169998" x="2781300" y="4375150"/>
          <p14:tracePt t="170015" x="2654300" y="4425950"/>
          <p14:tracePt t="170031" x="2476500" y="4489450"/>
          <p14:tracePt t="170065" x="2235200" y="4559300"/>
          <p14:tracePt t="170098" x="2012950" y="4648200"/>
          <p14:tracePt t="170131" x="1860550" y="4705350"/>
          <p14:tracePt t="170148" x="1835150" y="4718050"/>
          <p14:tracePt t="170165" x="1822450" y="4724400"/>
          <p14:tracePt t="170181" x="1822450" y="4730750"/>
          <p14:tracePt t="170198" x="1803400" y="4749800"/>
          <p14:tracePt t="170215" x="1790700" y="4768850"/>
          <p14:tracePt t="170232" x="1778000" y="4787900"/>
          <p14:tracePt t="170248" x="1778000" y="4794250"/>
          <p14:tracePt t="170281" x="1771650" y="4800600"/>
          <p14:tracePt t="170344" x="1765300" y="4800600"/>
          <p14:tracePt t="170712" x="1816100" y="4775200"/>
          <p14:tracePt t="170718" x="1905000" y="4737100"/>
          <p14:tracePt t="170731" x="1993900" y="4705350"/>
          <p14:tracePt t="170748" x="2305050" y="4635500"/>
          <p14:tracePt t="170765" x="2571750" y="4622800"/>
          <p14:tracePt t="170781" x="3041650" y="4648200"/>
          <p14:tracePt t="170798" x="3371850" y="4705350"/>
          <p14:tracePt t="170800" x="3543300" y="4737100"/>
          <p14:tracePt t="170814" x="3797300" y="4806950"/>
          <p14:tracePt t="170848" x="4102100" y="4895850"/>
          <p14:tracePt t="170881" x="4184650" y="4914900"/>
          <p14:tracePt t="170915" x="4184650" y="4921250"/>
          <p14:tracePt t="170931" x="4165600" y="4927600"/>
          <p14:tracePt t="170948" x="4032250" y="4921250"/>
          <p14:tracePt t="170965" x="3860800" y="4921250"/>
          <p14:tracePt t="170981" x="3657600" y="4933950"/>
          <p14:tracePt t="170998" x="3289300" y="4959350"/>
          <p14:tracePt t="171015" x="3009900" y="4997450"/>
          <p14:tracePt t="171031" x="2565400" y="5092700"/>
          <p14:tracePt t="171048" x="2247900" y="5168900"/>
          <p14:tracePt t="171064" x="1974850" y="5251450"/>
          <p14:tracePt t="171082" x="1822450" y="5302250"/>
          <p14:tracePt t="171098" x="1701800" y="5353050"/>
          <p14:tracePt t="171115" x="1549400" y="5391150"/>
          <p14:tracePt t="171132" x="1517650" y="5397500"/>
          <p14:tracePt t="171148" x="1498600" y="5403850"/>
          <p14:tracePt t="171181" x="1492250" y="5403850"/>
          <p14:tracePt t="171266" x="1492250" y="5384800"/>
          <p14:tracePt t="171273" x="1504950" y="5372100"/>
          <p14:tracePt t="171281" x="1517650" y="5346700"/>
          <p14:tracePt t="171299" x="1619250" y="5194300"/>
          <p14:tracePt t="171303" x="1676400" y="5105400"/>
          <p14:tracePt t="171315" x="1822450" y="4921250"/>
          <p14:tracePt t="171332" x="1936750" y="4775200"/>
          <p14:tracePt t="171349" x="2057400" y="4635500"/>
          <p14:tracePt t="171365" x="2292350" y="4495800"/>
          <p14:tracePt t="171382" x="2476500" y="4425950"/>
          <p14:tracePt t="171398" x="2825750" y="4368800"/>
          <p14:tracePt t="171415" x="3041650" y="4368800"/>
          <p14:tracePt t="171432" x="3213100" y="4375150"/>
          <p14:tracePt t="171448" x="3486150" y="4432300"/>
          <p14:tracePt t="171465" x="3625850" y="4483100"/>
          <p14:tracePt t="171481" x="3733800" y="4540250"/>
          <p14:tracePt t="171499" x="3765550" y="4565650"/>
          <p14:tracePt t="171516" x="3778250" y="4578350"/>
          <p14:tracePt t="171532" x="3765550" y="4610100"/>
          <p14:tracePt t="171548" x="3727450" y="4635500"/>
          <p14:tracePt t="171565" x="3575050" y="4724400"/>
          <p14:tracePt t="171581" x="3409950" y="4794250"/>
          <p14:tracePt t="171598" x="3244850" y="4864100"/>
          <p14:tracePt t="171614" x="3016250" y="4959350"/>
          <p14:tracePt t="171631" x="2882900" y="4984750"/>
          <p14:tracePt t="171648" x="2781300" y="4991100"/>
          <p14:tracePt t="171665" x="2736850" y="4991100"/>
          <p14:tracePt t="171681" x="2698750" y="4972050"/>
          <p14:tracePt t="171698" x="2647950" y="4940300"/>
          <p14:tracePt t="171715" x="2622550" y="4933950"/>
          <p14:tracePt t="171731" x="2622550" y="4908550"/>
          <p14:tracePt t="171748" x="2628900" y="4876800"/>
          <p14:tracePt t="171764" x="2673350" y="4832350"/>
          <p14:tracePt t="171781" x="2787650" y="4743450"/>
          <p14:tracePt t="171798" x="2914650" y="4654550"/>
          <p14:tracePt t="171800" x="3003550" y="4603750"/>
          <p14:tracePt t="171814" x="3175000" y="4508500"/>
          <p14:tracePt t="171831" x="3365500" y="4438650"/>
          <p14:tracePt t="171848" x="3683000" y="4375150"/>
          <p14:tracePt t="171864" x="3860800" y="4375150"/>
          <p14:tracePt t="171881" x="4083050" y="4375150"/>
          <p14:tracePt t="171898" x="4318000" y="4425950"/>
          <p14:tracePt t="171915" x="4413250" y="4464050"/>
          <p14:tracePt t="171931" x="4476750" y="4502150"/>
          <p14:tracePt t="171948" x="4502150" y="4514850"/>
          <p14:tracePt t="171965" x="4514850" y="4521200"/>
          <p14:tracePt t="171981" x="4514850" y="4527550"/>
          <p14:tracePt t="172022" x="4495800" y="4527550"/>
          <p14:tracePt t="172031" x="4476750" y="4533900"/>
          <p14:tracePt t="172048" x="4406900" y="4546600"/>
          <p14:tracePt t="172065" x="4146550" y="4591050"/>
          <p14:tracePt t="172081" x="3917950" y="4629150"/>
          <p14:tracePt t="172098" x="3606800" y="4686300"/>
          <p14:tracePt t="172115" x="3105150" y="4781550"/>
          <p14:tracePt t="172131" x="2787650" y="4851400"/>
          <p14:tracePt t="172148" x="2355850" y="4965700"/>
          <p14:tracePt t="172165" x="2070100" y="5060950"/>
          <p14:tracePt t="172181" x="1866900" y="5130800"/>
          <p14:tracePt t="172198" x="1644650" y="5219700"/>
          <p14:tracePt t="172215" x="1581150" y="5232400"/>
          <p14:tracePt t="172231" x="1549400" y="5245100"/>
          <p14:tracePt t="172265" x="1543050" y="5245100"/>
          <p14:tracePt t="172370" x="1549400" y="5238750"/>
          <p14:tracePt t="172377" x="1562100" y="5232400"/>
          <p14:tracePt t="172384" x="1581150" y="5226050"/>
          <p14:tracePt t="172398" x="1606550" y="5194300"/>
          <p14:tracePt t="172415" x="1663700" y="5149850"/>
          <p14:tracePt t="172431" x="1701800" y="5124450"/>
          <p14:tracePt t="172448" x="1727200" y="5099050"/>
          <p14:tracePt t="172481" x="1733550" y="5099050"/>
          <p14:tracePt t="172956" x="1752600" y="5086350"/>
          <p14:tracePt t="172962" x="1790700" y="5054600"/>
          <p14:tracePt t="172969" x="1841500" y="5022850"/>
          <p14:tracePt t="172981" x="1885950" y="4978400"/>
          <p14:tracePt t="172998" x="2044700" y="4864100"/>
          <p14:tracePt t="173015" x="2146300" y="4800600"/>
          <p14:tracePt t="173031" x="2260600" y="4737100"/>
          <p14:tracePt t="173048" x="2438400" y="4679950"/>
          <p14:tracePt t="173081" x="2819400" y="4629150"/>
          <p14:tracePt t="173115" x="3194050" y="4629150"/>
          <p14:tracePt t="173148" x="3683000" y="4686300"/>
          <p14:tracePt t="173165" x="4006850" y="4749800"/>
          <p14:tracePt t="173182" x="4203700" y="4794250"/>
          <p14:tracePt t="173199" x="4432300" y="4845050"/>
          <p14:tracePt t="173215" x="4572000" y="4857750"/>
          <p14:tracePt t="173231" x="4711700" y="4876800"/>
          <p14:tracePt t="173248" x="4914900" y="4908550"/>
          <p14:tracePt t="173265" x="5035550" y="4927600"/>
          <p14:tracePt t="173282" x="5130800" y="4933950"/>
          <p14:tracePt t="173298" x="5283200" y="4940300"/>
          <p14:tracePt t="173315" x="5346700" y="4940300"/>
          <p14:tracePt t="173331" x="5422900" y="4953000"/>
          <p14:tracePt t="173348" x="5454650" y="4953000"/>
          <p14:tracePt t="173365" x="5486400" y="4959350"/>
          <p14:tracePt t="173382" x="5505450" y="4965700"/>
          <p14:tracePt t="173398" x="5511800" y="4965700"/>
          <p14:tracePt t="173415" x="5511800" y="4972050"/>
          <p14:tracePt t="173491" x="5505450" y="4978400"/>
          <p14:tracePt t="173498" x="5454650" y="4978400"/>
          <p14:tracePt t="173505" x="5391150" y="4984750"/>
          <p14:tracePt t="173518" x="5314950" y="5003800"/>
          <p14:tracePt t="173531" x="5035550" y="5029200"/>
          <p14:tracePt t="173548" x="4533900" y="5073650"/>
          <p14:tracePt t="173564" x="4019550" y="5130800"/>
          <p14:tracePt t="173581" x="3416300" y="5175250"/>
          <p14:tracePt t="173598" x="3079750" y="5207000"/>
          <p14:tracePt t="173615" x="2686050" y="5219700"/>
          <p14:tracePt t="173631" x="2508250" y="5219700"/>
          <p14:tracePt t="173648" x="2336800" y="5219700"/>
          <p14:tracePt t="173665" x="2133600" y="5187950"/>
          <p14:tracePt t="173681" x="2025650" y="5175250"/>
          <p14:tracePt t="173698" x="1885950" y="5168900"/>
          <p14:tracePt t="173714" x="1809750" y="5168900"/>
          <p14:tracePt t="173731" x="1727200" y="5149850"/>
          <p14:tracePt t="173748" x="1676400" y="5118100"/>
          <p14:tracePt t="173765" x="1657350" y="5099050"/>
          <p14:tracePt t="173781" x="1657350" y="5060950"/>
          <p14:tracePt t="173798" x="1663700" y="5029200"/>
          <p14:tracePt t="173815" x="1701800" y="4972050"/>
          <p14:tracePt t="173831" x="1797050" y="4857750"/>
          <p14:tracePt t="173848" x="1905000" y="4762500"/>
          <p14:tracePt t="173865" x="2108200" y="4622800"/>
          <p14:tracePt t="173882" x="2305050" y="4552950"/>
          <p14:tracePt t="173898" x="2527300" y="4476750"/>
          <p14:tracePt t="173915" x="2946400" y="4387850"/>
          <p14:tracePt t="173931" x="3289300" y="4349750"/>
          <p14:tracePt t="173948" x="3930650" y="4356100"/>
          <p14:tracePt t="173964" x="4311650" y="4381500"/>
          <p14:tracePt t="173981" x="4743450" y="4445000"/>
          <p14:tracePt t="173998" x="5302250" y="4540250"/>
          <p14:tracePt t="174015" x="5600700" y="4597400"/>
          <p14:tracePt t="174031" x="5886450" y="4679950"/>
          <p14:tracePt t="174048" x="6038850" y="4724400"/>
          <p14:tracePt t="174065" x="6172200" y="4762500"/>
          <p14:tracePt t="174081" x="6330950" y="4826000"/>
          <p14:tracePt t="174098" x="6388100" y="4870450"/>
          <p14:tracePt t="174115" x="6419850" y="4895850"/>
          <p14:tracePt t="174132" x="6426200" y="4902200"/>
          <p14:tracePt t="174148" x="6432550" y="4902200"/>
          <p14:tracePt t="174191" x="6426200" y="4902200"/>
          <p14:tracePt t="174198" x="6419850" y="4902200"/>
          <p14:tracePt t="174215" x="6375400" y="4914900"/>
          <p14:tracePt t="174232" x="6267450" y="4933950"/>
          <p14:tracePt t="174248" x="6007100" y="4965700"/>
          <p14:tracePt t="174265" x="5816600" y="5003800"/>
          <p14:tracePt t="174281" x="5441950" y="5048250"/>
          <p14:tracePt t="174298" x="5162550" y="5080000"/>
          <p14:tracePt t="174315" x="4832350" y="5124450"/>
          <p14:tracePt t="174332" x="4470400" y="5149850"/>
          <p14:tracePt t="174348" x="4210050" y="5156200"/>
          <p14:tracePt t="174365" x="3898900" y="5156200"/>
          <p14:tracePt t="174382" x="3752850" y="5130800"/>
          <p14:tracePt t="174398" x="3619500" y="5105400"/>
          <p14:tracePt t="174415" x="3460750" y="5067300"/>
          <p14:tracePt t="174432" x="3390900" y="5048250"/>
          <p14:tracePt t="174448" x="3333750" y="5016500"/>
          <p14:tracePt t="174465" x="3308350" y="4997450"/>
          <p14:tracePt t="174481" x="3295650" y="4978400"/>
          <p14:tracePt t="174498" x="3289300" y="4921250"/>
          <p14:tracePt t="174515" x="3333750" y="4832350"/>
          <p14:tracePt t="174531" x="3460750" y="4699000"/>
          <p14:tracePt t="174548" x="3600450" y="4603750"/>
          <p14:tracePt t="174565" x="3816350" y="4495800"/>
          <p14:tracePt t="174582" x="3968750" y="4438650"/>
          <p14:tracePt t="174598" x="4140200" y="4425950"/>
          <p14:tracePt t="174615" x="4387850" y="4457700"/>
          <p14:tracePt t="174632" x="4572000" y="4533900"/>
          <p14:tracePt t="174648" x="4756150" y="4610100"/>
          <p14:tracePt t="174665" x="4991100" y="4749800"/>
          <p14:tracePt t="174681" x="5092700" y="4851400"/>
          <p14:tracePt t="174698" x="5143500" y="4933950"/>
          <p14:tracePt t="174715" x="5156200" y="4953000"/>
          <p14:tracePt t="174732" x="5156200" y="4965700"/>
          <p14:tracePt t="174748" x="5156200" y="4978400"/>
          <p14:tracePt t="174765" x="5149850" y="4984750"/>
          <p14:tracePt t="174781" x="5080000" y="5022850"/>
          <p14:tracePt t="174798" x="4946650" y="5054600"/>
          <p14:tracePt t="174800" x="4870450" y="5086350"/>
          <p14:tracePt t="174815" x="4705350" y="5118100"/>
          <p14:tracePt t="174832" x="4552950" y="5143500"/>
          <p14:tracePt t="174848" x="4425950" y="5149850"/>
          <p14:tracePt t="174865" x="4248150" y="5149850"/>
          <p14:tracePt t="174882" x="4146550" y="5149850"/>
          <p14:tracePt t="174898" x="4025900" y="5124450"/>
          <p14:tracePt t="174915" x="3943350" y="5111750"/>
          <p14:tracePt t="174931" x="3854450" y="5080000"/>
          <p14:tracePt t="174948" x="3727450" y="5054600"/>
          <p14:tracePt t="174964" x="3695700" y="5041900"/>
          <p14:tracePt t="174981" x="3683000" y="5035550"/>
          <p14:tracePt t="174998" x="3683000" y="5029200"/>
          <p14:tracePt t="175015" x="3689350" y="4984750"/>
          <p14:tracePt t="175031" x="3759200" y="4864100"/>
          <p14:tracePt t="175048" x="3879850" y="4775200"/>
          <p14:tracePt t="175065" x="4337050" y="4591050"/>
          <p14:tracePt t="175082" x="4667250" y="4533900"/>
          <p14:tracePt t="175098" x="5060950" y="4514850"/>
          <p14:tracePt t="175115" x="5708650" y="4552950"/>
          <p14:tracePt t="175132" x="6146800" y="4629150"/>
          <p14:tracePt t="175148" x="6508750" y="4711700"/>
          <p14:tracePt t="175165" x="6997700" y="4832350"/>
          <p14:tracePt t="175182" x="7296150" y="4927600"/>
          <p14:tracePt t="175198" x="7486650" y="4997450"/>
          <p14:tracePt t="175215" x="7607300" y="5048250"/>
          <p14:tracePt t="175231" x="7747000" y="5118100"/>
          <p14:tracePt t="175248" x="7804150" y="5149850"/>
          <p14:tracePt t="175265" x="7835900" y="5168900"/>
          <p14:tracePt t="175282" x="7848600" y="5175250"/>
          <p14:tracePt t="175372" x="7816850" y="5168900"/>
          <p14:tracePt t="175378" x="7778750" y="5162550"/>
          <p14:tracePt t="175385" x="7715250" y="5137150"/>
          <p14:tracePt t="175398" x="7550150" y="5105400"/>
          <p14:tracePt t="175415" x="7346950" y="5054600"/>
          <p14:tracePt t="175432" x="7156450" y="4997450"/>
          <p14:tracePt t="175448" x="6915150" y="4914900"/>
          <p14:tracePt t="175465" x="6832600" y="4876800"/>
          <p14:tracePt t="175481" x="6718300" y="4800600"/>
          <p14:tracePt t="175498" x="6661150" y="4756150"/>
          <p14:tracePt t="175515" x="6623050" y="4711700"/>
          <p14:tracePt t="175532" x="6591300" y="4635500"/>
          <p14:tracePt t="175548" x="6591300" y="4578350"/>
          <p14:tracePt t="175565" x="6629400" y="4502150"/>
          <p14:tracePt t="175582" x="6673850" y="4464050"/>
          <p14:tracePt t="175598" x="6807200" y="4438650"/>
          <p14:tracePt t="175615" x="6959600" y="4438650"/>
          <p14:tracePt t="175632" x="7086600" y="4470400"/>
          <p14:tracePt t="175648" x="7239000" y="4533900"/>
          <p14:tracePt t="175665" x="7289800" y="4572000"/>
          <p14:tracePt t="175681" x="7321550" y="4597400"/>
          <p14:tracePt t="175698" x="7327900" y="4635500"/>
          <p14:tracePt t="175715" x="7327900" y="4667250"/>
          <p14:tracePt t="175731" x="7296150" y="4705350"/>
          <p14:tracePt t="175748" x="7258050" y="4737100"/>
          <p14:tracePt t="175765" x="7226300" y="4756150"/>
          <p14:tracePt t="175781" x="7181850" y="4781550"/>
          <p14:tracePt t="175798" x="7169150" y="4787900"/>
          <p14:tracePt t="175815" x="7162800" y="4787900"/>
          <p14:tracePt t="175849" x="7156450" y="4787900"/>
          <p14:tracePt t="175921" x="7137400" y="4787900"/>
          <p14:tracePt t="175925" x="7080250" y="4781550"/>
          <p14:tracePt t="175934" x="7029450" y="4775200"/>
          <p14:tracePt t="175949" x="6927850" y="4762500"/>
          <p14:tracePt t="175965" x="6832600" y="4749800"/>
          <p14:tracePt t="175982" x="6584950" y="4743450"/>
          <p14:tracePt t="175998" x="6375400" y="4743450"/>
          <p14:tracePt t="176015" x="6140450" y="4756150"/>
          <p14:tracePt t="176031" x="5689600" y="4781550"/>
          <p14:tracePt t="176048" x="5403850" y="4826000"/>
          <p14:tracePt t="176065" x="4857750" y="4883150"/>
          <p14:tracePt t="176081" x="4508500" y="4927600"/>
          <p14:tracePt t="176098" x="4070350" y="4978400"/>
          <p14:tracePt t="176115" x="3867150" y="4997450"/>
          <p14:tracePt t="176131" x="3689350" y="5022850"/>
          <p14:tracePt t="176148" x="3479800" y="5035550"/>
          <p14:tracePt t="176165" x="3384550" y="5048250"/>
          <p14:tracePt t="176181" x="3225800" y="5054600"/>
          <p14:tracePt t="176199" x="3092450" y="5067300"/>
          <p14:tracePt t="176215" x="2971800" y="5092700"/>
          <p14:tracePt t="176232" x="2819400" y="5124450"/>
          <p14:tracePt t="176248" x="2711450" y="5143500"/>
          <p14:tracePt t="176265" x="2578100" y="5156200"/>
          <p14:tracePt t="176281" x="2520950" y="5162550"/>
          <p14:tracePt t="176298" x="2476500" y="5168900"/>
          <p14:tracePt t="176299" x="2463800" y="5168900"/>
          <p14:tracePt t="176315" x="2432050" y="5181600"/>
          <p14:tracePt t="176332" x="2413000" y="5187950"/>
          <p14:tracePt t="176348" x="2393950" y="5200650"/>
          <p14:tracePt t="176365" x="2381250" y="5200650"/>
          <p14:tracePt t="176404" x="2381250" y="5207000"/>
          <p14:tracePt t="176417" x="2374900" y="5213350"/>
          <p14:tracePt t="176431" x="2368550" y="5219700"/>
          <p14:tracePt t="176448" x="2368550" y="5232400"/>
          <p14:tracePt t="176465" x="2362200" y="5238750"/>
          <p14:tracePt t="177029" x="2362200" y="5232400"/>
          <p14:tracePt t="177103" x="2362200" y="5226050"/>
          <p14:tracePt t="177124" x="2355850" y="5219700"/>
          <p14:tracePt t="177131" x="2349500" y="5207000"/>
          <p14:tracePt t="177138" x="2349500" y="5200650"/>
          <p14:tracePt t="177165" x="2336800" y="5175250"/>
          <p14:tracePt t="177198" x="2317750" y="5137150"/>
          <p14:tracePt t="177215" x="2311400" y="5137150"/>
          <p14:tracePt t="177248" x="2311400" y="5130800"/>
          <p14:tracePt t="177270" x="2317750" y="5124450"/>
          <p14:tracePt t="177285" x="2330450" y="5118100"/>
          <p14:tracePt t="177298" x="2349500" y="5105400"/>
          <p14:tracePt t="177315" x="2457450" y="5048250"/>
          <p14:tracePt t="177332" x="2571750" y="4997450"/>
          <p14:tracePt t="177348" x="2787650" y="4940300"/>
          <p14:tracePt t="177365" x="2927350" y="4914900"/>
          <p14:tracePt t="177381" x="3079750" y="4914900"/>
          <p14:tracePt t="177398" x="3340100" y="4914900"/>
          <p14:tracePt t="177415" x="3498850" y="4914900"/>
          <p14:tracePt t="177432" x="3683000" y="4921250"/>
          <p14:tracePt t="177448" x="3778250" y="4933950"/>
          <p14:tracePt t="177465" x="3848100" y="4946650"/>
          <p14:tracePt t="177482" x="3854450" y="4946650"/>
          <p14:tracePt t="177498" x="3860800" y="4953000"/>
          <p14:tracePt t="177515" x="3860800" y="4959350"/>
          <p14:tracePt t="177612" x="3854450" y="4965700"/>
          <p14:tracePt t="177620" x="3835400" y="4972050"/>
          <p14:tracePt t="177632" x="3803650" y="4978400"/>
          <p14:tracePt t="177648" x="3759200" y="4991100"/>
          <p14:tracePt t="177665" x="3695700" y="5003800"/>
          <p14:tracePt t="177682" x="3651250" y="5022850"/>
          <p14:tracePt t="177699" x="3638550" y="5022850"/>
          <p14:tracePt t="177715" x="3625850" y="5029200"/>
          <p14:tracePt t="177757" x="3625850" y="5035550"/>
          <p14:tracePt t="177943" x="3625850" y="5041900"/>
          <p14:tracePt t="179005" x="3625850" y="5048250"/>
          <p14:tracePt t="179026" x="3619500" y="5054600"/>
          <p14:tracePt t="179179" x="3613150" y="5060950"/>
          <p14:tracePt t="179565" x="3613150" y="5067300"/>
          <p14:tracePt t="179577" x="3613150" y="5073650"/>
          <p14:tracePt t="179584" x="3613150" y="5080000"/>
          <p14:tracePt t="179599" x="3619500" y="5086350"/>
          <p14:tracePt t="179616" x="3625850" y="5105400"/>
          <p14:tracePt t="179634" x="3638550" y="5111750"/>
          <p14:tracePt t="179649" x="3657600" y="5143500"/>
          <p14:tracePt t="179665" x="3689350" y="5168900"/>
          <p14:tracePt t="179698" x="3829050" y="5264150"/>
          <p14:tracePt t="179732" x="4102100" y="5378450"/>
          <p14:tracePt t="179765" x="4362450" y="5461000"/>
          <p14:tracePt t="179782" x="4445000" y="5486400"/>
          <p14:tracePt t="179798" x="4489450" y="5499100"/>
          <p14:tracePt t="179801" x="4502150" y="5499100"/>
          <p14:tracePt t="179815" x="4521200" y="5499100"/>
          <p14:tracePt t="179848" x="4533900" y="5499100"/>
          <p14:tracePt t="180126" x="4527550" y="5499100"/>
          <p14:tracePt t="180639" x="4521200" y="5499100"/>
          <p14:tracePt t="180652" x="4514850" y="5492750"/>
          <p14:tracePt t="180659" x="4502150" y="5480050"/>
          <p14:tracePt t="180667" x="4489450" y="5461000"/>
          <p14:tracePt t="180682" x="4425950" y="5384800"/>
          <p14:tracePt t="180699" x="4343400" y="5295900"/>
          <p14:tracePt t="180715" x="4254500" y="5194300"/>
          <p14:tracePt t="180732" x="4229100" y="5162550"/>
          <p14:tracePt t="180765" x="4197350" y="5124450"/>
          <p14:tracePt t="180799" x="4191000" y="5124450"/>
          <p14:tracePt t="180833" x="4184650" y="5124450"/>
          <p14:tracePt t="180849" x="4171950" y="5124450"/>
          <p14:tracePt t="180865" x="4140200" y="5124450"/>
          <p14:tracePt t="180882" x="4000500" y="5118100"/>
          <p14:tracePt t="180899" x="3841750" y="5111750"/>
          <p14:tracePt t="180916" x="3702050" y="5105400"/>
          <p14:tracePt t="180932" x="3511550" y="5086350"/>
          <p14:tracePt t="180949" x="3390900" y="5060950"/>
          <p14:tracePt t="180965" x="3238500" y="5048250"/>
          <p14:tracePt t="180982" x="3155950" y="5041900"/>
          <p14:tracePt t="180999" x="3098800" y="5029200"/>
          <p14:tracePt t="181016" x="3016250" y="5010150"/>
          <p14:tracePt t="181032" x="2990850" y="4991100"/>
          <p14:tracePt t="181048" x="2959100" y="4965700"/>
          <p14:tracePt t="181065" x="2946400" y="4946650"/>
          <p14:tracePt t="181082" x="2927350" y="4927600"/>
          <p14:tracePt t="181098" x="2921000" y="4870450"/>
          <p14:tracePt t="181115" x="2921000" y="4794250"/>
          <p14:tracePt t="181131" x="2921000" y="4692650"/>
          <p14:tracePt t="181148" x="2914650" y="4648200"/>
          <p14:tracePt t="181165" x="2914650" y="4565650"/>
          <p14:tracePt t="181182" x="2914650" y="4521200"/>
          <p14:tracePt t="181198" x="2914650" y="4489450"/>
          <p14:tracePt t="181215" x="2914650" y="4476750"/>
          <p14:tracePt t="181285" x="2921000" y="4476750"/>
          <p14:tracePt t="181312" x="2927350" y="4476750"/>
          <p14:tracePt t="181464" x="2921000" y="4476750"/>
          <p14:tracePt t="182903" x="2927350" y="4483100"/>
          <p14:tracePt t="182910" x="2940050" y="4483100"/>
          <p14:tracePt t="182918" x="2952750" y="4495800"/>
          <p14:tracePt t="182932" x="2984500" y="4521200"/>
          <p14:tracePt t="182949" x="3016250" y="4552950"/>
          <p14:tracePt t="182965" x="3086100" y="4622800"/>
          <p14:tracePt t="182982" x="3136900" y="4699000"/>
          <p14:tracePt t="183015" x="3244850" y="4895850"/>
          <p14:tracePt t="183049" x="3295650" y="5035550"/>
          <p14:tracePt t="183082" x="3295650" y="5187950"/>
          <p14:tracePt t="183099" x="3282950" y="5232400"/>
          <p14:tracePt t="183115" x="3263900" y="5251450"/>
          <p14:tracePt t="183132" x="3232150" y="5270500"/>
          <p14:tracePt t="183148" x="3206750" y="5276850"/>
          <p14:tracePt t="183165" x="3162300" y="5283200"/>
          <p14:tracePt t="183182" x="3117850" y="5283200"/>
          <p14:tracePt t="183198" x="3073400" y="5283200"/>
          <p14:tracePt t="183215" x="3009900" y="5270500"/>
          <p14:tracePt t="183232" x="2984500" y="5264150"/>
          <p14:tracePt t="183248" x="2978150" y="5257800"/>
          <p14:tracePt t="183265" x="2978150" y="5251450"/>
          <p14:tracePt t="183299" x="2978150" y="5207000"/>
          <p14:tracePt t="183315" x="2978150" y="5181600"/>
          <p14:tracePt t="183332" x="2978150" y="5168900"/>
          <p14:tracePt t="183348" x="2978150" y="5156200"/>
          <p14:tracePt t="183382" x="2978150" y="5137150"/>
          <p14:tracePt t="183399" x="2984500" y="5099050"/>
          <p14:tracePt t="183415" x="3022600" y="4991100"/>
          <p14:tracePt t="183432" x="3060700" y="4914900"/>
          <p14:tracePt t="183448" x="3098800" y="4851400"/>
          <p14:tracePt t="183465" x="3155950" y="4768850"/>
          <p14:tracePt t="183482" x="3187700" y="4724400"/>
          <p14:tracePt t="183498" x="3244850" y="4667250"/>
          <p14:tracePt t="183515" x="3282950" y="4635500"/>
          <p14:tracePt t="183532" x="3314700" y="4603750"/>
          <p14:tracePt t="183548" x="3352800" y="4578350"/>
          <p14:tracePt t="183565" x="3365500" y="4572000"/>
          <p14:tracePt t="183582" x="3390900" y="4565650"/>
          <p14:tracePt t="183599" x="3403600" y="4559300"/>
          <p14:tracePt t="183615" x="3416300" y="4559300"/>
          <p14:tracePt t="183632" x="3435350" y="4552950"/>
          <p14:tracePt t="183649" x="3435350" y="4546600"/>
          <p14:tracePt t="184239" x="3390900" y="4546600"/>
          <p14:tracePt t="184246" x="3314700" y="4546600"/>
          <p14:tracePt t="184253" x="3251200" y="4546600"/>
          <p14:tracePt t="184265" x="3124200" y="4546600"/>
          <p14:tracePt t="184282" x="2997200" y="4546600"/>
          <p14:tracePt t="184298" x="2876550" y="4546600"/>
          <p14:tracePt t="184301" x="2825750" y="4546600"/>
          <p14:tracePt t="184315" x="2749550" y="4540250"/>
          <p14:tracePt t="184332" x="2692400" y="4533900"/>
          <p14:tracePt t="184365" x="2590800" y="4521200"/>
          <p14:tracePt t="184399" x="2508250" y="4476750"/>
          <p14:tracePt t="184432" x="2463800" y="4425950"/>
          <p14:tracePt t="184449" x="2451100" y="4381500"/>
          <p14:tracePt t="184466" x="2438400" y="4343400"/>
          <p14:tracePt t="184482" x="2438400" y="4292600"/>
          <p14:tracePt t="184499" x="2438400" y="4260850"/>
          <p14:tracePt t="184515" x="2501900" y="4184650"/>
          <p14:tracePt t="184532" x="2584450" y="4089400"/>
          <p14:tracePt t="184548" x="2660650" y="3987800"/>
          <p14:tracePt t="184565" x="2787650" y="3911600"/>
          <p14:tracePt t="184582" x="2863850" y="3892550"/>
          <p14:tracePt t="184598" x="3016250" y="3886200"/>
          <p14:tracePt t="184615" x="3117850" y="3892550"/>
          <p14:tracePt t="184632" x="3219450" y="3930650"/>
          <p14:tracePt t="184649" x="3352800" y="4019550"/>
          <p14:tracePt t="184665" x="3429000" y="4095750"/>
          <p14:tracePt t="184682" x="3505200" y="4165600"/>
          <p14:tracePt t="184698" x="3562350" y="4254500"/>
          <p14:tracePt t="184715" x="3575050" y="4305300"/>
          <p14:tracePt t="184732" x="3575050" y="4362450"/>
          <p14:tracePt t="184749" x="3543300" y="4406900"/>
          <p14:tracePt t="184765" x="3486150" y="4470400"/>
          <p14:tracePt t="184782" x="3390900" y="4540250"/>
          <p14:tracePt t="184799" x="3282950" y="4597400"/>
          <p14:tracePt t="184802" x="3238500" y="4622800"/>
          <p14:tracePt t="184815" x="3098800" y="4654550"/>
          <p14:tracePt t="184832" x="2965450" y="4679950"/>
          <p14:tracePt t="184848" x="2863850" y="4679950"/>
          <p14:tracePt t="184866" x="2825750" y="4667250"/>
          <p14:tracePt t="184882" x="2794000" y="4635500"/>
          <p14:tracePt t="184899" x="2755900" y="4584700"/>
          <p14:tracePt t="184915" x="2730500" y="4508500"/>
          <p14:tracePt t="184932" x="2705100" y="4413250"/>
          <p14:tracePt t="184949" x="2705100" y="4368800"/>
          <p14:tracePt t="184965" x="2705100" y="4324350"/>
          <p14:tracePt t="184982" x="2711450" y="4286250"/>
          <p14:tracePt t="184999" x="2736850" y="4273550"/>
          <p14:tracePt t="185015" x="2794000" y="4222750"/>
          <p14:tracePt t="185032" x="2844800" y="4197350"/>
          <p14:tracePt t="185049" x="2927350" y="4159250"/>
          <p14:tracePt t="185065" x="3028950" y="4133850"/>
          <p14:tracePt t="185082" x="3098800" y="4133850"/>
          <p14:tracePt t="185098" x="3155950" y="4159250"/>
          <p14:tracePt t="185115" x="3181350" y="4184650"/>
          <p14:tracePt t="185132" x="3200400" y="4197350"/>
          <p14:tracePt t="185149" x="3213100" y="4216400"/>
          <p14:tracePt t="185166" x="3213100" y="4222750"/>
          <p14:tracePt t="185199" x="3213100" y="4229100"/>
          <p14:tracePt t="185217" x="3200400" y="4229100"/>
          <p14:tracePt t="185232" x="3181350" y="4235450"/>
          <p14:tracePt t="185249" x="3105150" y="4254500"/>
          <p14:tracePt t="185265" x="2927350" y="4305300"/>
          <p14:tracePt t="185282" x="2800350" y="4324350"/>
          <p14:tracePt t="185299" x="2698750" y="4330700"/>
          <p14:tracePt t="185315" x="2609850" y="4343400"/>
          <p14:tracePt t="185332" x="2565400" y="4343400"/>
          <p14:tracePt t="185348" x="2514600" y="4343400"/>
          <p14:tracePt t="185365" x="2476500" y="4343400"/>
          <p14:tracePt t="185382" x="2413000" y="4343400"/>
          <p14:tracePt t="185399" x="2324100" y="4343400"/>
          <p14:tracePt t="185415" x="2273300" y="4343400"/>
          <p14:tracePt t="185432" x="2228850" y="4349750"/>
          <p14:tracePt t="185449" x="2216150" y="4356100"/>
          <p14:tracePt t="185465" x="2209800" y="4356100"/>
          <p14:tracePt t="185482" x="2203450" y="4362450"/>
          <p14:tracePt t="185529" x="2197100" y="4362450"/>
          <p14:tracePt t="185535" x="2184400" y="4368800"/>
          <p14:tracePt t="185549" x="2178050" y="4368800"/>
          <p14:tracePt t="185565" x="2159000" y="4381500"/>
          <p14:tracePt t="185582" x="2152650" y="4381500"/>
          <p14:tracePt t="185598" x="2146300" y="4381500"/>
          <p14:tracePt t="185626" x="2146300" y="4375150"/>
          <p14:tracePt t="185634" x="2152650" y="4368800"/>
          <p14:tracePt t="185649" x="2165350" y="4349750"/>
          <p14:tracePt t="185666" x="2209800" y="4318000"/>
          <p14:tracePt t="185682" x="2311400" y="4235450"/>
          <p14:tracePt t="185699" x="2438400" y="4159250"/>
          <p14:tracePt t="185715" x="2578100" y="4095750"/>
          <p14:tracePt t="185732" x="2806700" y="4019550"/>
          <p14:tracePt t="185749" x="2965450" y="3994150"/>
          <p14:tracePt t="185765" x="3200400" y="3994150"/>
          <p14:tracePt t="185782" x="3403600" y="4032250"/>
          <p14:tracePt t="185798" x="3587750" y="4089400"/>
          <p14:tracePt t="185800" x="3683000" y="4133850"/>
          <p14:tracePt t="185815" x="3848100" y="4216400"/>
          <p14:tracePt t="185832" x="3975100" y="4279900"/>
          <p14:tracePt t="185849" x="4089400" y="4362450"/>
          <p14:tracePt t="185866" x="4127500" y="4400550"/>
          <p14:tracePt t="185882" x="4140200" y="4419600"/>
          <p14:tracePt t="185899" x="4146550" y="4425950"/>
          <p14:tracePt t="186002" x="4140200" y="4425950"/>
          <p14:tracePt t="186009" x="4133850" y="4432300"/>
          <p14:tracePt t="186015" x="4121150" y="4432300"/>
          <p14:tracePt t="186032" x="4095750" y="4438650"/>
          <p14:tracePt t="186049" x="4076700" y="4438650"/>
          <p14:tracePt t="186066" x="4057650" y="4438650"/>
          <p14:tracePt t="186082" x="4051300" y="4438650"/>
          <p14:tracePt t="186099" x="4044950" y="4438650"/>
          <p14:tracePt t="186118" x="4032250" y="4438650"/>
          <p14:tracePt t="186132" x="4019550" y="4438650"/>
          <p14:tracePt t="186149" x="3860800" y="4451350"/>
          <p14:tracePt t="186165" x="3721100" y="4445000"/>
          <p14:tracePt t="186182" x="3467100" y="4445000"/>
          <p14:tracePt t="186199" x="3295650" y="4457700"/>
          <p14:tracePt t="186215" x="3086100" y="4464050"/>
          <p14:tracePt t="186232" x="2984500" y="4476750"/>
          <p14:tracePt t="186249" x="2908300" y="4489450"/>
          <p14:tracePt t="186265" x="2813050" y="4514850"/>
          <p14:tracePt t="186282" x="2768600" y="4521200"/>
          <p14:tracePt t="186298" x="2749550" y="4527550"/>
          <p14:tracePt t="186316" x="2743200" y="4527550"/>
          <p14:tracePt t="186390" x="2749550" y="4527550"/>
          <p14:tracePt t="186396" x="2768600" y="4521200"/>
          <p14:tracePt t="186403" x="2794000" y="4508500"/>
          <p14:tracePt t="186415" x="2832100" y="4489450"/>
          <p14:tracePt t="186432" x="3009900" y="4419600"/>
          <p14:tracePt t="186449" x="3175000" y="4387850"/>
          <p14:tracePt t="186465" x="3397250" y="4368800"/>
          <p14:tracePt t="186482" x="3536950" y="4381500"/>
          <p14:tracePt t="186498" x="3683000" y="4425950"/>
          <p14:tracePt t="186516" x="3860800" y="4514850"/>
          <p14:tracePt t="186532" x="3956050" y="4584700"/>
          <p14:tracePt t="186548" x="4064000" y="4667250"/>
          <p14:tracePt t="186566" x="4083050" y="4692650"/>
          <p14:tracePt t="186582" x="4095750" y="4699000"/>
          <p14:tracePt t="186599" x="4095750" y="4711700"/>
          <p14:tracePt t="186694" x="4089400" y="4711700"/>
          <p14:tracePt t="186715" x="4089400" y="4705350"/>
          <p14:tracePt t="186736" x="4083050" y="4699000"/>
          <p14:tracePt t="187582" x="4064000" y="4699000"/>
          <p14:tracePt t="187589" x="4044950" y="4692650"/>
          <p14:tracePt t="187599" x="4025900" y="4692650"/>
          <p14:tracePt t="187615" x="3994150" y="4692650"/>
          <p14:tracePt t="187632" x="3917950" y="4679950"/>
          <p14:tracePt t="187649" x="3829050" y="4667250"/>
          <p14:tracePt t="187665" x="3752850" y="4660900"/>
          <p14:tracePt t="187698" x="3581400" y="4667250"/>
          <p14:tracePt t="187732" x="3409950" y="4673600"/>
          <p14:tracePt t="187765" x="3168650" y="4692650"/>
          <p14:tracePt t="187782" x="3111500" y="4699000"/>
          <p14:tracePt t="187799" x="3035300" y="4705350"/>
          <p14:tracePt t="187816" x="3003550" y="4718050"/>
          <p14:tracePt t="187832" x="2959100" y="4730750"/>
          <p14:tracePt t="187849" x="2914650" y="4749800"/>
          <p14:tracePt t="187865" x="2870200" y="4775200"/>
          <p14:tracePt t="187882" x="2781300" y="4838700"/>
          <p14:tracePt t="187899" x="2705100" y="4889500"/>
          <p14:tracePt t="187916" x="2578100" y="4940300"/>
          <p14:tracePt t="188574" x="2584450" y="4933950"/>
          <p14:tracePt t="188580" x="2597150" y="4921250"/>
          <p14:tracePt t="188588" x="2609850" y="4908550"/>
          <p14:tracePt t="188599" x="2622550" y="4902200"/>
          <p14:tracePt t="188615" x="2647950" y="4883150"/>
          <p14:tracePt t="188632" x="2692400" y="4845050"/>
          <p14:tracePt t="188649" x="2711450" y="4826000"/>
          <p14:tracePt t="188683" x="2806700" y="4724400"/>
          <p14:tracePt t="188715" x="2927350" y="4565650"/>
          <p14:tracePt t="188749" x="3073400" y="4464050"/>
          <p14:tracePt t="188765" x="3136900" y="4445000"/>
          <p14:tracePt t="188782" x="3200400" y="4445000"/>
          <p14:tracePt t="188799" x="3409950" y="4489450"/>
          <p14:tracePt t="188815" x="3606800" y="4572000"/>
          <p14:tracePt t="188832" x="3924300" y="4775200"/>
          <p14:tracePt t="188849" x="4102100" y="4895850"/>
          <p14:tracePt t="188865" x="4254500" y="5003800"/>
          <p14:tracePt t="188882" x="4368800" y="5111750"/>
          <p14:tracePt t="188899" x="4387850" y="5124450"/>
          <p14:tracePt t="188915" x="4400550" y="5149850"/>
          <p14:tracePt t="188977" x="4394200" y="5143500"/>
          <p14:tracePt t="188984" x="4387850" y="5137150"/>
          <p14:tracePt t="188991" x="4362450" y="5124450"/>
          <p14:tracePt t="188999" x="4305300" y="5105400"/>
          <p14:tracePt t="189016" x="4159250" y="5035550"/>
          <p14:tracePt t="189032" x="4025900" y="4972050"/>
          <p14:tracePt t="189049" x="3841750" y="4864100"/>
          <p14:tracePt t="189066" x="3708400" y="4787900"/>
          <p14:tracePt t="189082" x="3511550" y="4667250"/>
          <p14:tracePt t="189099" x="3390900" y="4603750"/>
          <p14:tracePt t="189115" x="3136900" y="4521200"/>
          <p14:tracePt t="189132" x="2959100" y="4495800"/>
          <p14:tracePt t="189150" x="2673350" y="4483100"/>
          <p14:tracePt t="189166" x="2470150" y="4483100"/>
          <p14:tracePt t="189182" x="2286000" y="4508500"/>
          <p14:tracePt t="189199" x="2146300" y="4540250"/>
          <p14:tracePt t="189216" x="1987550" y="4597400"/>
          <p14:tracePt t="189232" x="1917700" y="4622800"/>
          <p14:tracePt t="189249" x="1860550" y="4654550"/>
          <p14:tracePt t="189266" x="1854200" y="4660900"/>
          <p14:tracePt t="189282" x="1854200" y="4679950"/>
          <p14:tracePt t="189299" x="1854200" y="4705350"/>
          <p14:tracePt t="189315" x="1854200" y="4749800"/>
          <p14:tracePt t="189318" x="1860550" y="4775200"/>
          <p14:tracePt t="189332" x="1892300" y="4838700"/>
          <p14:tracePt t="189349" x="1949450" y="4908550"/>
          <p14:tracePt t="189365" x="2051050" y="4997450"/>
          <p14:tracePt t="189383" x="2127250" y="5067300"/>
          <p14:tracePt t="189399" x="2216150" y="5111750"/>
          <p14:tracePt t="189416" x="2273300" y="5143500"/>
          <p14:tracePt t="189432" x="2286000" y="5149850"/>
          <p14:tracePt t="189449" x="2292350" y="5156200"/>
          <p14:tracePt t="189520" x="2292350" y="5149850"/>
          <p14:tracePt t="189540" x="2286000" y="5149850"/>
          <p14:tracePt t="189562" x="2286000" y="5143500"/>
          <p14:tracePt t="189568" x="2279650" y="5137150"/>
          <p14:tracePt t="189601" x="2254250" y="5130800"/>
          <p14:tracePt t="189608" x="2203450" y="5124450"/>
          <p14:tracePt t="189615" x="2159000" y="5111750"/>
          <p14:tracePt t="189632" x="2070100" y="5105400"/>
          <p14:tracePt t="189649" x="2012950" y="5092700"/>
          <p14:tracePt t="189666" x="1981200" y="5080000"/>
          <p14:tracePt t="189682" x="1968500" y="5080000"/>
          <p14:tracePt t="189699" x="1968500" y="5067300"/>
          <p14:tracePt t="189716" x="1981200" y="5035550"/>
          <p14:tracePt t="189732" x="1981200" y="5022850"/>
          <p14:tracePt t="189749" x="1981200" y="5010150"/>
          <p14:tracePt t="189766" x="1987550" y="5003800"/>
          <p14:tracePt t="189799" x="1987550" y="5016500"/>
          <p14:tracePt t="189815" x="1993900" y="5029200"/>
          <p14:tracePt t="189837" x="1987550" y="5029200"/>
          <p14:tracePt t="189849" x="1981200" y="5029200"/>
          <p14:tracePt t="189866" x="1949450" y="5029200"/>
          <p14:tracePt t="189882" x="1924050" y="5029200"/>
          <p14:tracePt t="189899" x="1854200" y="5029200"/>
          <p14:tracePt t="189916" x="1676400" y="5029200"/>
          <p14:tracePt t="189933" x="1517650" y="5022850"/>
          <p14:tracePt t="189949" x="1263650" y="5003800"/>
          <p14:tracePt t="189966" x="1123950" y="4997450"/>
          <p14:tracePt t="189982" x="1016000" y="4997450"/>
          <p14:tracePt t="189999" x="895350" y="4997450"/>
          <p14:tracePt t="190015" x="850900" y="4991100"/>
          <p14:tracePt t="190032" x="806450" y="4978400"/>
          <p14:tracePt t="190049" x="787400" y="4978400"/>
          <p14:tracePt t="190065" x="787400" y="4972050"/>
          <p14:tracePt t="190136" x="781050" y="4972050"/>
          <p14:tracePt t="190143" x="781050" y="4953000"/>
          <p14:tracePt t="190152" x="774700" y="4946650"/>
          <p14:tracePt t="190166" x="774700" y="4908550"/>
          <p14:tracePt t="190183" x="774700" y="4857750"/>
          <p14:tracePt t="190199" x="806450" y="4711700"/>
          <p14:tracePt t="190216" x="869950" y="4622800"/>
          <p14:tracePt t="190233" x="952500" y="4527550"/>
          <p14:tracePt t="190249" x="1155700" y="4406900"/>
          <p14:tracePt t="190268" x="1435100" y="4311650"/>
          <p14:tracePt t="190282" x="1651000" y="4273550"/>
          <p14:tracePt t="190299" x="1873250" y="4267200"/>
          <p14:tracePt t="190302" x="2006600" y="4279900"/>
          <p14:tracePt t="190315" x="2146300" y="4298950"/>
          <p14:tracePt t="190333" x="2635250" y="4419600"/>
          <p14:tracePt t="190349" x="2914650" y="4527550"/>
          <p14:tracePt t="190366" x="3213100" y="4686300"/>
          <p14:tracePt t="190383" x="3359150" y="4787900"/>
          <p14:tracePt t="190399" x="3454400" y="4870450"/>
          <p14:tracePt t="190416" x="3530600" y="4927600"/>
          <p14:tracePt t="190432" x="3549650" y="4940300"/>
          <p14:tracePt t="190449" x="3549650" y="4946650"/>
          <p14:tracePt t="190690" x="3543300" y="4946650"/>
          <p14:tracePt t="190733" x="3543300" y="4940300"/>
          <p14:tracePt t="190817" x="3543300" y="4933950"/>
          <p14:tracePt t="190934" x="3536950" y="4933950"/>
          <p14:tracePt t="190947" x="3524250" y="4933950"/>
          <p14:tracePt t="190954" x="3505200" y="4933950"/>
          <p14:tracePt t="190966" x="3486150" y="4933950"/>
          <p14:tracePt t="190982" x="3384550" y="4959350"/>
          <p14:tracePt t="190999" x="3282950" y="4984750"/>
          <p14:tracePt t="191017" x="3181350" y="5010150"/>
          <p14:tracePt t="191033" x="3003550" y="5048250"/>
          <p14:tracePt t="191049" x="2940050" y="5054600"/>
          <p14:tracePt t="191066" x="2806700" y="5080000"/>
          <p14:tracePt t="191083" x="2698750" y="5086350"/>
          <p14:tracePt t="191099" x="2559050" y="5092700"/>
          <p14:tracePt t="191116" x="2355850" y="5111750"/>
          <p14:tracePt t="191133" x="2216150" y="5118100"/>
          <p14:tracePt t="191149" x="2025650" y="5124450"/>
          <p14:tracePt t="191166" x="1905000" y="5137150"/>
          <p14:tracePt t="191182" x="1809750" y="5137150"/>
          <p14:tracePt t="191199" x="1708150" y="5143500"/>
          <p14:tracePt t="191216" x="1663700" y="5156200"/>
          <p14:tracePt t="191232" x="1631950" y="5156200"/>
          <p14:tracePt t="191249" x="1625600" y="5156200"/>
          <p14:tracePt t="191266" x="1619250" y="5156200"/>
          <p14:tracePt t="191414" x="1625600" y="5149850"/>
          <p14:tracePt t="191421" x="1631950" y="5143500"/>
          <p14:tracePt t="191433" x="1631950" y="5130800"/>
          <p14:tracePt t="191449" x="1689100" y="5041900"/>
          <p14:tracePt t="191466" x="1765300" y="4933950"/>
          <p14:tracePt t="191483" x="1905000" y="4749800"/>
          <p14:tracePt t="191499" x="2006600" y="4641850"/>
          <p14:tracePt t="191515" x="2127250" y="4546600"/>
          <p14:tracePt t="191533" x="2330450" y="4438650"/>
          <p14:tracePt t="191549" x="2520950" y="4375150"/>
          <p14:tracePt t="191566" x="2889250" y="4311650"/>
          <p14:tracePt t="191583" x="3251200" y="4337050"/>
          <p14:tracePt t="191599" x="3492500" y="4406900"/>
          <p14:tracePt t="191616" x="4013200" y="4616450"/>
          <p14:tracePt t="191633" x="4292600" y="4781550"/>
          <p14:tracePt t="191649" x="4495800" y="4953000"/>
          <p14:tracePt t="191666" x="4546600" y="5010150"/>
          <p14:tracePt t="191682" x="4572000" y="5029200"/>
          <p14:tracePt t="191699" x="4578350" y="5035550"/>
          <p14:tracePt t="191773" x="4572000" y="5035550"/>
          <p14:tracePt t="191779" x="4546600" y="5029200"/>
          <p14:tracePt t="191786" x="4508500" y="5016500"/>
          <p14:tracePt t="191799" x="4445000" y="4997450"/>
          <p14:tracePt t="191816" x="4191000" y="4895850"/>
          <p14:tracePt t="191833" x="4013200" y="4806950"/>
          <p14:tracePt t="191849" x="3822700" y="4705350"/>
          <p14:tracePt t="191866" x="3759200" y="4673600"/>
          <p14:tracePt t="191882" x="3733800" y="4654550"/>
          <p14:tracePt t="191899" x="3727450" y="4648200"/>
          <p14:tracePt t="191932" x="3746500" y="4622800"/>
          <p14:tracePt t="191949" x="3829050" y="4572000"/>
          <p14:tracePt t="191966" x="4019550" y="4483100"/>
          <p14:tracePt t="191983" x="4495800" y="4298950"/>
          <p14:tracePt t="191999" x="4870450" y="4229100"/>
          <p14:tracePt t="192016" x="5353050" y="4203700"/>
          <p14:tracePt t="192033" x="5600700" y="4210050"/>
          <p14:tracePt t="192049" x="5816600" y="4267200"/>
          <p14:tracePt t="192066" x="5880100" y="4292600"/>
          <p14:tracePt t="192083" x="5899150" y="4305300"/>
          <p14:tracePt t="192099" x="5905500" y="4311650"/>
          <p14:tracePt t="192140" x="5892800" y="4311650"/>
          <p14:tracePt t="192149" x="5873750" y="4311650"/>
          <p14:tracePt t="192166" x="5778500" y="4286250"/>
          <p14:tracePt t="192182" x="5537200" y="4210050"/>
          <p14:tracePt t="192199" x="5365750" y="4114800"/>
          <p14:tracePt t="192216" x="5168900" y="3981450"/>
          <p14:tracePt t="192233" x="4940300" y="3676650"/>
          <p14:tracePt t="192249" x="4870450" y="3454400"/>
          <p14:tracePt t="192266" x="4876800" y="2965450"/>
          <p14:tracePt t="192283" x="4997450" y="2571750"/>
          <p14:tracePt t="192299" x="5168900" y="2184400"/>
          <p14:tracePt t="192301" x="5251450" y="2038350"/>
          <p14:tracePt t="192316" x="5397500" y="1816100"/>
          <p14:tracePt t="192333" x="5524500" y="1657350"/>
          <p14:tracePt t="192349" x="5664200" y="1517650"/>
          <p14:tracePt t="192366" x="5683250" y="1492250"/>
          <p14:tracePt t="192382" x="5702300" y="1485900"/>
          <p14:tracePt t="192399" x="5708650" y="1498600"/>
          <p14:tracePt t="192416" x="5708650" y="1524000"/>
          <p14:tracePt t="192432" x="5715000" y="1568450"/>
          <p14:tracePt t="192449" x="5721350" y="1600200"/>
          <p14:tracePt t="192465" x="5727700" y="1625600"/>
          <p14:tracePt t="192483" x="5759450" y="1676400"/>
          <p14:tracePt t="192499" x="5784850" y="1701800"/>
          <p14:tracePt t="192516" x="5810250" y="1752600"/>
          <p14:tracePt t="192533" x="5822950" y="1765300"/>
          <p14:tracePt t="192549" x="5835650" y="1778000"/>
          <p14:tracePt t="192654" x="5835650" y="1784350"/>
          <p14:tracePt t="192661" x="5829300" y="1784350"/>
          <p14:tracePt t="192676" x="5810250" y="1790700"/>
          <p14:tracePt t="192684" x="5753100" y="1797050"/>
          <p14:tracePt t="192699" x="5581650" y="1847850"/>
          <p14:tracePt t="192716" x="5251450" y="1936750"/>
          <p14:tracePt t="192733" x="4489450" y="2165350"/>
          <p14:tracePt t="192749" x="3898900" y="2400300"/>
          <p14:tracePt t="192766" x="2895600" y="2889250"/>
          <p14:tracePt t="192783" x="2508250" y="3143250"/>
          <p14:tracePt t="192799" x="2006600" y="3556000"/>
          <p14:tracePt t="192815" x="1835150" y="3733800"/>
          <p14:tracePt t="192832" x="1739900" y="3873500"/>
          <p14:tracePt t="192849" x="1651000" y="4013200"/>
          <p14:tracePt t="192866" x="1631950" y="4076700"/>
          <p14:tracePt t="192882" x="1619250" y="4102100"/>
          <p14:tracePt t="192899" x="1619250" y="4114800"/>
          <p14:tracePt t="193161" x="1638300" y="4127500"/>
          <p14:tracePt t="193168" x="1663700" y="4146550"/>
          <p14:tracePt t="193184" x="1739900" y="4210050"/>
          <p14:tracePt t="193199" x="1828800" y="4298950"/>
          <p14:tracePt t="193216" x="1968500" y="4514850"/>
          <p14:tracePt t="193233" x="2038350" y="4705350"/>
          <p14:tracePt t="193249" x="2089150" y="4991100"/>
          <p14:tracePt t="193266" x="2127250" y="5359400"/>
          <p14:tracePt t="193283" x="2146300" y="5556250"/>
          <p14:tracePt t="193299" x="2159000" y="5778500"/>
          <p14:tracePt t="193316" x="2159000" y="5873750"/>
          <p14:tracePt t="193333" x="2165350" y="5924550"/>
          <p14:tracePt t="193349" x="2165350" y="5943600"/>
          <p14:tracePt t="193366" x="2165350" y="5949950"/>
          <p14:tracePt t="193382" x="2178050" y="5949950"/>
          <p14:tracePt t="193399" x="2184400" y="5924550"/>
          <p14:tracePt t="193416" x="2286000" y="5835650"/>
          <p14:tracePt t="193433" x="2495550" y="5588000"/>
          <p14:tracePt t="193449" x="2673350" y="5346700"/>
          <p14:tracePt t="193466" x="3016250" y="4895850"/>
          <p14:tracePt t="193483" x="3238500" y="4591050"/>
          <p14:tracePt t="193499" x="3397250" y="4356100"/>
          <p14:tracePt t="193516" x="3530600" y="4095750"/>
          <p14:tracePt t="193533" x="3594100" y="3930650"/>
          <p14:tracePt t="193549" x="3644900" y="3689350"/>
          <p14:tracePt t="193566" x="3657600" y="3543300"/>
          <p14:tracePt t="193583" x="3676650" y="3359150"/>
          <p14:tracePt t="193599" x="3676650" y="3130550"/>
          <p14:tracePt t="193616" x="3676650" y="3022600"/>
          <p14:tracePt t="193632" x="3651250" y="2876550"/>
          <p14:tracePt t="193649" x="3632200" y="2825750"/>
          <p14:tracePt t="193666" x="3606800" y="2781300"/>
          <p14:tracePt t="193682" x="3536950" y="2743200"/>
          <p14:tracePt t="193700" x="3460750" y="2736850"/>
          <p14:tracePt t="193716" x="3276600" y="2736850"/>
          <p14:tracePt t="193733" x="3105150" y="2762250"/>
          <p14:tracePt t="193749" x="2787650" y="2838450"/>
          <p14:tracePt t="193766" x="2533650" y="2940050"/>
          <p14:tracePt t="193783" x="2317750" y="3028950"/>
          <p14:tracePt t="193799" x="1981200" y="3232150"/>
          <p14:tracePt t="193816" x="1809750" y="3371850"/>
          <p14:tracePt t="193832" x="1663700" y="3536950"/>
          <p14:tracePt t="193849" x="1536700" y="3778250"/>
          <p14:tracePt t="193866" x="1492250" y="3962400"/>
          <p14:tracePt t="193882" x="1485900" y="4235450"/>
          <p14:tracePt t="193899" x="1517650" y="4495800"/>
          <p14:tracePt t="193916" x="1581150" y="4737100"/>
          <p14:tracePt t="193932" x="1803400" y="5118100"/>
          <p14:tracePt t="193949" x="2019300" y="5353050"/>
          <p14:tracePt t="193966" x="2425700" y="5670550"/>
          <p14:tracePt t="193983" x="2717800" y="5778500"/>
          <p14:tracePt t="193999" x="3054350" y="5822950"/>
          <p14:tracePt t="194016" x="3263900" y="5810250"/>
          <p14:tracePt t="194032" x="3467100" y="5740400"/>
          <p14:tracePt t="194049" x="3721100" y="5568950"/>
          <p14:tracePt t="194066" x="3867150" y="5410200"/>
          <p14:tracePt t="194083" x="3987800" y="5264150"/>
          <p14:tracePt t="194099" x="4083050" y="5054600"/>
          <p14:tracePt t="194116" x="4089400" y="4921250"/>
          <p14:tracePt t="194133" x="3987800" y="4749800"/>
          <p14:tracePt t="194149" x="3860800" y="4667250"/>
          <p14:tracePt t="194165" x="3594100" y="4578350"/>
          <p14:tracePt t="194183" x="3403600" y="4559300"/>
          <p14:tracePt t="194199" x="3232150" y="4559300"/>
          <p14:tracePt t="194216" x="2997200" y="4629150"/>
          <p14:tracePt t="194232" x="2870200" y="4724400"/>
          <p14:tracePt t="194249" x="2768600" y="4914900"/>
          <p14:tracePt t="194266" x="2724150" y="5080000"/>
          <p14:tracePt t="194282" x="2717800" y="5289550"/>
          <p14:tracePt t="194299" x="2717800" y="5575300"/>
          <p14:tracePt t="194316" x="2762250" y="5867400"/>
          <p14:tracePt t="194318" x="2781300" y="6007100"/>
          <p14:tracePt t="194332" x="2825750" y="6242050"/>
          <p14:tracePt t="194349" x="2870200" y="6438900"/>
          <p14:tracePt t="194365" x="2908300" y="6546850"/>
          <p14:tracePt t="194383" x="2946400" y="6623050"/>
          <p14:tracePt t="194399" x="2952750" y="6623050"/>
          <p14:tracePt t="194416" x="3003550" y="6584950"/>
          <p14:tracePt t="200884" x="2940050" y="6578600"/>
          <p14:tracePt t="200890" x="2857500" y="6559550"/>
          <p14:tracePt t="200899" x="2762250" y="6540500"/>
          <p14:tracePt t="200916" x="2559050" y="6534150"/>
          <p14:tracePt t="200950" x="2025650" y="6534150"/>
          <p14:tracePt t="200983" x="1454150" y="6578600"/>
          <p14:tracePt t="201224" x="336550" y="6483350"/>
          <p14:tracePt t="201233" x="361950" y="6432550"/>
          <p14:tracePt t="201250" x="425450" y="6337300"/>
          <p14:tracePt t="201266" x="508000" y="6235700"/>
          <p14:tracePt t="201283" x="558800" y="6165850"/>
          <p14:tracePt t="201299" x="641350" y="6076950"/>
          <p14:tracePt t="201316" x="717550" y="5994400"/>
          <p14:tracePt t="201333" x="825500" y="5892800"/>
          <p14:tracePt t="201350" x="1035050" y="5746750"/>
          <p14:tracePt t="201366" x="1155700" y="5676900"/>
          <p14:tracePt t="201383" x="1346200" y="5607050"/>
          <p14:tracePt t="201399" x="1498600" y="5581650"/>
          <p14:tracePt t="201416" x="1657350" y="5568950"/>
          <p14:tracePt t="201433" x="1911350" y="5575300"/>
          <p14:tracePt t="201450" x="2095500" y="5613400"/>
          <p14:tracePt t="201466" x="2311400" y="5676900"/>
          <p14:tracePt t="201483" x="2425700" y="5727700"/>
          <p14:tracePt t="201500" x="2520950" y="5765800"/>
          <p14:tracePt t="201516" x="2628900" y="5810250"/>
          <p14:tracePt t="201533" x="2698750" y="5829300"/>
          <p14:tracePt t="201549" x="2774950" y="5861050"/>
          <p14:tracePt t="201566" x="2819400" y="5880100"/>
          <p14:tracePt t="201583" x="2857500" y="5899150"/>
          <p14:tracePt t="201600" x="2889250" y="5911850"/>
          <p14:tracePt t="201616" x="2901950" y="5911850"/>
          <p14:tracePt t="201633" x="2908300" y="5918200"/>
          <p14:tracePt t="201716" x="2901950" y="5911850"/>
          <p14:tracePt t="201724" x="2895600" y="5911850"/>
          <p14:tracePt t="202119" x="2946400" y="5899150"/>
          <p14:tracePt t="202126" x="3035300" y="5867400"/>
          <p14:tracePt t="202133" x="3124200" y="5842000"/>
          <p14:tracePt t="202150" x="3314700" y="5816600"/>
          <p14:tracePt t="202166" x="3473450" y="5803900"/>
          <p14:tracePt t="202183" x="3689350" y="5797550"/>
          <p14:tracePt t="202200" x="3810000" y="5810250"/>
          <p14:tracePt t="202233" x="4083050" y="5861050"/>
          <p14:tracePt t="202267" x="4337050" y="5905500"/>
          <p14:tracePt t="202299" x="4546600" y="5924550"/>
          <p14:tracePt t="202316" x="4597400" y="5924550"/>
          <p14:tracePt t="202333" x="4679950" y="5924550"/>
          <p14:tracePt t="202349" x="4718050" y="5924550"/>
          <p14:tracePt t="202366" x="4787900" y="5918200"/>
          <p14:tracePt t="202383" x="4914900" y="5905500"/>
          <p14:tracePt t="202400" x="5003800" y="5905500"/>
          <p14:tracePt t="202416" x="5080000" y="5905500"/>
          <p14:tracePt t="202433" x="5194300" y="5911850"/>
          <p14:tracePt t="202449" x="5283200" y="5930900"/>
          <p14:tracePt t="202466" x="5448300" y="5962650"/>
          <p14:tracePt t="202483" x="5568950" y="5981700"/>
          <p14:tracePt t="202499" x="5759450" y="6019800"/>
          <p14:tracePt t="202517" x="5892800" y="6051550"/>
          <p14:tracePt t="202533" x="6000750" y="6076950"/>
          <p14:tracePt t="202550" x="6153150" y="6134100"/>
          <p14:tracePt t="202566" x="6235700" y="6165850"/>
          <p14:tracePt t="202583" x="6330950" y="6203950"/>
          <p14:tracePt t="202600" x="6369050" y="6223000"/>
          <p14:tracePt t="202616" x="6381750" y="6223000"/>
          <p14:tracePt t="202633" x="6388100" y="6223000"/>
          <p14:tracePt t="202650" x="6394450" y="6223000"/>
          <p14:tracePt t="202745" x="6400800" y="6223000"/>
          <p14:tracePt t="202751" x="6400800" y="6203950"/>
          <p14:tracePt t="202767" x="6419850" y="6178550"/>
          <p14:tracePt t="202784" x="6483350" y="6057900"/>
          <p14:tracePt t="202800" x="6540500" y="5956300"/>
          <p14:tracePt t="202817" x="6604000" y="5867400"/>
          <p14:tracePt t="202833" x="6686550" y="5772150"/>
          <p14:tracePt t="202850" x="6731000" y="5727700"/>
          <p14:tracePt t="202867" x="6775450" y="5689600"/>
          <p14:tracePt t="202883" x="6889750" y="5632450"/>
          <p14:tracePt t="202900" x="6959600" y="5588000"/>
          <p14:tracePt t="202916" x="7023100" y="5556250"/>
          <p14:tracePt t="202933" x="7048500" y="5537200"/>
          <p14:tracePt t="202950" x="7054850" y="5537200"/>
          <p14:tracePt t="203028" x="7054850" y="5524500"/>
          <p14:tracePt t="203035" x="7035800" y="5524500"/>
          <p14:tracePt t="203041" x="7010400" y="5499100"/>
          <p14:tracePt t="203050" x="6959600" y="5467350"/>
          <p14:tracePt t="203067" x="6858000" y="5397500"/>
          <p14:tracePt t="203083" x="6692900" y="5283200"/>
          <p14:tracePt t="203100" x="6597650" y="5226050"/>
          <p14:tracePt t="203117" x="6521450" y="5175250"/>
          <p14:tracePt t="203133" x="6419850" y="5118100"/>
          <p14:tracePt t="203150" x="6388100" y="5099050"/>
          <p14:tracePt t="203166" x="6375400" y="5092700"/>
          <p14:tracePt t="203183" x="6369050" y="5092700"/>
          <p14:tracePt t="203285" x="6362700" y="5092700"/>
          <p14:tracePt t="203291" x="6356350" y="5092700"/>
          <p14:tracePt t="203300" x="6343650" y="5092700"/>
          <p14:tracePt t="203317" x="6299200" y="5099050"/>
          <p14:tracePt t="203333" x="6165850" y="5130800"/>
          <p14:tracePt t="203349" x="5994400" y="5156200"/>
          <p14:tracePt t="203366" x="5715000" y="5213350"/>
          <p14:tracePt t="203383" x="5575300" y="5257800"/>
          <p14:tracePt t="203399" x="5480050" y="5295900"/>
          <p14:tracePt t="203416" x="5422900" y="5321300"/>
          <p14:tracePt t="203433" x="5416550" y="5327650"/>
          <p14:tracePt t="203449" x="5410200" y="5327650"/>
          <p14:tracePt t="203466" x="5416550" y="5372100"/>
          <p14:tracePt t="203483" x="5441950" y="5429250"/>
          <p14:tracePt t="203499" x="5524500" y="5581650"/>
          <p14:tracePt t="203516" x="5588000" y="5695950"/>
          <p14:tracePt t="203533" x="5715000" y="5848350"/>
          <p14:tracePt t="203549" x="5803900" y="5949950"/>
          <p14:tracePt t="203566" x="5911850" y="6038850"/>
          <p14:tracePt t="203583" x="6057900" y="6172200"/>
          <p14:tracePt t="203600" x="6159500" y="6242050"/>
          <p14:tracePt t="203616" x="6286500" y="6299200"/>
          <p14:tracePt t="203633" x="6470650" y="6343650"/>
          <p14:tracePt t="203650" x="6591300" y="6350000"/>
          <p14:tracePt t="203666" x="6724650" y="6362700"/>
          <p14:tracePt t="203683" x="6819900" y="6362700"/>
          <p14:tracePt t="203699" x="6921500" y="6350000"/>
          <p14:tracePt t="203717" x="7042150" y="6286500"/>
          <p14:tracePt t="203733" x="7092950" y="6248400"/>
          <p14:tracePt t="203750" x="7162800" y="6165850"/>
          <p14:tracePt t="203767" x="7200900" y="6102350"/>
          <p14:tracePt t="203783" x="7239000" y="5994400"/>
          <p14:tracePt t="203800" x="7245350" y="5924550"/>
          <p14:tracePt t="203816" x="7245350" y="5880100"/>
          <p14:tracePt t="203833" x="7226300" y="5803900"/>
          <p14:tracePt t="203850" x="7188200" y="5753100"/>
          <p14:tracePt t="203866" x="7092950" y="5645150"/>
          <p14:tracePt t="203883" x="6972300" y="5562600"/>
          <p14:tracePt t="203899" x="6870700" y="5499100"/>
          <p14:tracePt t="203917" x="6718300" y="5410200"/>
          <p14:tracePt t="203933" x="6597650" y="5365750"/>
          <p14:tracePt t="203950" x="6350000" y="5327650"/>
          <p14:tracePt t="203966" x="6165850" y="5308600"/>
          <p14:tracePt t="203983" x="5969000" y="5295900"/>
          <p14:tracePt t="204000" x="5657850" y="5308600"/>
          <p14:tracePt t="204016" x="5543550" y="5334000"/>
          <p14:tracePt t="204033" x="5429250" y="5384800"/>
          <p14:tracePt t="204050" x="5391150" y="5416550"/>
          <p14:tracePt t="204066" x="5359400" y="5461000"/>
          <p14:tracePt t="204083" x="5340350" y="5575300"/>
          <p14:tracePt t="204100" x="5340350" y="5670550"/>
          <p14:tracePt t="204116" x="5397500" y="5842000"/>
          <p14:tracePt t="204133" x="5448300" y="5975350"/>
          <p14:tracePt t="204150" x="5530850" y="6108700"/>
          <p14:tracePt t="204166" x="5702300" y="6299200"/>
          <p14:tracePt t="204183" x="5880100" y="6388100"/>
          <p14:tracePt t="204199" x="6178550" y="6464300"/>
          <p14:tracePt t="204216" x="6369050" y="6477000"/>
          <p14:tracePt t="204233" x="6553200" y="6445250"/>
          <p14:tracePt t="204250" x="6756400" y="6362700"/>
          <p14:tracePt t="204266" x="6851650" y="6292850"/>
          <p14:tracePt t="204283" x="6965950" y="6134100"/>
          <p14:tracePt t="204300" x="7004050" y="6032500"/>
          <p14:tracePt t="204317" x="7023100" y="5956300"/>
          <p14:tracePt t="204333" x="6972300" y="5816600"/>
          <p14:tracePt t="204350" x="6908800" y="5734050"/>
          <p14:tracePt t="204366" x="6762750" y="5600700"/>
          <p14:tracePt t="204383" x="6648450" y="5524500"/>
          <p14:tracePt t="204400" x="6470650" y="5454650"/>
          <p14:tracePt t="204416" x="6191250" y="5397500"/>
          <p14:tracePt t="204433" x="5962650" y="5378450"/>
          <p14:tracePt t="204449" x="5562600" y="5365750"/>
          <p14:tracePt t="204466" x="5276850" y="5372100"/>
          <p14:tracePt t="204483" x="5016500" y="5397500"/>
          <p14:tracePt t="204500" x="4686300" y="5480050"/>
          <p14:tracePt t="204517" x="4533900" y="5543550"/>
          <p14:tracePt t="204533" x="4406900" y="5619750"/>
          <p14:tracePt t="204549" x="4368800" y="5657850"/>
          <p14:tracePt t="204566" x="4362450" y="5689600"/>
          <p14:tracePt t="204583" x="4400550" y="5727700"/>
          <p14:tracePt t="204599" x="4514850" y="5784850"/>
          <p14:tracePt t="204616" x="4775200" y="5886450"/>
          <p14:tracePt t="204634" x="5035550" y="5969000"/>
          <p14:tracePt t="204650" x="5334000" y="6051550"/>
          <p14:tracePt t="204667" x="5664200" y="6102350"/>
          <p14:tracePt t="204683" x="5899150" y="6102350"/>
          <p14:tracePt t="204700" x="6127750" y="6057900"/>
          <p14:tracePt t="204717" x="6216650" y="6019800"/>
          <p14:tracePt t="204733" x="6261100" y="5981700"/>
          <p14:tracePt t="204750" x="6292850" y="5930900"/>
          <p14:tracePt t="204766" x="6292850" y="5905500"/>
          <p14:tracePt t="204783" x="6267450" y="5861050"/>
          <p14:tracePt t="204800" x="6216650" y="5810250"/>
          <p14:tracePt t="204816" x="6108700" y="5734050"/>
          <p14:tracePt t="204833" x="5886450" y="5632450"/>
          <p14:tracePt t="204850" x="5702300" y="5575300"/>
          <p14:tracePt t="204866" x="5403850" y="5537200"/>
          <p14:tracePt t="204883" x="5175250" y="5537200"/>
          <p14:tracePt t="204900" x="4921250" y="5549900"/>
          <p14:tracePt t="204917" x="4508500" y="5607050"/>
          <p14:tracePt t="204933" x="4267200" y="5676900"/>
          <p14:tracePt t="204950" x="3841750" y="5810250"/>
          <p14:tracePt t="204966" x="3651250" y="5886450"/>
          <p14:tracePt t="204983" x="3416300" y="5981700"/>
          <p14:tracePt t="205000" x="3295650" y="6013450"/>
          <p14:tracePt t="205016" x="3206750" y="6038850"/>
          <p14:tracePt t="205033" x="3155950" y="6051550"/>
          <p14:tracePt t="205049" x="3136900" y="6051550"/>
          <p14:tracePt t="205066" x="3136900" y="6057900"/>
          <p14:tracePt t="205083" x="3130550" y="6057900"/>
          <p14:tracePt t="220008" x="3143250" y="6057900"/>
          <p14:tracePt t="220013" x="3162300" y="6064250"/>
          <p14:tracePt t="220021" x="3181350" y="6083300"/>
          <p14:tracePt t="220034" x="3206750" y="6115050"/>
          <p14:tracePt t="220051" x="3257550" y="6159500"/>
          <p14:tracePt t="220067" x="3302000" y="6210300"/>
          <p14:tracePt t="220084" x="3397250" y="6292850"/>
          <p14:tracePt t="220117" x="3524250" y="6400800"/>
          <p14:tracePt t="220151" x="3657600" y="6597650"/>
          <p14:tracePt t="220184" x="3860800" y="6794500"/>
          <p14:tracePt t="220201" x="3962400" y="6851650"/>
          <p14:tracePt t="220218" x="4102100" y="6851650"/>
          <p14:tracePt t="220234" x="4171950" y="6851650"/>
          <p14:tracePt t="220250" x="4279900" y="6851650"/>
          <p14:tracePt t="220267" x="4343400" y="6851650"/>
          <p14:tracePt t="220284" x="4470400" y="6838950"/>
          <p14:tracePt t="220301" x="4546600" y="6819900"/>
          <p14:tracePt t="220317" x="4641850" y="6775450"/>
          <p14:tracePt t="220334" x="4819650" y="6711950"/>
          <p14:tracePt t="220351" x="4972050" y="6680200"/>
          <p14:tracePt t="220367" x="5200650" y="6635750"/>
          <p14:tracePt t="220384" x="5372100" y="6610350"/>
          <p14:tracePt t="220402" x="5626100" y="6616700"/>
          <p14:tracePt t="220417" x="5854700" y="6661150"/>
          <p14:tracePt t="220434" x="6083300" y="6705600"/>
          <p14:tracePt t="220450" x="6362700" y="6769100"/>
          <p14:tracePt t="220467" x="6489700" y="6800850"/>
          <p14:tracePt t="220484" x="6591300" y="6838950"/>
          <p14:tracePt t="220501" x="6654800" y="6851650"/>
          <p14:tracePt t="220517" x="6661150" y="6851650"/>
          <p14:tracePt t="220551" x="6661150" y="6845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Screening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304800" y="19050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 sz="2800" i="1">
                <a:solidFill>
                  <a:schemeClr val="bg1"/>
                </a:solidFill>
              </a:rPr>
              <a:t>Is the process by which unrecognized diseases or defects are identified by tests that can be applied rapidly on a large scale.</a:t>
            </a:r>
            <a:endParaRPr lang="en-US" altLang="en-US" sz="2800" i="1">
              <a:solidFill>
                <a:schemeClr val="bg1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09600" y="4114800"/>
            <a:ext cx="77993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nb-NO" altLang="en-US">
                <a:solidFill>
                  <a:srgbClr val="FF9900"/>
                </a:solidFill>
              </a:rPr>
              <a:t>It sorts out healthy people from those who may have</a:t>
            </a:r>
          </a:p>
          <a:p>
            <a:pPr algn="ctr" eaLnBrk="1" hangingPunct="1"/>
            <a:r>
              <a:rPr lang="nb-NO" altLang="en-US">
                <a:solidFill>
                  <a:srgbClr val="FF9900"/>
                </a:solidFill>
              </a:rPr>
              <a:t> the disease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19"/>
    </mc:Choice>
    <mc:Fallback>
      <p:transition spd="slow" advTm="5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49" grpId="0"/>
      <p:bldP spid="31750" grpId="0"/>
    </p:bldLst>
  </p:timing>
  <p:extLst>
    <p:ext uri="{3A86A75C-4F4B-4683-9AE1-C65F6400EC91}">
      <p14:laserTraceLst xmlns:p14="http://schemas.microsoft.com/office/powerpoint/2010/main">
        <p14:tracePtLst>
          <p14:tracePt t="9761" x="6635750" y="6813550"/>
          <p14:tracePt t="9768" x="6591300" y="6769100"/>
          <p14:tracePt t="9775" x="6540500" y="6699250"/>
          <p14:tracePt t="9788" x="6477000" y="6648450"/>
          <p14:tracePt t="9804" x="6311900" y="6477000"/>
          <p14:tracePt t="9821" x="6172200" y="6350000"/>
          <p14:tracePt t="9837" x="5943600" y="6165850"/>
          <p14:tracePt t="9871" x="5632450" y="5899150"/>
          <p14:tracePt t="9904" x="5283200" y="5518150"/>
          <p14:tracePt t="9937" x="5111750" y="5137150"/>
          <p14:tracePt t="9940" x="5086350" y="5029200"/>
          <p14:tracePt t="9955" x="5067300" y="4933950"/>
          <p14:tracePt t="9970" x="5054600" y="4660900"/>
          <p14:tracePt t="9987" x="5054600" y="4521200"/>
          <p14:tracePt t="10003" x="5137150" y="4311650"/>
          <p14:tracePt t="10021" x="5238750" y="4184650"/>
          <p14:tracePt t="10037" x="5410200" y="4076700"/>
          <p14:tracePt t="10054" x="5670550" y="3943350"/>
          <p14:tracePt t="10071" x="5842000" y="3911600"/>
          <p14:tracePt t="10087" x="6032500" y="3911600"/>
          <p14:tracePt t="10103" x="6096000" y="3924300"/>
          <p14:tracePt t="10121" x="6115050" y="3943350"/>
          <p14:tracePt t="10137" x="6102350" y="3975100"/>
          <p14:tracePt t="10154" x="6064250" y="3981450"/>
          <p14:tracePt t="10414" x="6019800" y="3949700"/>
          <p14:tracePt t="10421" x="5962650" y="3898900"/>
          <p14:tracePt t="10427" x="5892800" y="3848100"/>
          <p14:tracePt t="10437" x="5822950" y="3784600"/>
          <p14:tracePt t="10454" x="5695950" y="3683000"/>
          <p14:tracePt t="10470" x="5505450" y="3536950"/>
          <p14:tracePt t="10487" x="5391150" y="3429000"/>
          <p14:tracePt t="10504" x="5289550" y="3308350"/>
          <p14:tracePt t="10520" x="5194300" y="3111500"/>
          <p14:tracePt t="10537" x="5156200" y="3016250"/>
          <p14:tracePt t="10553" x="5130800" y="2901950"/>
          <p14:tracePt t="10570" x="5124450" y="2838450"/>
          <p14:tracePt t="10587" x="5124450" y="2787650"/>
          <p14:tracePt t="10603" x="5124450" y="2730500"/>
          <p14:tracePt t="10620" x="5137150" y="2692400"/>
          <p14:tracePt t="10637" x="5181600" y="2647950"/>
          <p14:tracePt t="10653" x="5245100" y="2616200"/>
          <p14:tracePt t="10671" x="5365750" y="2578100"/>
          <p14:tracePt t="10687" x="5581650" y="2533650"/>
          <p14:tracePt t="10703" x="5734050" y="2514600"/>
          <p14:tracePt t="10720" x="5975350" y="2482850"/>
          <p14:tracePt t="10737" x="6108700" y="2457450"/>
          <p14:tracePt t="10754" x="6210300" y="2438400"/>
          <p14:tracePt t="10770" x="6394450" y="2400300"/>
          <p14:tracePt t="10787" x="6521450" y="2374900"/>
          <p14:tracePt t="10803" x="6711950" y="2336800"/>
          <p14:tracePt t="10820" x="6819900" y="2317750"/>
          <p14:tracePt t="10837" x="6946900" y="2311400"/>
          <p14:tracePt t="10853" x="7150100" y="2311400"/>
          <p14:tracePt t="10871" x="7270750" y="2311400"/>
          <p14:tracePt t="10887" x="7429500" y="2330450"/>
          <p14:tracePt t="10904" x="7537450" y="2343150"/>
          <p14:tracePt t="10920" x="7639050" y="2362200"/>
          <p14:tracePt t="10937" x="7759700" y="2381250"/>
          <p14:tracePt t="10954" x="7842250" y="2400300"/>
          <p14:tracePt t="10957" x="7880350" y="2413000"/>
          <p14:tracePt t="10970" x="7943850" y="2425700"/>
          <p14:tracePt t="10987" x="8013700" y="2438400"/>
          <p14:tracePt t="11003" x="8089900" y="2457450"/>
          <p14:tracePt t="11021" x="8115300" y="2463800"/>
          <p14:tracePt t="11053" x="8128000" y="2463800"/>
          <p14:tracePt t="11303" x="8089900" y="2463800"/>
          <p14:tracePt t="11310" x="8001000" y="2451100"/>
          <p14:tracePt t="11321" x="7912100" y="2451100"/>
          <p14:tracePt t="11337" x="7702550" y="2451100"/>
          <p14:tracePt t="11354" x="7194550" y="2451100"/>
          <p14:tracePt t="11371" x="6743700" y="2451100"/>
          <p14:tracePt t="11387" x="6108700" y="2457450"/>
          <p14:tracePt t="11404" x="5695950" y="2457450"/>
          <p14:tracePt t="11420" x="5257800" y="2482850"/>
          <p14:tracePt t="11437" x="4737100" y="2520950"/>
          <p14:tracePt t="11454" x="4445000" y="2540000"/>
          <p14:tracePt t="11456" x="4286250" y="2559050"/>
          <p14:tracePt t="11470" x="4051300" y="2578100"/>
          <p14:tracePt t="11487" x="3848100" y="2597150"/>
          <p14:tracePt t="11503" x="3613150" y="2622550"/>
          <p14:tracePt t="11520" x="3454400" y="2641600"/>
          <p14:tracePt t="11537" x="3327400" y="2654300"/>
          <p14:tracePt t="11553" x="3168650" y="2692400"/>
          <p14:tracePt t="11570" x="3067050" y="2736850"/>
          <p14:tracePt t="11587" x="2908300" y="2787650"/>
          <p14:tracePt t="11604" x="2806700" y="2825750"/>
          <p14:tracePt t="11620" x="2711450" y="2876550"/>
          <p14:tracePt t="11637" x="2584450" y="2946400"/>
          <p14:tracePt t="11654" x="2476500" y="2990850"/>
          <p14:tracePt t="11670" x="2317750" y="3054350"/>
          <p14:tracePt t="11687" x="2216150" y="3079750"/>
          <p14:tracePt t="11704" x="2146300" y="3098800"/>
          <p14:tracePt t="11721" x="2044700" y="3111500"/>
          <p14:tracePt t="11737" x="1981200" y="3111500"/>
          <p14:tracePt t="11754" x="1879600" y="3124200"/>
          <p14:tracePt t="11770" x="1797050" y="3124200"/>
          <p14:tracePt t="11787" x="1727200" y="3124200"/>
          <p14:tracePt t="11804" x="1638300" y="3124200"/>
          <p14:tracePt t="11821" x="1587500" y="3124200"/>
          <p14:tracePt t="11837" x="1504950" y="3124200"/>
          <p14:tracePt t="11854" x="1454150" y="3124200"/>
          <p14:tracePt t="11871" x="1416050" y="3124200"/>
          <p14:tracePt t="11888" x="1384300" y="3124200"/>
          <p14:tracePt t="11904" x="1377950" y="3124200"/>
          <p14:tracePt t="11920" x="1371600" y="3124200"/>
          <p14:tracePt t="11975" x="1371600" y="3117850"/>
          <p14:tracePt t="12003" x="1371600" y="3111500"/>
          <p14:tracePt t="12019" x="1384300" y="3105150"/>
          <p14:tracePt t="12026" x="1390650" y="3098800"/>
          <p14:tracePt t="12037" x="1403350" y="3086100"/>
          <p14:tracePt t="12054" x="1473200" y="3041650"/>
          <p14:tracePt t="12071" x="1517650" y="3009900"/>
          <p14:tracePt t="12087" x="1600200" y="2971800"/>
          <p14:tracePt t="12104" x="1638300" y="2946400"/>
          <p14:tracePt t="12121" x="1676400" y="2927350"/>
          <p14:tracePt t="12137" x="1720850" y="2921000"/>
          <p14:tracePt t="12154" x="1758950" y="2908300"/>
          <p14:tracePt t="12170" x="1790700" y="2901950"/>
          <p14:tracePt t="12187" x="1822450" y="2901950"/>
          <p14:tracePt t="12204" x="1866900" y="2901950"/>
          <p14:tracePt t="12221" x="1898650" y="2901950"/>
          <p14:tracePt t="12237" x="1943100" y="2895600"/>
          <p14:tracePt t="12254" x="2006600" y="2889250"/>
          <p14:tracePt t="12271" x="2044700" y="2889250"/>
          <p14:tracePt t="12287" x="2114550" y="2882900"/>
          <p14:tracePt t="12304" x="2216150" y="2863850"/>
          <p14:tracePt t="12321" x="2286000" y="2844800"/>
          <p14:tracePt t="12337" x="2413000" y="2806700"/>
          <p14:tracePt t="12354" x="2482850" y="2794000"/>
          <p14:tracePt t="12371" x="2540000" y="2787650"/>
          <p14:tracePt t="12387" x="2609850" y="2774950"/>
          <p14:tracePt t="12404" x="2667000" y="2768600"/>
          <p14:tracePt t="12420" x="2736850" y="2768600"/>
          <p14:tracePt t="12437" x="2787650" y="2768600"/>
          <p14:tracePt t="12454" x="2838450" y="2762250"/>
          <p14:tracePt t="12471" x="2882900" y="2755900"/>
          <p14:tracePt t="12474" x="2889250" y="2749550"/>
          <p14:tracePt t="12487" x="2901950" y="2749550"/>
          <p14:tracePt t="12504" x="2927350" y="2749550"/>
          <p14:tracePt t="12520" x="2940050" y="2749550"/>
          <p14:tracePt t="12537" x="2946400" y="2749550"/>
          <p14:tracePt t="12570" x="2952750" y="2749550"/>
          <p14:tracePt t="12620" x="2959100" y="2755900"/>
          <p14:tracePt t="12628" x="2965450" y="2755900"/>
          <p14:tracePt t="12641" x="2971800" y="2755900"/>
          <p14:tracePt t="12653" x="2978150" y="2755900"/>
          <p14:tracePt t="12670" x="3016250" y="2762250"/>
          <p14:tracePt t="12687" x="3060700" y="2762250"/>
          <p14:tracePt t="12704" x="3111500" y="2768600"/>
          <p14:tracePt t="12720" x="3213100" y="2768600"/>
          <p14:tracePt t="12737" x="3276600" y="2768600"/>
          <p14:tracePt t="12754" x="3397250" y="2768600"/>
          <p14:tracePt t="12770" x="3473450" y="2781300"/>
          <p14:tracePt t="12787" x="3562350" y="2781300"/>
          <p14:tracePt t="12804" x="3702050" y="2781300"/>
          <p14:tracePt t="12821" x="3810000" y="2781300"/>
          <p14:tracePt t="12837" x="3873500" y="2781300"/>
          <p14:tracePt t="12854" x="3930650" y="2781300"/>
          <p14:tracePt t="12870" x="4038600" y="2781300"/>
          <p14:tracePt t="12888" x="4108450" y="2774950"/>
          <p14:tracePt t="12905" x="4216400" y="2762250"/>
          <p14:tracePt t="12920" x="4286250" y="2749550"/>
          <p14:tracePt t="12937" x="4343400" y="2743200"/>
          <p14:tracePt t="12954" x="4438650" y="2730500"/>
          <p14:tracePt t="12971" x="4495800" y="2724150"/>
          <p14:tracePt t="12987" x="4533900" y="2724150"/>
          <p14:tracePt t="12990" x="4552950" y="2717800"/>
          <p14:tracePt t="13004" x="4578350" y="2717800"/>
          <p14:tracePt t="13020" x="4610100" y="2711450"/>
          <p14:tracePt t="13038" x="4648200" y="2705100"/>
          <p14:tracePt t="13054" x="4679950" y="2705100"/>
          <p14:tracePt t="13070" x="4711700" y="2698750"/>
          <p14:tracePt t="13087" x="4768850" y="2698750"/>
          <p14:tracePt t="13104" x="4819650" y="2692400"/>
          <p14:tracePt t="13120" x="4914900" y="2686050"/>
          <p14:tracePt t="13137" x="4984750" y="2673350"/>
          <p14:tracePt t="13154" x="5035550" y="2667000"/>
          <p14:tracePt t="13171" x="5124450" y="2660650"/>
          <p14:tracePt t="13187" x="5168900" y="2647950"/>
          <p14:tracePt t="13204" x="5283200" y="2641600"/>
          <p14:tracePt t="13220" x="5365750" y="2641600"/>
          <p14:tracePt t="13237" x="5454650" y="2628900"/>
          <p14:tracePt t="13254" x="5556250" y="2622550"/>
          <p14:tracePt t="13271" x="5619750" y="2622550"/>
          <p14:tracePt t="13287" x="5715000" y="2622550"/>
          <p14:tracePt t="13304" x="5803900" y="2628900"/>
          <p14:tracePt t="13320" x="5892800" y="2628900"/>
          <p14:tracePt t="13337" x="5981700" y="2628900"/>
          <p14:tracePt t="13354" x="6026150" y="2635250"/>
          <p14:tracePt t="13370" x="6102350" y="2641600"/>
          <p14:tracePt t="13387" x="6172200" y="2660650"/>
          <p14:tracePt t="13404" x="6248400" y="2679700"/>
          <p14:tracePt t="13421" x="6375400" y="2711450"/>
          <p14:tracePt t="13437" x="6432550" y="2730500"/>
          <p14:tracePt t="13454" x="6496050" y="2762250"/>
          <p14:tracePt t="13471" x="6527800" y="2768600"/>
          <p14:tracePt t="13487" x="6540500" y="2787650"/>
          <p14:tracePt t="13504" x="6546850" y="2794000"/>
          <p14:tracePt t="13573" x="6553200" y="2800350"/>
          <p14:tracePt t="13605" x="6553200" y="2806700"/>
          <p14:tracePt t="13619" x="6546850" y="2806700"/>
          <p14:tracePt t="13626" x="6534150" y="2806700"/>
          <p14:tracePt t="13637" x="6521450" y="2806700"/>
          <p14:tracePt t="13655" x="6483350" y="2813050"/>
          <p14:tracePt t="13671" x="6369050" y="2813050"/>
          <p14:tracePt t="13687" x="6248400" y="2819400"/>
          <p14:tracePt t="13704" x="6013450" y="2825750"/>
          <p14:tracePt t="13721" x="5822950" y="2838450"/>
          <p14:tracePt t="13737" x="5638800" y="2838450"/>
          <p14:tracePt t="13754" x="5410200" y="2806700"/>
          <p14:tracePt t="13771" x="5270500" y="2794000"/>
          <p14:tracePt t="13787" x="5092700" y="2762250"/>
          <p14:tracePt t="13804" x="4972050" y="2736850"/>
          <p14:tracePt t="13820" x="4794250" y="2717800"/>
          <p14:tracePt t="13837" x="4641850" y="2705100"/>
          <p14:tracePt t="13854" x="4514850" y="2692400"/>
          <p14:tracePt t="13870" x="4362450" y="2686050"/>
          <p14:tracePt t="13887" x="4292600" y="2679700"/>
          <p14:tracePt t="13904" x="4248150" y="2679700"/>
          <p14:tracePt t="13921" x="4140200" y="2673350"/>
          <p14:tracePt t="13937" x="4044950" y="2673350"/>
          <p14:tracePt t="13954" x="3937000" y="2673350"/>
          <p14:tracePt t="13971" x="3879850" y="2667000"/>
          <p14:tracePt t="13973" x="3848100" y="2667000"/>
          <p14:tracePt t="13987" x="3822700" y="2667000"/>
          <p14:tracePt t="14004" x="3733800" y="2660650"/>
          <p14:tracePt t="14021" x="3657600" y="2660650"/>
          <p14:tracePt t="14037" x="3536950" y="2660650"/>
          <p14:tracePt t="14054" x="3460750" y="2667000"/>
          <p14:tracePt t="14070" x="3371850" y="2673350"/>
          <p14:tracePt t="14087" x="3244850" y="2673350"/>
          <p14:tracePt t="14104" x="3124200" y="2686050"/>
          <p14:tracePt t="14120" x="2971800" y="2692400"/>
          <p14:tracePt t="14137" x="2889250" y="2698750"/>
          <p14:tracePt t="14154" x="2762250" y="2711450"/>
          <p14:tracePt t="14171" x="2686050" y="2717800"/>
          <p14:tracePt t="14187" x="2622550" y="2724150"/>
          <p14:tracePt t="14204" x="2546350" y="2724150"/>
          <p14:tracePt t="14221" x="2520950" y="2724150"/>
          <p14:tracePt t="14237" x="2489200" y="2717800"/>
          <p14:tracePt t="14254" x="2470150" y="2717800"/>
          <p14:tracePt t="14623" x="2432050" y="2717800"/>
          <p14:tracePt t="14630" x="2368550" y="2717800"/>
          <p14:tracePt t="14638" x="2305050" y="2717800"/>
          <p14:tracePt t="14654" x="2184400" y="2717800"/>
          <p14:tracePt t="14670" x="1962150" y="2717800"/>
          <p14:tracePt t="14687" x="1835150" y="2717800"/>
          <p14:tracePt t="14704" x="1695450" y="2717800"/>
          <p14:tracePt t="14737" x="1543050" y="2730500"/>
          <p14:tracePt t="14771" x="1333500" y="2749550"/>
          <p14:tracePt t="14804" x="1212850" y="2762250"/>
          <p14:tracePt t="14821" x="1181100" y="2762250"/>
          <p14:tracePt t="14838" x="1130300" y="2774950"/>
          <p14:tracePt t="14854" x="1104900" y="2794000"/>
          <p14:tracePt t="14870" x="1047750" y="2825750"/>
          <p14:tracePt t="14887" x="1016000" y="2844800"/>
          <p14:tracePt t="14904" x="996950" y="2870200"/>
          <p14:tracePt t="14921" x="977900" y="2889250"/>
          <p14:tracePt t="14937" x="971550" y="2901950"/>
          <p14:tracePt t="14954" x="965200" y="2927350"/>
          <p14:tracePt t="14971" x="965200" y="2946400"/>
          <p14:tracePt t="14987" x="965200" y="2971800"/>
          <p14:tracePt t="15004" x="984250" y="3016250"/>
          <p14:tracePt t="15021" x="996950" y="3048000"/>
          <p14:tracePt t="15037" x="1009650" y="3092450"/>
          <p14:tracePt t="15054" x="1035050" y="3124200"/>
          <p14:tracePt t="15070" x="1060450" y="3149600"/>
          <p14:tracePt t="15087" x="1123950" y="3168650"/>
          <p14:tracePt t="15104" x="1168400" y="3187700"/>
          <p14:tracePt t="15120" x="1238250" y="3200400"/>
          <p14:tracePt t="15137" x="1289050" y="3213100"/>
          <p14:tracePt t="15154" x="1333500" y="3219450"/>
          <p14:tracePt t="15171" x="1409700" y="3225800"/>
          <p14:tracePt t="15187" x="1466850" y="3225800"/>
          <p14:tracePt t="15204" x="1517650" y="3219450"/>
          <p14:tracePt t="15221" x="1543050" y="3213100"/>
          <p14:tracePt t="15237" x="1562100" y="3213100"/>
          <p14:tracePt t="15254" x="1593850" y="3206750"/>
          <p14:tracePt t="15270" x="1625600" y="3206750"/>
          <p14:tracePt t="15287" x="1670050" y="3187700"/>
          <p14:tracePt t="15304" x="1701800" y="3181350"/>
          <p14:tracePt t="15321" x="1739900" y="3175000"/>
          <p14:tracePt t="15337" x="1803400" y="3168650"/>
          <p14:tracePt t="15354" x="1854200" y="3155950"/>
          <p14:tracePt t="15370" x="1905000" y="3143250"/>
          <p14:tracePt t="15387" x="1936750" y="3136900"/>
          <p14:tracePt t="15404" x="1974850" y="3130550"/>
          <p14:tracePt t="15421" x="2019300" y="3130550"/>
          <p14:tracePt t="15437" x="2044700" y="3130550"/>
          <p14:tracePt t="15454" x="2089150" y="3130550"/>
          <p14:tracePt t="15471" x="2127250" y="3143250"/>
          <p14:tracePt t="15487" x="2171700" y="3149600"/>
          <p14:tracePt t="15504" x="2260600" y="3155950"/>
          <p14:tracePt t="15521" x="2336800" y="3162300"/>
          <p14:tracePt t="15537" x="2438400" y="3168650"/>
          <p14:tracePt t="15554" x="2508250" y="3187700"/>
          <p14:tracePt t="15571" x="2565400" y="3206750"/>
          <p14:tracePt t="15587" x="2628900" y="3219450"/>
          <p14:tracePt t="15604" x="2647950" y="3219450"/>
          <p14:tracePt t="15621" x="2647950" y="3206750"/>
          <p14:tracePt t="16045" x="2679700" y="3206750"/>
          <p14:tracePt t="16050" x="2711450" y="3206750"/>
          <p14:tracePt t="16058" x="2755900" y="3206750"/>
          <p14:tracePt t="16070" x="2800350" y="3200400"/>
          <p14:tracePt t="16088" x="2933700" y="3187700"/>
          <p14:tracePt t="16121" x="3168650" y="3187700"/>
          <p14:tracePt t="16154" x="3403600" y="3187700"/>
          <p14:tracePt t="16187" x="3536950" y="3187700"/>
          <p14:tracePt t="16204" x="3619500" y="3187700"/>
          <p14:tracePt t="16221" x="3663950" y="3187700"/>
          <p14:tracePt t="16237" x="3752850" y="3187700"/>
          <p14:tracePt t="16254" x="3841750" y="3175000"/>
          <p14:tracePt t="16270" x="3924300" y="3162300"/>
          <p14:tracePt t="16288" x="4032250" y="3155950"/>
          <p14:tracePt t="16304" x="4114800" y="3155950"/>
          <p14:tracePt t="16320" x="4267200" y="3155950"/>
          <p14:tracePt t="16338" x="4330700" y="3155950"/>
          <p14:tracePt t="16354" x="4400550" y="3155950"/>
          <p14:tracePt t="16371" x="4489450" y="3162300"/>
          <p14:tracePt t="16388" x="4559300" y="3187700"/>
          <p14:tracePt t="16404" x="4686300" y="3206750"/>
          <p14:tracePt t="16421" x="4775200" y="3232150"/>
          <p14:tracePt t="16438" x="4864100" y="3251200"/>
          <p14:tracePt t="16454" x="4997450" y="3282950"/>
          <p14:tracePt t="16471" x="5080000" y="3295650"/>
          <p14:tracePt t="16488" x="5200650" y="3321050"/>
          <p14:tracePt t="16504" x="5257800" y="3333750"/>
          <p14:tracePt t="16521" x="5308600" y="3340100"/>
          <p14:tracePt t="16538" x="5353050" y="3340100"/>
          <p14:tracePt t="16554" x="5378450" y="3340100"/>
          <p14:tracePt t="16571" x="5410200" y="3340100"/>
          <p14:tracePt t="16588" x="5416550" y="3333750"/>
          <p14:tracePt t="16604" x="5429250" y="3327400"/>
          <p14:tracePt t="16638" x="5435600" y="3327400"/>
          <p14:tracePt t="18043" x="5454650" y="3314700"/>
          <p14:tracePt t="18049" x="5486400" y="3302000"/>
          <p14:tracePt t="18056" x="5518150" y="3282950"/>
          <p14:tracePt t="18071" x="5581650" y="3244850"/>
          <p14:tracePt t="18104" x="5683250" y="3187700"/>
          <p14:tracePt t="18138" x="5753100" y="3143250"/>
          <p14:tracePt t="18171" x="5835650" y="3079750"/>
          <p14:tracePt t="18187" x="5867400" y="3054350"/>
          <p14:tracePt t="18204" x="5873750" y="3048000"/>
          <p14:tracePt t="18221" x="5873750" y="3041650"/>
          <p14:tracePt t="18254" x="5880100" y="3035300"/>
          <p14:tracePt t="18278" x="5873750" y="3022600"/>
          <p14:tracePt t="18288" x="5861050" y="2997200"/>
          <p14:tracePt t="18304" x="5810250" y="2901950"/>
          <p14:tracePt t="18321" x="5708650" y="2717800"/>
          <p14:tracePt t="18338" x="5632450" y="2590800"/>
          <p14:tracePt t="18354" x="5549900" y="2444750"/>
          <p14:tracePt t="18371" x="5499100" y="2374900"/>
          <p14:tracePt t="18388" x="5448300" y="2336800"/>
          <p14:tracePt t="18404" x="5308600" y="2273300"/>
          <p14:tracePt t="18421" x="5175250" y="2235200"/>
          <p14:tracePt t="18437" x="4959350" y="2184400"/>
          <p14:tracePt t="18454" x="4794250" y="2159000"/>
          <p14:tracePt t="18471" x="4635500" y="2120900"/>
          <p14:tracePt t="18473" x="4565650" y="2108200"/>
          <p14:tracePt t="18488" x="4451350" y="2089150"/>
          <p14:tracePt t="18504" x="4318000" y="2076450"/>
          <p14:tracePt t="18521" x="4102100" y="2057400"/>
          <p14:tracePt t="18538" x="3975100" y="2057400"/>
          <p14:tracePt t="18554" x="3848100" y="2070100"/>
          <p14:tracePt t="18571" x="3632200" y="2101850"/>
          <p14:tracePt t="18588" x="3517900" y="2139950"/>
          <p14:tracePt t="18604" x="3397250" y="2203450"/>
          <p14:tracePt t="18621" x="3346450" y="2241550"/>
          <p14:tracePt t="18638" x="3289300" y="2317750"/>
          <p14:tracePt t="18654" x="3225800" y="2451100"/>
          <p14:tracePt t="18671" x="3187700" y="2533650"/>
          <p14:tracePt t="18687" x="3130550" y="2667000"/>
          <p14:tracePt t="18704" x="3111500" y="2749550"/>
          <p14:tracePt t="18721" x="3111500" y="2813050"/>
          <p14:tracePt t="18738" x="3136900" y="2914650"/>
          <p14:tracePt t="18754" x="3219450" y="3009900"/>
          <p14:tracePt t="18771" x="3340100" y="3111500"/>
          <p14:tracePt t="18788" x="3448050" y="3175000"/>
          <p14:tracePt t="18804" x="3581400" y="3232150"/>
          <p14:tracePt t="18821" x="3822700" y="3302000"/>
          <p14:tracePt t="18838" x="3975100" y="3346450"/>
          <p14:tracePt t="18854" x="4229100" y="3390900"/>
          <p14:tracePt t="18871" x="4381500" y="3397250"/>
          <p14:tracePt t="18887" x="4508500" y="3384550"/>
          <p14:tracePt t="18904" x="4686300" y="3365500"/>
          <p14:tracePt t="18921" x="4794250" y="3327400"/>
          <p14:tracePt t="18937" x="4921250" y="3276600"/>
          <p14:tracePt t="18954" x="4984750" y="3244850"/>
          <p14:tracePt t="18971" x="5029200" y="3200400"/>
          <p14:tracePt t="18988" x="5048250" y="3155950"/>
          <p14:tracePt t="19004" x="5054600" y="3111500"/>
          <p14:tracePt t="19718" x="5041900" y="3098800"/>
          <p14:tracePt t="19724" x="5029200" y="3079750"/>
          <p14:tracePt t="19738" x="4991100" y="3041650"/>
          <p14:tracePt t="19754" x="4965700" y="3016250"/>
          <p14:tracePt t="19771" x="4927600" y="2978150"/>
          <p14:tracePt t="19788" x="4870450" y="2927350"/>
          <p14:tracePt t="19804" x="4845050" y="2901950"/>
          <p14:tracePt t="19838" x="4730750" y="2819400"/>
          <p14:tracePt t="19871" x="4635500" y="2755900"/>
          <p14:tracePt t="19904" x="4527550" y="2686050"/>
          <p14:tracePt t="19921" x="4451350" y="2654300"/>
          <p14:tracePt t="19938" x="4368800" y="2628900"/>
          <p14:tracePt t="19954" x="4241800" y="2603500"/>
          <p14:tracePt t="19971" x="4165600" y="2584450"/>
          <p14:tracePt t="19974" x="4121150" y="2578100"/>
          <p14:tracePt t="19987" x="4032250" y="2559050"/>
          <p14:tracePt t="20004" x="3949700" y="2546350"/>
          <p14:tracePt t="20021" x="3879850" y="2540000"/>
          <p14:tracePt t="20037" x="3848100" y="2533650"/>
          <p14:tracePt t="20054" x="3841750" y="2533650"/>
          <p14:tracePt t="20071" x="3835400" y="2533650"/>
          <p14:tracePt t="20091" x="3822700" y="2533650"/>
          <p14:tracePt t="20106" x="3810000" y="2533650"/>
          <p14:tracePt t="20121" x="3752850" y="2540000"/>
          <p14:tracePt t="20138" x="3708400" y="2546350"/>
          <p14:tracePt t="20154" x="3657600" y="2552700"/>
          <p14:tracePt t="20171" x="3638550" y="2559050"/>
          <p14:tracePt t="20187" x="3625850" y="2559050"/>
          <p14:tracePt t="20252" x="3619500" y="2559050"/>
          <p14:tracePt t="20258" x="3613150" y="2565400"/>
          <p14:tracePt t="20272" x="3606800" y="2565400"/>
          <p14:tracePt t="20287" x="3600450" y="2571750"/>
          <p14:tracePt t="20304" x="3594100" y="2571750"/>
          <p14:tracePt t="20321" x="3594100" y="2578100"/>
          <p14:tracePt t="20348" x="3587750" y="2578100"/>
          <p14:tracePt t="20362" x="3581400" y="2584450"/>
          <p14:tracePt t="20371" x="3581400" y="2590800"/>
          <p14:tracePt t="20387" x="3581400" y="2603500"/>
          <p14:tracePt t="20404" x="3568700" y="2628900"/>
          <p14:tracePt t="20421" x="3562350" y="2641600"/>
          <p14:tracePt t="20437" x="3562350" y="2654300"/>
          <p14:tracePt t="20454" x="3562350" y="2679700"/>
          <p14:tracePt t="20471" x="3568700" y="2692400"/>
          <p14:tracePt t="20488" x="3568700" y="2705100"/>
          <p14:tracePt t="20504" x="3581400" y="2717800"/>
          <p14:tracePt t="20521" x="3587750" y="2724150"/>
          <p14:tracePt t="20537" x="3587750" y="2736850"/>
          <p14:tracePt t="20554" x="3594100" y="2749550"/>
          <p14:tracePt t="20571" x="3606800" y="2768600"/>
          <p14:tracePt t="20588" x="3606800" y="2781300"/>
          <p14:tracePt t="20604" x="3613150" y="2800350"/>
          <p14:tracePt t="20621" x="3625850" y="2825750"/>
          <p14:tracePt t="20638" x="3632200" y="2838450"/>
          <p14:tracePt t="20654" x="3651250" y="2851150"/>
          <p14:tracePt t="20671" x="3663950" y="2857500"/>
          <p14:tracePt t="20687" x="3714750" y="2876550"/>
          <p14:tracePt t="20704" x="3765550" y="2889250"/>
          <p14:tracePt t="20721" x="3829050" y="2889250"/>
          <p14:tracePt t="20738" x="3937000" y="2895600"/>
          <p14:tracePt t="20754" x="4013200" y="2895600"/>
          <p14:tracePt t="20771" x="4114800" y="2901950"/>
          <p14:tracePt t="20788" x="4191000" y="2901950"/>
          <p14:tracePt t="20804" x="4267200" y="2901950"/>
          <p14:tracePt t="20821" x="4419600" y="2889250"/>
          <p14:tracePt t="20838" x="4464050" y="2882900"/>
          <p14:tracePt t="20854" x="4591050" y="2838450"/>
          <p14:tracePt t="20871" x="4660900" y="2813050"/>
          <p14:tracePt t="20888" x="4718050" y="2794000"/>
          <p14:tracePt t="20904" x="4743450" y="2774950"/>
          <p14:tracePt t="20921" x="4781550" y="2749550"/>
          <p14:tracePt t="20938" x="4851400" y="2717800"/>
          <p14:tracePt t="20954" x="4895850" y="2686050"/>
          <p14:tracePt t="20971" x="4933950" y="2654300"/>
          <p14:tracePt t="20988" x="4946650" y="2641600"/>
          <p14:tracePt t="21004" x="4953000" y="2635250"/>
          <p14:tracePt t="21067" x="4946650" y="2628900"/>
          <p14:tracePt t="21073" x="4940300" y="2622550"/>
          <p14:tracePt t="21080" x="4921250" y="2603500"/>
          <p14:tracePt t="21087" x="4895850" y="2584450"/>
          <p14:tracePt t="21104" x="4826000" y="2527300"/>
          <p14:tracePt t="21121" x="4749800" y="2470150"/>
          <p14:tracePt t="21138" x="4629150" y="2406650"/>
          <p14:tracePt t="21154" x="4540250" y="2374900"/>
          <p14:tracePt t="21172" x="4419600" y="2355850"/>
          <p14:tracePt t="21188" x="4235450" y="2343150"/>
          <p14:tracePt t="21204" x="4108450" y="2330450"/>
          <p14:tracePt t="21221" x="3924300" y="2336800"/>
          <p14:tracePt t="21237" x="3797300" y="2349500"/>
          <p14:tracePt t="21254" x="3644900" y="2349500"/>
          <p14:tracePt t="21271" x="3562350" y="2349500"/>
          <p14:tracePt t="21287" x="3492500" y="2362200"/>
          <p14:tracePt t="21304" x="3384550" y="2387600"/>
          <p14:tracePt t="21321" x="3340100" y="2400300"/>
          <p14:tracePt t="21337" x="3289300" y="2406650"/>
          <p14:tracePt t="21354" x="3257550" y="2413000"/>
          <p14:tracePt t="21371" x="3251200" y="2413000"/>
          <p14:tracePt t="21388" x="3244850" y="2419350"/>
          <p14:tracePt t="21485" x="3251200" y="2419350"/>
          <p14:tracePt t="21491" x="3263900" y="2425700"/>
          <p14:tracePt t="21504" x="3302000" y="2438400"/>
          <p14:tracePt t="21521" x="3403600" y="2457450"/>
          <p14:tracePt t="21538" x="3556000" y="2501900"/>
          <p14:tracePt t="21554" x="3873500" y="2584450"/>
          <p14:tracePt t="21571" x="4108450" y="2647950"/>
          <p14:tracePt t="21588" x="4483100" y="2755900"/>
          <p14:tracePt t="21604" x="4711700" y="2813050"/>
          <p14:tracePt t="21621" x="4895850" y="2857500"/>
          <p14:tracePt t="21638" x="5099050" y="2870200"/>
          <p14:tracePt t="21654" x="5194300" y="2863850"/>
          <p14:tracePt t="21671" x="5283200" y="2825750"/>
          <p14:tracePt t="21688" x="5321300" y="2800350"/>
          <p14:tracePt t="21705" x="5340350" y="2768600"/>
          <p14:tracePt t="21721" x="5359400" y="2717800"/>
          <p14:tracePt t="21738" x="5372100" y="2667000"/>
          <p14:tracePt t="21754" x="5378450" y="2578100"/>
          <p14:tracePt t="21771" x="5346700" y="2482850"/>
          <p14:tracePt t="21787" x="5321300" y="2425700"/>
          <p14:tracePt t="21804" x="5213350" y="2336800"/>
          <p14:tracePt t="21821" x="5092700" y="2286000"/>
          <p14:tracePt t="21837" x="4883150" y="2228850"/>
          <p14:tracePt t="21854" x="4737100" y="2209800"/>
          <p14:tracePt t="21872" x="4483100" y="2203450"/>
          <p14:tracePt t="21888" x="4343400" y="2203450"/>
          <p14:tracePt t="21904" x="4210050" y="2235200"/>
          <p14:tracePt t="21921" x="3987800" y="2305050"/>
          <p14:tracePt t="21938" x="3854450" y="2355850"/>
          <p14:tracePt t="21955" x="3752850" y="2393950"/>
          <p14:tracePt t="21971" x="3695700" y="2419350"/>
          <p14:tracePt t="21988" x="3683000" y="2419350"/>
          <p14:tracePt t="22004" x="3676650" y="2419350"/>
          <p14:tracePt t="22088" x="3676650" y="2425700"/>
          <p14:tracePt t="22128" x="3683000" y="2432050"/>
          <p14:tracePt t="22241" x="3676650" y="2432050"/>
          <p14:tracePt t="22248" x="3670300" y="2432050"/>
          <p14:tracePt t="22254" x="3657600" y="2432050"/>
          <p14:tracePt t="22271" x="3619500" y="2438400"/>
          <p14:tracePt t="22287" x="3486150" y="2457450"/>
          <p14:tracePt t="22304" x="3371850" y="2482850"/>
          <p14:tracePt t="22321" x="3276600" y="2495550"/>
          <p14:tracePt t="22337" x="3130550" y="2514600"/>
          <p14:tracePt t="22354" x="3054350" y="2527300"/>
          <p14:tracePt t="22371" x="2965450" y="2540000"/>
          <p14:tracePt t="22388" x="2825750" y="2559050"/>
          <p14:tracePt t="22404" x="2736850" y="2565400"/>
          <p14:tracePt t="22421" x="2635250" y="2578100"/>
          <p14:tracePt t="22438" x="2597150" y="2578100"/>
          <p14:tracePt t="22454" x="2571750" y="2578100"/>
          <p14:tracePt t="22471" x="2565400" y="2578100"/>
          <p14:tracePt t="22488" x="2559050" y="2578100"/>
          <p14:tracePt t="22539" x="2559050" y="2565400"/>
          <p14:tracePt t="22546" x="2565400" y="2546350"/>
          <p14:tracePt t="22554" x="2578100" y="2533650"/>
          <p14:tracePt t="22573" x="2616200" y="2470150"/>
          <p14:tracePt t="22588" x="2755900" y="2330450"/>
          <p14:tracePt t="22604" x="2895600" y="2228850"/>
          <p14:tracePt t="22621" x="3060700" y="2133600"/>
          <p14:tracePt t="22638" x="3302000" y="2019300"/>
          <p14:tracePt t="22654" x="3467100" y="1974850"/>
          <p14:tracePt t="22671" x="3733800" y="1949450"/>
          <p14:tracePt t="22688" x="3886200" y="1968500"/>
          <p14:tracePt t="22704" x="4038600" y="2012950"/>
          <p14:tracePt t="22721" x="4248150" y="2101850"/>
          <p14:tracePt t="22738" x="4343400" y="2178050"/>
          <p14:tracePt t="22754" x="4451350" y="2260600"/>
          <p14:tracePt t="22771" x="4508500" y="2298700"/>
          <p14:tracePt t="22787" x="4552950" y="2349500"/>
          <p14:tracePt t="22804" x="4572000" y="2368550"/>
          <p14:tracePt t="22821" x="4572000" y="2381250"/>
          <p14:tracePt t="22838" x="4578350" y="2381250"/>
          <p14:tracePt t="22893" x="4578350" y="2387600"/>
          <p14:tracePt t="22914" x="4552950" y="2387600"/>
          <p14:tracePt t="22921" x="4527550" y="2387600"/>
          <p14:tracePt t="22928" x="4495800" y="2387600"/>
          <p14:tracePt t="22938" x="4445000" y="2387600"/>
          <p14:tracePt t="22954" x="4197350" y="2387600"/>
          <p14:tracePt t="22971" x="4032250" y="2374900"/>
          <p14:tracePt t="22988" x="3879850" y="2368550"/>
          <p14:tracePt t="23004" x="3651250" y="2362200"/>
          <p14:tracePt t="23021" x="3530600" y="2349500"/>
          <p14:tracePt t="23037" x="3403600" y="2349500"/>
          <p14:tracePt t="23054" x="3346450" y="2349500"/>
          <p14:tracePt t="23072" x="3276600" y="2355850"/>
          <p14:tracePt t="23088" x="3181350" y="2393950"/>
          <p14:tracePt t="23104" x="3117850" y="2413000"/>
          <p14:tracePt t="23121" x="3060700" y="2438400"/>
          <p14:tracePt t="23138" x="3022600" y="2457450"/>
          <p14:tracePt t="23154" x="3003550" y="2470150"/>
          <p14:tracePt t="23171" x="2990850" y="2482850"/>
          <p14:tracePt t="23187" x="2984500" y="2489200"/>
          <p14:tracePt t="23239" x="3003550" y="2489200"/>
          <p14:tracePt t="23246" x="3028950" y="2482850"/>
          <p14:tracePt t="23254" x="3060700" y="2476500"/>
          <p14:tracePt t="23271" x="3181350" y="2438400"/>
          <p14:tracePt t="23287" x="3346450" y="2393950"/>
          <p14:tracePt t="23304" x="3644900" y="2324100"/>
          <p14:tracePt t="23321" x="3905250" y="2266950"/>
          <p14:tracePt t="23337" x="4413250" y="2209800"/>
          <p14:tracePt t="23354" x="4673600" y="2203450"/>
          <p14:tracePt t="23371" x="5111750" y="2266950"/>
          <p14:tracePt t="23387" x="5372100" y="2330450"/>
          <p14:tracePt t="23404" x="5613400" y="2444750"/>
          <p14:tracePt t="23421" x="5873750" y="2559050"/>
          <p14:tracePt t="23438" x="6007100" y="2616200"/>
          <p14:tracePt t="23454" x="6127750" y="2660650"/>
          <p14:tracePt t="23471" x="6172200" y="2673350"/>
          <p14:tracePt t="23487" x="6229350" y="2673350"/>
          <p14:tracePt t="23504" x="6305550" y="2654300"/>
          <p14:tracePt t="23521" x="6343650" y="2635250"/>
          <p14:tracePt t="23538" x="6394450" y="2597150"/>
          <p14:tracePt t="23554" x="6419850" y="2559050"/>
          <p14:tracePt t="23571" x="6445250" y="2495550"/>
          <p14:tracePt t="23588" x="6464300" y="2413000"/>
          <p14:tracePt t="23604" x="6470650" y="2355850"/>
          <p14:tracePt t="23621" x="6451600" y="2260600"/>
          <p14:tracePt t="23638" x="6388100" y="2184400"/>
          <p14:tracePt t="23654" x="6280150" y="2095500"/>
          <p14:tracePt t="23671" x="6096000" y="1962150"/>
          <p14:tracePt t="23688" x="5962650" y="1892300"/>
          <p14:tracePt t="23704" x="5676900" y="1822450"/>
          <p14:tracePt t="23721" x="5467350" y="1803400"/>
          <p14:tracePt t="23738" x="5200650" y="1809750"/>
          <p14:tracePt t="23754" x="4838700" y="1866900"/>
          <p14:tracePt t="23771" x="4565650" y="1949450"/>
          <p14:tracePt t="23788" x="4235450" y="2101850"/>
          <p14:tracePt t="23804" x="4108450" y="2178050"/>
          <p14:tracePt t="23821" x="4019550" y="2241550"/>
          <p14:tracePt t="23838" x="3943350" y="2324100"/>
          <p14:tracePt t="23854" x="3924300" y="2368550"/>
          <p14:tracePt t="23871" x="3917950" y="2419350"/>
          <p14:tracePt t="23888" x="3956050" y="2463800"/>
          <p14:tracePt t="23904" x="4032250" y="2533650"/>
          <p14:tracePt t="23921" x="4260850" y="2692400"/>
          <p14:tracePt t="23938" x="4470400" y="2806700"/>
          <p14:tracePt t="23954" x="4914900" y="2990850"/>
          <p14:tracePt t="23971" x="5245100" y="3105150"/>
          <p14:tracePt t="23988" x="5511800" y="3187700"/>
          <p14:tracePt t="24004" x="5842000" y="3213100"/>
          <p14:tracePt t="24021" x="6032500" y="3194050"/>
          <p14:tracePt t="24039" x="6254750" y="3117850"/>
          <p14:tracePt t="24054" x="6362700" y="3060700"/>
          <p14:tracePt t="24071" x="6445250" y="2990850"/>
          <p14:tracePt t="24088" x="6515100" y="2876550"/>
          <p14:tracePt t="24104" x="6540500" y="2787650"/>
          <p14:tracePt t="24121" x="6553200" y="2597150"/>
          <p14:tracePt t="24138" x="6540500" y="2482850"/>
          <p14:tracePt t="24154" x="6457950" y="2324100"/>
          <p14:tracePt t="24171" x="6369050" y="2216150"/>
          <p14:tracePt t="24188" x="6267450" y="2114550"/>
          <p14:tracePt t="24204" x="6089650" y="2006600"/>
          <p14:tracePt t="24221" x="5975350" y="1962150"/>
          <p14:tracePt t="24237" x="5727700" y="1943100"/>
          <p14:tracePt t="24254" x="5556250" y="1943100"/>
          <p14:tracePt t="24271" x="5365750" y="1987550"/>
          <p14:tracePt t="24288" x="5124450" y="2082800"/>
          <p14:tracePt t="24305" x="4978400" y="2178050"/>
          <p14:tracePt t="24321" x="4870450" y="2279650"/>
          <p14:tracePt t="24337" x="4838700" y="2324100"/>
          <p14:tracePt t="24354" x="4826000" y="2349500"/>
          <p14:tracePt t="24371" x="4832350" y="2406650"/>
          <p14:tracePt t="24388" x="4864100" y="2451100"/>
          <p14:tracePt t="24404" x="4972050" y="2533650"/>
          <p14:tracePt t="24421" x="5118100" y="2635250"/>
          <p14:tracePt t="24438" x="5302250" y="2743200"/>
          <p14:tracePt t="24454" x="5715000" y="2921000"/>
          <p14:tracePt t="24471" x="6013450" y="2984500"/>
          <p14:tracePt t="24487" x="6369050" y="3022600"/>
          <p14:tracePt t="24504" x="6578600" y="3009900"/>
          <p14:tracePt t="24521" x="6756400" y="2971800"/>
          <p14:tracePt t="24524" x="6819900" y="2946400"/>
          <p14:tracePt t="24538" x="6946900" y="2889250"/>
          <p14:tracePt t="24554" x="7073900" y="2794000"/>
          <p14:tracePt t="24571" x="7194550" y="2667000"/>
          <p14:tracePt t="24588" x="7245350" y="2590800"/>
          <p14:tracePt t="24605" x="7264400" y="2527300"/>
          <p14:tracePt t="24621" x="7270750" y="2451100"/>
          <p14:tracePt t="24638" x="7245350" y="2387600"/>
          <p14:tracePt t="24654" x="7175500" y="2286000"/>
          <p14:tracePt t="24671" x="7080250" y="2216150"/>
          <p14:tracePt t="24687" x="6972300" y="2146300"/>
          <p14:tracePt t="24704" x="6756400" y="2108200"/>
          <p14:tracePt t="24721" x="6565900" y="2108200"/>
          <p14:tracePt t="24738" x="6254750" y="2146300"/>
          <p14:tracePt t="24754" x="6064250" y="2197100"/>
          <p14:tracePt t="24771" x="5886450" y="2286000"/>
          <p14:tracePt t="24788" x="5683250" y="2393950"/>
          <p14:tracePt t="24804" x="5607050" y="2451100"/>
          <p14:tracePt t="24821" x="5562600" y="2489200"/>
          <p14:tracePt t="24838" x="5556250" y="2508250"/>
          <p14:tracePt t="24854" x="5549900" y="2514600"/>
          <p14:tracePt t="24871" x="5562600" y="2540000"/>
          <p14:tracePt t="24888" x="5594350" y="2559050"/>
          <p14:tracePt t="24904" x="5734050" y="2647950"/>
          <p14:tracePt t="24921" x="5867400" y="2705100"/>
          <p14:tracePt t="24938" x="6013450" y="2774950"/>
          <p14:tracePt t="24954" x="6210300" y="2813050"/>
          <p14:tracePt t="24971" x="6286500" y="2813050"/>
          <p14:tracePt t="24988" x="6394450" y="2755900"/>
          <p14:tracePt t="25004" x="6451600" y="2698750"/>
          <p14:tracePt t="25022" x="6540500" y="2622550"/>
          <p14:tracePt t="25038" x="6559550" y="2584450"/>
          <p14:tracePt t="25054" x="6572250" y="2571750"/>
          <p14:tracePt t="25071" x="6578600" y="2565400"/>
          <p14:tracePt t="25113" x="6572250" y="2565400"/>
          <p14:tracePt t="25121" x="6565900" y="2565400"/>
          <p14:tracePt t="25138" x="6496050" y="2552700"/>
          <p14:tracePt t="25154" x="6343650" y="2520950"/>
          <p14:tracePt t="25171" x="6223000" y="2501900"/>
          <p14:tracePt t="25188" x="6115050" y="2495550"/>
          <p14:tracePt t="25204" x="6000750" y="2489200"/>
          <p14:tracePt t="25221" x="5975350" y="2482850"/>
          <p14:tracePt t="25238" x="5949950" y="2482850"/>
          <p14:tracePt t="25254" x="5905500" y="2482850"/>
          <p14:tracePt t="25271" x="5842000" y="2489200"/>
          <p14:tracePt t="25288" x="5822950" y="2489200"/>
          <p14:tracePt t="25304" x="5816600" y="2489200"/>
          <p14:tracePt t="25405" x="5822950" y="2489200"/>
          <p14:tracePt t="25411" x="5848350" y="2489200"/>
          <p14:tracePt t="25422" x="5880100" y="2489200"/>
          <p14:tracePt t="25439" x="5981700" y="2489200"/>
          <p14:tracePt t="25454" x="6197600" y="2489200"/>
          <p14:tracePt t="25471" x="6305550" y="2489200"/>
          <p14:tracePt t="25487" x="6496050" y="2489200"/>
          <p14:tracePt t="25504" x="6604000" y="2482850"/>
          <p14:tracePt t="25521" x="6724650" y="2457450"/>
          <p14:tracePt t="25538" x="6851650" y="2419350"/>
          <p14:tracePt t="25554" x="6921500" y="2400300"/>
          <p14:tracePt t="25571" x="7010400" y="2343150"/>
          <p14:tracePt t="25588" x="7054850" y="2311400"/>
          <p14:tracePt t="25604" x="7080250" y="2286000"/>
          <p14:tracePt t="25621" x="7092950" y="2254250"/>
          <p14:tracePt t="25638" x="7092950" y="2228850"/>
          <p14:tracePt t="25654" x="7086600" y="2184400"/>
          <p14:tracePt t="25671" x="7048500" y="2139950"/>
          <p14:tracePt t="25688" x="6985000" y="2089150"/>
          <p14:tracePt t="25705" x="6870700" y="1993900"/>
          <p14:tracePt t="25721" x="6788150" y="1936750"/>
          <p14:tracePt t="25738" x="6591300" y="1822450"/>
          <p14:tracePt t="25754" x="6457950" y="1778000"/>
          <p14:tracePt t="25771" x="6305550" y="1733550"/>
          <p14:tracePt t="25788" x="6045200" y="1708150"/>
          <p14:tracePt t="25804" x="5822950" y="1708150"/>
          <p14:tracePt t="25821" x="5486400" y="1765300"/>
          <p14:tracePt t="25838" x="5232400" y="1835150"/>
          <p14:tracePt t="25854" x="5048250" y="1892300"/>
          <p14:tracePt t="25871" x="4768850" y="2012950"/>
          <p14:tracePt t="25888" x="4635500" y="2076450"/>
          <p14:tracePt t="25905" x="4527550" y="2159000"/>
          <p14:tracePt t="25921" x="4502150" y="2197100"/>
          <p14:tracePt t="25938" x="4489450" y="2279650"/>
          <p14:tracePt t="25954" x="4495800" y="2336800"/>
          <p14:tracePt t="25971" x="4527550" y="2400300"/>
          <p14:tracePt t="25988" x="4679950" y="2546350"/>
          <p14:tracePt t="26004" x="4813300" y="2635250"/>
          <p14:tracePt t="26021" x="5054600" y="2819400"/>
          <p14:tracePt t="26038" x="5276850" y="2971800"/>
          <p14:tracePt t="26055" x="5441950" y="3086100"/>
          <p14:tracePt t="26072" x="5683250" y="3175000"/>
          <p14:tracePt t="26088" x="5842000" y="3181350"/>
          <p14:tracePt t="26104" x="6089650" y="3162300"/>
          <p14:tracePt t="26121" x="6210300" y="3117850"/>
          <p14:tracePt t="26138" x="6356350" y="3041650"/>
          <p14:tracePt t="26155" x="6534150" y="2908300"/>
          <p14:tracePt t="26171" x="6604000" y="2825750"/>
          <p14:tracePt t="26188" x="6667500" y="2724150"/>
          <p14:tracePt t="26205" x="6686550" y="2660650"/>
          <p14:tracePt t="26221" x="6705600" y="2590800"/>
          <p14:tracePt t="26238" x="6718300" y="2470150"/>
          <p14:tracePt t="26255" x="6705600" y="2381250"/>
          <p14:tracePt t="26271" x="6667500" y="2286000"/>
          <p14:tracePt t="26288" x="6610350" y="2241550"/>
          <p14:tracePt t="26305" x="6521450" y="2203450"/>
          <p14:tracePt t="26321" x="6330950" y="2171700"/>
          <p14:tracePt t="26338" x="6216650" y="2152650"/>
          <p14:tracePt t="26354" x="6045200" y="2152650"/>
          <p14:tracePt t="26371" x="5924550" y="2171700"/>
          <p14:tracePt t="26388" x="5810250" y="2197100"/>
          <p14:tracePt t="26404" x="5689600" y="2222500"/>
          <p14:tracePt t="26421" x="5626100" y="2247900"/>
          <p14:tracePt t="26438" x="5600700" y="2254250"/>
          <p14:tracePt t="26455" x="5594350" y="2260600"/>
          <p14:tracePt t="26499" x="5594350" y="2266950"/>
          <p14:tracePt t="26506" x="5607050" y="2273300"/>
          <p14:tracePt t="26521" x="5626100" y="2286000"/>
          <p14:tracePt t="26538" x="5676900" y="2317750"/>
          <p14:tracePt t="26554" x="5810250" y="2381250"/>
          <p14:tracePt t="26571" x="5930900" y="2419350"/>
          <p14:tracePt t="26588" x="6083300" y="2451100"/>
          <p14:tracePt t="26604" x="6254750" y="2470150"/>
          <p14:tracePt t="26621" x="6362700" y="2470150"/>
          <p14:tracePt t="26638" x="6445250" y="2470150"/>
          <p14:tracePt t="26654" x="6584950" y="2444750"/>
          <p14:tracePt t="26671" x="6642100" y="2419350"/>
          <p14:tracePt t="26688" x="6724650" y="2381250"/>
          <p14:tracePt t="26705" x="6750050" y="2355850"/>
          <p14:tracePt t="26722" x="6781800" y="2317750"/>
          <p14:tracePt t="26738" x="6788150" y="2292350"/>
          <p14:tracePt t="26755" x="6794500" y="2273300"/>
          <p14:tracePt t="26771" x="6788150" y="2235200"/>
          <p14:tracePt t="26788" x="6775450" y="2209800"/>
          <p14:tracePt t="26804" x="6724650" y="2159000"/>
          <p14:tracePt t="26821" x="6635750" y="2101850"/>
          <p14:tracePt t="26838" x="6483350" y="2044700"/>
          <p14:tracePt t="26855" x="6216650" y="1981200"/>
          <p14:tracePt t="26871" x="6013450" y="1955800"/>
          <p14:tracePt t="26888" x="5791200" y="1955800"/>
          <p14:tracePt t="26905" x="5486400" y="1993900"/>
          <p14:tracePt t="26921" x="5289550" y="2057400"/>
          <p14:tracePt t="26938" x="5111750" y="2127250"/>
          <p14:tracePt t="26954" x="5035550" y="2171700"/>
          <p14:tracePt t="26971" x="5010150" y="2203450"/>
          <p14:tracePt t="26988" x="5003800" y="2254250"/>
          <p14:tracePt t="27004" x="5022850" y="2292350"/>
          <p14:tracePt t="27021" x="5137150" y="2400300"/>
          <p14:tracePt t="27038" x="5257800" y="2489200"/>
          <p14:tracePt t="27040" x="5321300" y="2533650"/>
          <p14:tracePt t="27054" x="5410200" y="2578100"/>
          <p14:tracePt t="27071" x="5740400" y="2698750"/>
          <p14:tracePt t="27088" x="6013450" y="2749550"/>
          <p14:tracePt t="27105" x="6426200" y="2806700"/>
          <p14:tracePt t="27121" x="6699250" y="2819400"/>
          <p14:tracePt t="27138" x="6934200" y="2806700"/>
          <p14:tracePt t="27155" x="7232650" y="2762250"/>
          <p14:tracePt t="27171" x="7385050" y="2717800"/>
          <p14:tracePt t="27188" x="7537450" y="2641600"/>
          <p14:tracePt t="27205" x="7613650" y="2571750"/>
          <p14:tracePt t="27221" x="7677150" y="2495550"/>
          <p14:tracePt t="27238" x="7708900" y="2419350"/>
          <p14:tracePt t="27255" x="7715250" y="2368550"/>
          <p14:tracePt t="27271" x="7639050" y="2266950"/>
          <p14:tracePt t="27288" x="7556500" y="2184400"/>
          <p14:tracePt t="27304" x="7372350" y="2089150"/>
          <p14:tracePt t="27321" x="7162800" y="2012950"/>
          <p14:tracePt t="27338" x="6959600" y="1962150"/>
          <p14:tracePt t="27355" x="6616700" y="1955800"/>
          <p14:tracePt t="27371" x="6400800" y="1993900"/>
          <p14:tracePt t="27388" x="6127750" y="2076450"/>
          <p14:tracePt t="27404" x="5981700" y="2139950"/>
          <p14:tracePt t="27421" x="5892800" y="2184400"/>
          <p14:tracePt t="27438" x="5829300" y="2222500"/>
          <p14:tracePt t="27454" x="5810250" y="2235200"/>
          <p14:tracePt t="27471" x="5803900" y="2241550"/>
          <p14:tracePt t="27826" x="5803900" y="2260600"/>
          <p14:tracePt t="27834" x="5816600" y="2273300"/>
          <p14:tracePt t="27840" x="5829300" y="2292350"/>
          <p14:tracePt t="27855" x="5848350" y="2336800"/>
          <p14:tracePt t="27872" x="5873750" y="2374900"/>
          <p14:tracePt t="27905" x="5911850" y="2432050"/>
          <p14:tracePt t="27938" x="5918200" y="2457450"/>
          <p14:tracePt t="27971" x="5924550" y="2463800"/>
          <p14:tracePt t="28221" x="5753100" y="2444750"/>
          <p14:tracePt t="28228" x="5416550" y="2400300"/>
          <p14:tracePt t="28238" x="5048250" y="2374900"/>
          <p14:tracePt t="28255" x="4267200" y="2343150"/>
          <p14:tracePt t="28272" x="3206750" y="2324100"/>
          <p14:tracePt t="28290" x="2711450" y="2324100"/>
          <p14:tracePt t="28304" x="2292350" y="2324100"/>
          <p14:tracePt t="28338" x="2032000" y="2292350"/>
          <p14:tracePt t="28372" x="2000250" y="2286000"/>
          <p14:tracePt t="28405" x="1993900" y="2286000"/>
          <p14:tracePt t="28436" x="1987550" y="2279650"/>
          <p14:tracePt t="28519" x="1981200" y="2286000"/>
          <p14:tracePt t="28533" x="1974850" y="2286000"/>
          <p14:tracePt t="28539" x="1962150" y="2292350"/>
          <p14:tracePt t="28555" x="1930400" y="2330450"/>
          <p14:tracePt t="28571" x="1866900" y="2381250"/>
          <p14:tracePt t="28588" x="1739900" y="2482850"/>
          <p14:tracePt t="28605" x="1676400" y="2540000"/>
          <p14:tracePt t="28621" x="1612900" y="2584450"/>
          <p14:tracePt t="28638" x="1562100" y="2628900"/>
          <p14:tracePt t="28654" x="1555750" y="2641600"/>
          <p14:tracePt t="28671" x="1543050" y="2647950"/>
          <p14:tracePt t="28874" x="1549400" y="2647950"/>
          <p14:tracePt t="28923" x="1555750" y="2647950"/>
          <p14:tracePt t="28930" x="1562100" y="2647950"/>
          <p14:tracePt t="28938" x="1568450" y="2647950"/>
          <p14:tracePt t="28955" x="1587500" y="2647950"/>
          <p14:tracePt t="28971" x="1657350" y="2635250"/>
          <p14:tracePt t="28988" x="1701800" y="2628900"/>
          <p14:tracePt t="29005" x="1822450" y="2622550"/>
          <p14:tracePt t="29022" x="1917700" y="2616200"/>
          <p14:tracePt t="29038" x="2057400" y="2616200"/>
          <p14:tracePt t="29054" x="2292350" y="2622550"/>
          <p14:tracePt t="29072" x="2476500" y="2654300"/>
          <p14:tracePt t="29088" x="2730500" y="2705100"/>
          <p14:tracePt t="29105" x="2876550" y="2743200"/>
          <p14:tracePt t="29121" x="2984500" y="2787650"/>
          <p14:tracePt t="29138" x="3086100" y="2819400"/>
          <p14:tracePt t="29155" x="3105150" y="2832100"/>
          <p14:tracePt t="29171" x="3124200" y="2832100"/>
          <p14:tracePt t="29188" x="3136900" y="2832100"/>
          <p14:tracePt t="29205" x="3175000" y="2832100"/>
          <p14:tracePt t="29222" x="3276600" y="2813050"/>
          <p14:tracePt t="29238" x="3352800" y="2794000"/>
          <p14:tracePt t="29255" x="3479800" y="2755900"/>
          <p14:tracePt t="29271" x="3568700" y="2730500"/>
          <p14:tracePt t="29288" x="3676650" y="2717800"/>
          <p14:tracePt t="29305" x="3854450" y="2686050"/>
          <p14:tracePt t="29323" x="3962400" y="2667000"/>
          <p14:tracePt t="29338" x="4083050" y="2667000"/>
          <p14:tracePt t="29355" x="4292600" y="2679700"/>
          <p14:tracePt t="29371" x="4413250" y="2692400"/>
          <p14:tracePt t="29388" x="4584700" y="2749550"/>
          <p14:tracePt t="29405" x="4673600" y="2800350"/>
          <p14:tracePt t="29421" x="4806950" y="2876550"/>
          <p14:tracePt t="29438" x="4895850" y="2940050"/>
          <p14:tracePt t="29455" x="4946650" y="2978150"/>
          <p14:tracePt t="29471" x="5010150" y="3003550"/>
          <p14:tracePt t="29488" x="5022850" y="3016250"/>
          <p14:tracePt t="29505" x="5035550" y="3016250"/>
          <p14:tracePt t="29521" x="5041900" y="3016250"/>
          <p14:tracePt t="29555" x="5048250" y="3016250"/>
          <p14:tracePt t="29571" x="5054600" y="3016250"/>
          <p14:tracePt t="29588" x="5092700" y="3016250"/>
          <p14:tracePt t="29605" x="5105400" y="3016250"/>
          <p14:tracePt t="29622" x="5118100" y="3016250"/>
          <p14:tracePt t="29638" x="5124450" y="3016250"/>
          <p14:tracePt t="29754" x="5118100" y="3016250"/>
          <p14:tracePt t="29761" x="5105400" y="3016250"/>
          <p14:tracePt t="29771" x="5092700" y="3016250"/>
          <p14:tracePt t="29788" x="4997450" y="2997200"/>
          <p14:tracePt t="29805" x="4883150" y="2978150"/>
          <p14:tracePt t="29822" x="4762500" y="2952750"/>
          <p14:tracePt t="29838" x="4616450" y="2933700"/>
          <p14:tracePt t="29854" x="4546600" y="2921000"/>
          <p14:tracePt t="29874" x="4470400" y="2889250"/>
          <p14:tracePt t="29888" x="4406900" y="2857500"/>
          <p14:tracePt t="29905" x="4356100" y="2838450"/>
          <p14:tracePt t="29921" x="4311650" y="2819400"/>
          <p14:tracePt t="29938" x="4305300" y="2813050"/>
          <p14:tracePt t="29971" x="4305300" y="2806700"/>
          <p14:tracePt t="30018" x="4311650" y="2806700"/>
          <p14:tracePt t="30026" x="4324350" y="2800350"/>
          <p14:tracePt t="30039" x="4337050" y="2800350"/>
          <p14:tracePt t="30055" x="4445000" y="2774950"/>
          <p14:tracePt t="30073" x="4540250" y="2774950"/>
          <p14:tracePt t="30076" x="4603750" y="2774950"/>
          <p14:tracePt t="30088" x="4730750" y="2781300"/>
          <p14:tracePt t="30105" x="4851400" y="2781300"/>
          <p14:tracePt t="30121" x="4959350" y="2794000"/>
          <p14:tracePt t="30138" x="5073650" y="2819400"/>
          <p14:tracePt t="30155" x="5111750" y="2832100"/>
          <p14:tracePt t="30172" x="5149850" y="2851150"/>
          <p14:tracePt t="30188" x="5156200" y="2857500"/>
          <p14:tracePt t="30205" x="5162550" y="2857500"/>
          <p14:tracePt t="30222" x="5175250" y="2857500"/>
          <p14:tracePt t="30238" x="5219700" y="2857500"/>
          <p14:tracePt t="30255" x="5283200" y="2863850"/>
          <p14:tracePt t="30272" x="5314950" y="2863850"/>
          <p14:tracePt t="30288" x="5353050" y="2863850"/>
          <p14:tracePt t="30305" x="5397500" y="2857500"/>
          <p14:tracePt t="30321" x="5403850" y="2857500"/>
          <p14:tracePt t="30338" x="5416550" y="2857500"/>
          <p14:tracePt t="30913" x="5454650" y="2857500"/>
          <p14:tracePt t="30919" x="5537200" y="2857500"/>
          <p14:tracePt t="30938" x="5588000" y="2857500"/>
          <p14:tracePt t="30955" x="5619750" y="2857500"/>
          <p14:tracePt t="30972" x="5632450" y="2863850"/>
          <p14:tracePt t="30988" x="5651500" y="2863850"/>
          <p14:tracePt t="31022" x="5861050" y="2889250"/>
          <p14:tracePt t="31055" x="6140450" y="2895600"/>
          <p14:tracePt t="31088" x="6261100" y="2876550"/>
          <p14:tracePt t="31105" x="6286500" y="2870200"/>
          <p14:tracePt t="31122" x="6324600" y="2844800"/>
          <p14:tracePt t="31138" x="6356350" y="2825750"/>
          <p14:tracePt t="31155" x="6369050" y="2819400"/>
          <p14:tracePt t="31172" x="6381750" y="2806700"/>
          <p14:tracePt t="31188" x="6388100" y="2806700"/>
          <p14:tracePt t="31205" x="6394450" y="2800350"/>
          <p14:tracePt t="31239" x="6388100" y="2794000"/>
          <p14:tracePt t="31255" x="6369050" y="2781300"/>
          <p14:tracePt t="31272" x="6337300" y="2749550"/>
          <p14:tracePt t="31288" x="6273800" y="2673350"/>
          <p14:tracePt t="31305" x="6223000" y="2628900"/>
          <p14:tracePt t="31321" x="6178550" y="2590800"/>
          <p14:tracePt t="31338" x="6102350" y="2533650"/>
          <p14:tracePt t="31355" x="6013450" y="2482850"/>
          <p14:tracePt t="31371" x="5791200" y="2400300"/>
          <p14:tracePt t="31388" x="5638800" y="2349500"/>
          <p14:tracePt t="31406" x="5340350" y="2273300"/>
          <p14:tracePt t="31422" x="5124450" y="2228850"/>
          <p14:tracePt t="31438" x="4953000" y="2190750"/>
          <p14:tracePt t="31455" x="4762500" y="2133600"/>
          <p14:tracePt t="31472" x="4654550" y="2108200"/>
          <p14:tracePt t="31488" x="4565650" y="2082800"/>
          <p14:tracePt t="31505" x="4451350" y="2070100"/>
          <p14:tracePt t="31522" x="4406900" y="2070100"/>
          <p14:tracePt t="31538" x="4343400" y="2082800"/>
          <p14:tracePt t="31555" x="4311650" y="2101850"/>
          <p14:tracePt t="31571" x="4267200" y="2114550"/>
          <p14:tracePt t="31573" x="4241800" y="2127250"/>
          <p14:tracePt t="31588" x="4197350" y="2159000"/>
          <p14:tracePt t="31605" x="4152900" y="2203450"/>
          <p14:tracePt t="31621" x="4095750" y="2254250"/>
          <p14:tracePt t="31638" x="4076700" y="2305050"/>
          <p14:tracePt t="31655" x="4064000" y="2381250"/>
          <p14:tracePt t="31671" x="4064000" y="2438400"/>
          <p14:tracePt t="31688" x="4076700" y="2501900"/>
          <p14:tracePt t="31705" x="4171950" y="2628900"/>
          <p14:tracePt t="31722" x="4254500" y="2717800"/>
          <p14:tracePt t="31738" x="4413250" y="2901950"/>
          <p14:tracePt t="31755" x="4521200" y="3003550"/>
          <p14:tracePt t="31771" x="4686300" y="3079750"/>
          <p14:tracePt t="31788" x="4946650" y="3181350"/>
          <p14:tracePt t="31805" x="5130800" y="3219450"/>
          <p14:tracePt t="31821" x="5416550" y="3257550"/>
          <p14:tracePt t="31838" x="5600700" y="3263900"/>
          <p14:tracePt t="31855" x="5765800" y="3263900"/>
          <p14:tracePt t="31872" x="6013450" y="3263900"/>
          <p14:tracePt t="31888" x="6127750" y="3244850"/>
          <p14:tracePt t="31905" x="6273800" y="3219450"/>
          <p14:tracePt t="31922" x="6343650" y="3194050"/>
          <p14:tracePt t="31938" x="6419850" y="3162300"/>
          <p14:tracePt t="31955" x="6489700" y="3098800"/>
          <p14:tracePt t="31972" x="6527800" y="3048000"/>
          <p14:tracePt t="31988" x="6572250" y="2927350"/>
          <p14:tracePt t="32005" x="6591300" y="2844800"/>
          <p14:tracePt t="32022" x="6616700" y="2736850"/>
          <p14:tracePt t="32038" x="6623050" y="2667000"/>
          <p14:tracePt t="32055" x="6616700" y="2609850"/>
          <p14:tracePt t="32071" x="6553200" y="2489200"/>
          <p14:tracePt t="32088" x="6483350" y="2400300"/>
          <p14:tracePt t="32105" x="6369050" y="2317750"/>
          <p14:tracePt t="32122" x="6165850" y="2190750"/>
          <p14:tracePt t="32138" x="5956300" y="2120900"/>
          <p14:tracePt t="32155" x="5645150" y="2057400"/>
          <p14:tracePt t="32172" x="5378450" y="2025650"/>
          <p14:tracePt t="32188" x="5073650" y="2025650"/>
          <p14:tracePt t="32205" x="4699000" y="2076450"/>
          <p14:tracePt t="32222" x="4527550" y="2120900"/>
          <p14:tracePt t="32238" x="4368800" y="2203450"/>
          <p14:tracePt t="32255" x="4298950" y="2260600"/>
          <p14:tracePt t="32272" x="4254500" y="2324100"/>
          <p14:tracePt t="32288" x="4235450" y="2438400"/>
          <p14:tracePt t="32305" x="4235450" y="2501900"/>
          <p14:tracePt t="32322" x="4260850" y="2584450"/>
          <p14:tracePt t="32338" x="4318000" y="2647950"/>
          <p14:tracePt t="32355" x="4406900" y="2711450"/>
          <p14:tracePt t="32372" x="4578350" y="2800350"/>
          <p14:tracePt t="32388" x="4743450" y="2870200"/>
          <p14:tracePt t="32405" x="5003800" y="2946400"/>
          <p14:tracePt t="32422" x="5162550" y="2997200"/>
          <p14:tracePt t="32438" x="5302250" y="3022600"/>
          <p14:tracePt t="32455" x="5505450" y="3028950"/>
          <p14:tracePt t="32472" x="5645150" y="3028950"/>
          <p14:tracePt t="32488" x="5822950" y="3003550"/>
          <p14:tracePt t="32505" x="5930900" y="2971800"/>
          <p14:tracePt t="32522" x="6007100" y="2940050"/>
          <p14:tracePt t="32538" x="6064250" y="2901950"/>
          <p14:tracePt t="32555" x="6083300" y="2882900"/>
          <p14:tracePt t="32571" x="6089650" y="2876550"/>
          <p14:tracePt t="32621" x="6089650" y="2870200"/>
          <p14:tracePt t="32627" x="6070600" y="2857500"/>
          <p14:tracePt t="32638" x="6051550" y="2838450"/>
          <p14:tracePt t="32655" x="6013450" y="2813050"/>
          <p14:tracePt t="32672" x="6007100" y="2806700"/>
          <p14:tracePt t="32688" x="6000750" y="2800350"/>
          <p14:tracePt t="32705" x="5981700" y="2794000"/>
          <p14:tracePt t="32721" x="5949950" y="2787650"/>
          <p14:tracePt t="32738" x="5918200" y="2787650"/>
          <p14:tracePt t="32755" x="5886450" y="2787650"/>
          <p14:tracePt t="32772" x="5854700" y="2787650"/>
          <p14:tracePt t="32788" x="5803900" y="2794000"/>
          <p14:tracePt t="32805" x="5772150" y="2800350"/>
          <p14:tracePt t="32821" x="5765800" y="2813050"/>
          <p14:tracePt t="32838" x="5759450" y="2813050"/>
          <p14:tracePt t="33162" x="5708650" y="2800350"/>
          <p14:tracePt t="33170" x="5632450" y="2762250"/>
          <p14:tracePt t="33176" x="5556250" y="2736850"/>
          <p14:tracePt t="33188" x="5486400" y="2711450"/>
          <p14:tracePt t="33205" x="5257800" y="2628900"/>
          <p14:tracePt t="33222" x="5060950" y="2571750"/>
          <p14:tracePt t="33238" x="4794250" y="2520950"/>
          <p14:tracePt t="33255" x="4591050" y="2495550"/>
          <p14:tracePt t="33271" x="4254500" y="2476500"/>
          <p14:tracePt t="33288" x="3962400" y="2457450"/>
          <p14:tracePt t="33305" x="3702050" y="2438400"/>
          <p14:tracePt t="33322" x="3333750" y="2419350"/>
          <p14:tracePt t="33338" x="3105150" y="2400300"/>
          <p14:tracePt t="33355" x="2755900" y="2400300"/>
          <p14:tracePt t="33372" x="2527300" y="2400300"/>
          <p14:tracePt t="33388" x="2298700" y="2413000"/>
          <p14:tracePt t="33405" x="1987550" y="2444750"/>
          <p14:tracePt t="33422" x="1809750" y="2457450"/>
          <p14:tracePt t="33438" x="1612900" y="2482850"/>
          <p14:tracePt t="33455" x="1536700" y="2495550"/>
          <p14:tracePt t="33472" x="1479550" y="2501900"/>
          <p14:tracePt t="33488" x="1403350" y="2520950"/>
          <p14:tracePt t="33505" x="1358900" y="2533650"/>
          <p14:tracePt t="33521" x="1320800" y="2540000"/>
          <p14:tracePt t="33538" x="1314450" y="2546350"/>
          <p14:tracePt t="33555" x="1301750" y="2565400"/>
          <p14:tracePt t="33572" x="1289050" y="2628900"/>
          <p14:tracePt t="33589" x="1282700" y="2667000"/>
          <p14:tracePt t="33591" x="1282700" y="2692400"/>
          <p14:tracePt t="33605" x="1295400" y="2749550"/>
          <p14:tracePt t="33622" x="1333500" y="2825750"/>
          <p14:tracePt t="33638" x="1416050" y="2901950"/>
          <p14:tracePt t="33655" x="1644650" y="3041650"/>
          <p14:tracePt t="33672" x="1873250" y="3149600"/>
          <p14:tracePt t="33688" x="2495550" y="3371850"/>
          <p14:tracePt t="33705" x="3111500" y="3619500"/>
          <p14:tracePt t="33723" x="3905250" y="3898900"/>
          <p14:tracePt t="33739" x="4419600" y="4032250"/>
          <p14:tracePt t="33755" x="4889500" y="4095750"/>
          <p14:tracePt t="33771" x="5480050" y="4159250"/>
          <p14:tracePt t="33788" x="5791200" y="4152900"/>
          <p14:tracePt t="33805" x="6089650" y="4121150"/>
          <p14:tracePt t="33822" x="6477000" y="4013200"/>
          <p14:tracePt t="33839" x="6781800" y="3860800"/>
          <p14:tracePt t="33855" x="7042150" y="3683000"/>
          <p14:tracePt t="33872" x="7150100" y="3587750"/>
          <p14:tracePt t="33888" x="7200900" y="3505200"/>
          <p14:tracePt t="33905" x="7239000" y="3409950"/>
          <p14:tracePt t="33922" x="7239000" y="3352800"/>
          <p14:tracePt t="33938" x="7162800" y="3232150"/>
          <p14:tracePt t="33955" x="7073900" y="3155950"/>
          <p14:tracePt t="33971" x="6813550" y="3016250"/>
          <p14:tracePt t="33989" x="6616700" y="2933700"/>
          <p14:tracePt t="34005" x="6369050" y="2844800"/>
          <p14:tracePt t="34022" x="5842000" y="2730500"/>
          <p14:tracePt t="34039" x="5505450" y="2711450"/>
          <p14:tracePt t="34055" x="5105400" y="2730500"/>
          <p14:tracePt t="34072" x="4470400" y="2863850"/>
          <p14:tracePt t="34088" x="4038600" y="2990850"/>
          <p14:tracePt t="34091" x="3816350" y="3067050"/>
          <p14:tracePt t="34105" x="3562350" y="3162300"/>
          <p14:tracePt t="34122" x="3346450" y="3251200"/>
          <p14:tracePt t="34138" x="3232150" y="3321050"/>
          <p14:tracePt t="34155" x="3162300" y="3384550"/>
          <p14:tracePt t="34172" x="3143250" y="3429000"/>
          <p14:tracePt t="34188" x="3143250" y="3511550"/>
          <p14:tracePt t="34205" x="3168650" y="3568700"/>
          <p14:tracePt t="34222" x="3232150" y="3657600"/>
          <p14:tracePt t="34239" x="3390900" y="3835400"/>
          <p14:tracePt t="34255" x="3568700" y="3981450"/>
          <p14:tracePt t="34272" x="3898900" y="4203700"/>
          <p14:tracePt t="34288" x="4095750" y="4330700"/>
          <p14:tracePt t="34305" x="4451350" y="4470400"/>
          <p14:tracePt t="34322" x="4641850" y="4495800"/>
          <p14:tracePt t="34339" x="4826000" y="4495800"/>
          <p14:tracePt t="34355" x="5086350" y="4413250"/>
          <p14:tracePt t="34371" x="5238750" y="4318000"/>
          <p14:tracePt t="34388" x="5353050" y="4191000"/>
          <p14:tracePt t="34405" x="5575300" y="3911600"/>
          <p14:tracePt t="34422" x="5683250" y="3752850"/>
          <p14:tracePt t="34438" x="5778500" y="3467100"/>
          <p14:tracePt t="34455" x="5822950" y="3289300"/>
          <p14:tracePt t="34471" x="5829300" y="3136900"/>
          <p14:tracePt t="34488" x="5797550" y="2940050"/>
          <p14:tracePt t="34505" x="5727700" y="2813050"/>
          <p14:tracePt t="34522" x="5530850" y="2635250"/>
          <p14:tracePt t="34538" x="5365750" y="2546350"/>
          <p14:tracePt t="34555" x="5022850" y="2451100"/>
          <p14:tracePt t="34572" x="4749800" y="2432050"/>
          <p14:tracePt t="34588" x="4419600" y="2432050"/>
          <p14:tracePt t="34590" x="4324350" y="2444750"/>
          <p14:tracePt t="34605" x="3930650" y="2514600"/>
          <p14:tracePt t="34622" x="3581400" y="2622550"/>
          <p14:tracePt t="34638" x="3219450" y="2800350"/>
          <p14:tracePt t="34655" x="3092450" y="2895600"/>
          <p14:tracePt t="34672" x="3028950" y="2959100"/>
          <p14:tracePt t="34688" x="3003550" y="3048000"/>
          <p14:tracePt t="34705" x="3028950" y="3092450"/>
          <p14:tracePt t="34722" x="3130550" y="3181350"/>
          <p14:tracePt t="34739" x="3244850" y="3257550"/>
          <p14:tracePt t="34755" x="3416300" y="3352800"/>
          <p14:tracePt t="34772" x="3657600" y="3473450"/>
          <p14:tracePt t="34788" x="3803650" y="3524250"/>
          <p14:tracePt t="34805" x="4000500" y="3562350"/>
          <p14:tracePt t="34821" x="4102100" y="3562350"/>
          <p14:tracePt t="34838" x="4171950" y="3562350"/>
          <p14:tracePt t="34855" x="4267200" y="3524250"/>
          <p14:tracePt t="34872" x="4337050" y="3479800"/>
          <p14:tracePt t="34888" x="4457700" y="3390900"/>
          <p14:tracePt t="34905" x="4502150" y="3371850"/>
          <p14:tracePt t="34921" x="4514850" y="3352800"/>
          <p14:tracePt t="34938" x="4527550" y="3346450"/>
          <p14:tracePt t="35175" x="4521200" y="3346450"/>
          <p14:tracePt t="35181" x="4508500" y="3346450"/>
          <p14:tracePt t="35189" x="4502150" y="3346450"/>
          <p14:tracePt t="35205" x="4457700" y="3346450"/>
          <p14:tracePt t="35222" x="4241800" y="3314700"/>
          <p14:tracePt t="35239" x="4051300" y="3289300"/>
          <p14:tracePt t="35255" x="3784600" y="3251200"/>
          <p14:tracePt t="35272" x="3314700" y="3175000"/>
          <p14:tracePt t="35289" x="3028950" y="3130550"/>
          <p14:tracePt t="35305" x="2667000" y="3086100"/>
          <p14:tracePt t="35322" x="2482850" y="3060700"/>
          <p14:tracePt t="35339" x="2362200" y="3035300"/>
          <p14:tracePt t="35355" x="2247900" y="2997200"/>
          <p14:tracePt t="35372" x="2197100" y="2978150"/>
          <p14:tracePt t="35388" x="2133600" y="2959100"/>
          <p14:tracePt t="35405" x="2108200" y="2952750"/>
          <p14:tracePt t="35422" x="2082800" y="2952750"/>
          <p14:tracePt t="35439" x="2044700" y="2952750"/>
          <p14:tracePt t="35455" x="2006600" y="2952750"/>
          <p14:tracePt t="35472" x="1949450" y="2946400"/>
          <p14:tracePt t="35489" x="1898650" y="2933700"/>
          <p14:tracePt t="35505" x="1847850" y="2914650"/>
          <p14:tracePt t="35522" x="1758950" y="2863850"/>
          <p14:tracePt t="35539" x="1701800" y="2838450"/>
          <p14:tracePt t="35555" x="1587500" y="2781300"/>
          <p14:tracePt t="35572" x="1524000" y="2749550"/>
          <p14:tracePt t="35589" x="1485900" y="2736850"/>
          <p14:tracePt t="35605" x="1428750" y="2730500"/>
          <p14:tracePt t="35622" x="1390650" y="2730500"/>
          <p14:tracePt t="35638" x="1339850" y="2736850"/>
          <p14:tracePt t="35655" x="1301750" y="2749550"/>
          <p14:tracePt t="35673" x="1257300" y="2762250"/>
          <p14:tracePt t="35689" x="1187450" y="2794000"/>
          <p14:tracePt t="35705" x="1136650" y="2825750"/>
          <p14:tracePt t="35722" x="1066800" y="2908300"/>
          <p14:tracePt t="35739" x="1035050" y="2971800"/>
          <p14:tracePt t="35755" x="1016000" y="3022600"/>
          <p14:tracePt t="35772" x="1003300" y="3092450"/>
          <p14:tracePt t="35789" x="1003300" y="3130550"/>
          <p14:tracePt t="35805" x="1041400" y="3194050"/>
          <p14:tracePt t="35822" x="1111250" y="3238500"/>
          <p14:tracePt t="35839" x="1244600" y="3302000"/>
          <p14:tracePt t="35855" x="1473200" y="3378200"/>
          <p14:tracePt t="35871" x="1644650" y="3416300"/>
          <p14:tracePt t="35888" x="1962150" y="3422650"/>
          <p14:tracePt t="35905" x="2171700" y="3403600"/>
          <p14:tracePt t="35921" x="2419350" y="3352800"/>
          <p14:tracePt t="35939" x="2794000" y="3238500"/>
          <p14:tracePt t="35955" x="3003550" y="3155950"/>
          <p14:tracePt t="35972" x="3251200" y="3041650"/>
          <p14:tracePt t="35989" x="3346450" y="2971800"/>
          <p14:tracePt t="36005" x="3416300" y="2895600"/>
          <p14:tracePt t="36022" x="3429000" y="2857500"/>
          <p14:tracePt t="36038" x="3435350" y="2832100"/>
          <p14:tracePt t="36055" x="3403600" y="2787650"/>
          <p14:tracePt t="36071" x="3346450" y="2736850"/>
          <p14:tracePt t="36088" x="3194050" y="2660650"/>
          <p14:tracePt t="36105" x="3054350" y="2616200"/>
          <p14:tracePt t="36122" x="2908300" y="2584450"/>
          <p14:tracePt t="36138" x="2635250" y="2559050"/>
          <p14:tracePt t="36155" x="2425700" y="2559050"/>
          <p14:tracePt t="36171" x="2044700" y="2609850"/>
          <p14:tracePt t="36189" x="1854200" y="2673350"/>
          <p14:tracePt t="36205" x="1695450" y="2749550"/>
          <p14:tracePt t="36222" x="1562100" y="2870200"/>
          <p14:tracePt t="36239" x="1511300" y="2946400"/>
          <p14:tracePt t="36255" x="1479550" y="3028950"/>
          <p14:tracePt t="36272" x="1479550" y="3092450"/>
          <p14:tracePt t="36288" x="1485900" y="3155950"/>
          <p14:tracePt t="36305" x="1555750" y="3295650"/>
          <p14:tracePt t="36322" x="1619250" y="3390900"/>
          <p14:tracePt t="36338" x="1778000" y="3511550"/>
          <p14:tracePt t="36355" x="1930400" y="3575050"/>
          <p14:tracePt t="36372" x="2114550" y="3625850"/>
          <p14:tracePt t="36389" x="2400300" y="3657600"/>
          <p14:tracePt t="36405" x="2603500" y="3657600"/>
          <p14:tracePt t="36422" x="2838450" y="3600450"/>
          <p14:tracePt t="36439" x="2997200" y="3530600"/>
          <p14:tracePt t="36455" x="3155950" y="3422650"/>
          <p14:tracePt t="36472" x="3333750" y="3244850"/>
          <p14:tracePt t="36489" x="3416300" y="3117850"/>
          <p14:tracePt t="36505" x="3486150" y="2965450"/>
          <p14:tracePt t="36522" x="3505200" y="2870200"/>
          <p14:tracePt t="36538" x="3505200" y="2781300"/>
          <p14:tracePt t="36555" x="3416300" y="2641600"/>
          <p14:tracePt t="36572" x="3302000" y="2571750"/>
          <p14:tracePt t="36588" x="3028950" y="2514600"/>
          <p14:tracePt t="36605" x="2819400" y="2495550"/>
          <p14:tracePt t="36623" x="2470150" y="2508250"/>
          <p14:tracePt t="36639" x="2260600" y="2552700"/>
          <p14:tracePt t="36655" x="2032000" y="2647950"/>
          <p14:tracePt t="36672" x="1752600" y="2832100"/>
          <p14:tracePt t="36689" x="1651000" y="2933700"/>
          <p14:tracePt t="36705" x="1593850" y="3022600"/>
          <p14:tracePt t="36722" x="1581150" y="3181350"/>
          <p14:tracePt t="36739" x="1612900" y="3257550"/>
          <p14:tracePt t="36755" x="1727200" y="3403600"/>
          <p14:tracePt t="36772" x="1860550" y="3479800"/>
          <p14:tracePt t="36789" x="2025650" y="3549650"/>
          <p14:tracePt t="36805" x="2286000" y="3619500"/>
          <p14:tracePt t="36822" x="2527300" y="3657600"/>
          <p14:tracePt t="36838" x="2781300" y="3676650"/>
          <p14:tracePt t="36855" x="2933700" y="3670300"/>
          <p14:tracePt t="36872" x="3086100" y="3632200"/>
          <p14:tracePt t="36889" x="3276600" y="3530600"/>
          <p14:tracePt t="36905" x="3397250" y="3416300"/>
          <p14:tracePt t="36922" x="3536950" y="3244850"/>
          <p14:tracePt t="36938" x="3613150" y="3136900"/>
          <p14:tracePt t="36955" x="3657600" y="3009900"/>
          <p14:tracePt t="36972" x="3657600" y="2933700"/>
          <p14:tracePt t="36988" x="3619500" y="2857500"/>
          <p14:tracePt t="37005" x="3511550" y="2749550"/>
          <p14:tracePt t="37022" x="3416300" y="2686050"/>
          <p14:tracePt t="37038" x="3270250" y="2628900"/>
          <p14:tracePt t="37055" x="3022600" y="2578100"/>
          <p14:tracePt t="37072" x="2844800" y="2565400"/>
          <p14:tracePt t="37088" x="2559050" y="2590800"/>
          <p14:tracePt t="37105" x="2355850" y="2647950"/>
          <p14:tracePt t="37122" x="2101850" y="2794000"/>
          <p14:tracePt t="37138" x="1968500" y="2882900"/>
          <p14:tracePt t="37155" x="1873250" y="2971800"/>
          <p14:tracePt t="37172" x="1809750" y="3067050"/>
          <p14:tracePt t="37189" x="1803400" y="3124200"/>
          <p14:tracePt t="37205" x="1847850" y="3232150"/>
          <p14:tracePt t="37222" x="1905000" y="3308350"/>
          <p14:tracePt t="37239" x="2006600" y="3416300"/>
          <p14:tracePt t="37255" x="2165350" y="3549650"/>
          <p14:tracePt t="37272" x="2311400" y="3644900"/>
          <p14:tracePt t="37288" x="2482850" y="3727450"/>
          <p14:tracePt t="37305" x="2743200" y="3810000"/>
          <p14:tracePt t="37322" x="2914650" y="3816350"/>
          <p14:tracePt t="37338" x="3175000" y="3746500"/>
          <p14:tracePt t="37355" x="3302000" y="3689350"/>
          <p14:tracePt t="37372" x="3384550" y="3619500"/>
          <p14:tracePt t="37389" x="3549650" y="3409950"/>
          <p14:tracePt t="37405" x="3638550" y="3244850"/>
          <p14:tracePt t="37422" x="3727450" y="3003550"/>
          <p14:tracePt t="37439" x="3733800" y="2863850"/>
          <p14:tracePt t="37455" x="3670300" y="2654300"/>
          <p14:tracePt t="37472" x="3594100" y="2559050"/>
          <p14:tracePt t="37488" x="3486150" y="2482850"/>
          <p14:tracePt t="37505" x="3289300" y="2419350"/>
          <p14:tracePt t="37522" x="3136900" y="2400300"/>
          <p14:tracePt t="37538" x="2990850" y="2400300"/>
          <p14:tracePt t="37555" x="2781300" y="2425700"/>
          <p14:tracePt t="37572" x="2647950" y="2476500"/>
          <p14:tracePt t="37589" x="2489200" y="2571750"/>
          <p14:tracePt t="37605" x="2419350" y="2641600"/>
          <p14:tracePt t="37622" x="2349500" y="2774950"/>
          <p14:tracePt t="37638" x="2317750" y="2857500"/>
          <p14:tracePt t="37655" x="2305050" y="2914650"/>
          <p14:tracePt t="37672" x="2311400" y="2978150"/>
          <p14:tracePt t="37689" x="2324100" y="3022600"/>
          <p14:tracePt t="37705" x="2349500" y="3073400"/>
          <p14:tracePt t="37722" x="2362200" y="3111500"/>
          <p14:tracePt t="37738" x="2374900" y="3130550"/>
          <p14:tracePt t="37755" x="2381250" y="3143250"/>
          <p14:tracePt t="37772" x="2387600" y="3143250"/>
          <p14:tracePt t="38176" x="2374900" y="3175000"/>
          <p14:tracePt t="38183" x="2343150" y="3232150"/>
          <p14:tracePt t="38191" x="2317750" y="3289300"/>
          <p14:tracePt t="38205" x="2228850" y="3416300"/>
          <p14:tracePt t="38222" x="2114550" y="3549650"/>
          <p14:tracePt t="38239" x="2006600" y="3644900"/>
          <p14:tracePt t="38255" x="1892300" y="3746500"/>
          <p14:tracePt t="38288" x="1778000" y="3810000"/>
          <p14:tracePt t="38322" x="1682750" y="3829050"/>
          <p14:tracePt t="38356" x="1530350" y="3841750"/>
          <p14:tracePt t="38372" x="1435100" y="3822700"/>
          <p14:tracePt t="38389" x="1390650" y="3803650"/>
          <p14:tracePt t="38405" x="1358900" y="3778250"/>
          <p14:tracePt t="38422" x="1314450" y="3752850"/>
          <p14:tracePt t="38439" x="1308100" y="3740150"/>
          <p14:tracePt t="38455" x="1289050" y="3721100"/>
          <p14:tracePt t="38472" x="1276350" y="3714750"/>
          <p14:tracePt t="38488" x="1276350" y="3702050"/>
          <p14:tracePt t="38532" x="1276350" y="3695700"/>
          <p14:tracePt t="38566" x="1276350" y="3689350"/>
          <p14:tracePt t="38657" x="1276350" y="3683000"/>
          <p14:tracePt t="38664" x="1276350" y="3676650"/>
          <p14:tracePt t="38672" x="1276350" y="3670300"/>
          <p14:tracePt t="38688" x="1301750" y="3638550"/>
          <p14:tracePt t="38705" x="1390650" y="3517900"/>
          <p14:tracePt t="38722" x="1473200" y="3409950"/>
          <p14:tracePt t="38739" x="1581150" y="3289300"/>
          <p14:tracePt t="38755" x="1803400" y="3124200"/>
          <p14:tracePt t="38772" x="1987550" y="3016250"/>
          <p14:tracePt t="38789" x="2393950" y="2838450"/>
          <p14:tracePt t="38805" x="2692400" y="2755900"/>
          <p14:tracePt t="38822" x="3213100" y="2660650"/>
          <p14:tracePt t="38839" x="3663950" y="2609850"/>
          <p14:tracePt t="38855" x="4064000" y="2584450"/>
          <p14:tracePt t="38872" x="4686300" y="2540000"/>
          <p14:tracePt t="38889" x="5003800" y="2508250"/>
          <p14:tracePt t="38905" x="5353050" y="2463800"/>
          <p14:tracePt t="38922" x="5816600" y="2406650"/>
          <p14:tracePt t="38939" x="6083300" y="2400300"/>
          <p14:tracePt t="38955" x="6426200" y="2406650"/>
          <p14:tracePt t="38972" x="6584950" y="2432050"/>
          <p14:tracePt t="38989" x="6731000" y="2476500"/>
          <p14:tracePt t="39005" x="6864350" y="2527300"/>
          <p14:tracePt t="39022" x="6902450" y="2540000"/>
          <p14:tracePt t="39039" x="6908800" y="2552700"/>
          <p14:tracePt t="39072" x="6908800" y="2565400"/>
          <p14:tracePt t="39088" x="6870700" y="2590800"/>
          <p14:tracePt t="39105" x="6788150" y="2654300"/>
          <p14:tracePt t="39122" x="6553200" y="2774950"/>
          <p14:tracePt t="39138" x="6299200" y="2863850"/>
          <p14:tracePt t="39155" x="5803900" y="2984500"/>
          <p14:tracePt t="39172" x="5448300" y="3054350"/>
          <p14:tracePt t="39188" x="5187950" y="3086100"/>
          <p14:tracePt t="39205" x="4927600" y="3092450"/>
          <p14:tracePt t="39222" x="4819650" y="3086100"/>
          <p14:tracePt t="39238" x="4692650" y="3048000"/>
          <p14:tracePt t="39255" x="4635500" y="3009900"/>
          <p14:tracePt t="39272" x="4603750" y="2984500"/>
          <p14:tracePt t="39289" x="4565650" y="2940050"/>
          <p14:tracePt t="39305" x="4552950" y="2933700"/>
          <p14:tracePt t="39322" x="4546600" y="2921000"/>
          <p14:tracePt t="39339" x="4540250" y="2921000"/>
          <p14:tracePt t="39425" x="4540250" y="2914650"/>
          <p14:tracePt t="40276" x="4533900" y="2914650"/>
          <p14:tracePt t="40283" x="4514850" y="2908300"/>
          <p14:tracePt t="40292" x="4495800" y="2908300"/>
          <p14:tracePt t="40305" x="4451350" y="2895600"/>
          <p14:tracePt t="40322" x="4413250" y="2882900"/>
          <p14:tracePt t="40339" x="4337050" y="2857500"/>
          <p14:tracePt t="40355" x="4241800" y="2819400"/>
          <p14:tracePt t="40389" x="4159250" y="2768600"/>
          <p14:tracePt t="40422" x="4127500" y="2724150"/>
          <p14:tracePt t="40455" x="4184650" y="2616200"/>
          <p14:tracePt t="40472" x="4368800" y="2470150"/>
          <p14:tracePt t="40489" x="4514850" y="2387600"/>
          <p14:tracePt t="40505" x="4692650" y="2298700"/>
          <p14:tracePt t="40522" x="4984750" y="2209800"/>
          <p14:tracePt t="40539" x="5168900" y="2184400"/>
          <p14:tracePt t="40555" x="5441950" y="2178050"/>
          <p14:tracePt t="40572" x="5600700" y="2197100"/>
          <p14:tracePt t="40589" x="5746750" y="2228850"/>
          <p14:tracePt t="40605" x="5956300" y="2305050"/>
          <p14:tracePt t="40622" x="6045200" y="2349500"/>
          <p14:tracePt t="40639" x="6127750" y="2393950"/>
          <p14:tracePt t="40655" x="6146800" y="2419350"/>
          <p14:tracePt t="40672" x="6159500" y="2444750"/>
          <p14:tracePt t="40689" x="6159500" y="2476500"/>
          <p14:tracePt t="40706" x="6146800" y="2501900"/>
          <p14:tracePt t="40722" x="6089650" y="2540000"/>
          <p14:tracePt t="40739" x="6038850" y="2559050"/>
          <p14:tracePt t="40755" x="5911850" y="2616200"/>
          <p14:tracePt t="40772" x="5854700" y="2635250"/>
          <p14:tracePt t="40789" x="5803900" y="2641600"/>
          <p14:tracePt t="40805" x="5746750" y="2641600"/>
          <p14:tracePt t="40822" x="5708650" y="2628900"/>
          <p14:tracePt t="40839" x="5683250" y="2616200"/>
          <p14:tracePt t="40856" x="5632450" y="2584450"/>
          <p14:tracePt t="40872" x="5613400" y="2565400"/>
          <p14:tracePt t="40889" x="5600700" y="2540000"/>
          <p14:tracePt t="40906" x="5600700" y="2527300"/>
          <p14:tracePt t="40922" x="5607050" y="2501900"/>
          <p14:tracePt t="40939" x="5638800" y="2463800"/>
          <p14:tracePt t="40955" x="5676900" y="2457450"/>
          <p14:tracePt t="40972" x="5740400" y="2438400"/>
          <p14:tracePt t="40989" x="5803900" y="2432050"/>
          <p14:tracePt t="41005" x="5867400" y="2457450"/>
          <p14:tracePt t="41022" x="5918200" y="2495550"/>
          <p14:tracePt t="41039" x="5937250" y="2533650"/>
          <p14:tracePt t="41055" x="5956300" y="2590800"/>
          <p14:tracePt t="41072" x="5956300" y="2628900"/>
          <p14:tracePt t="41088" x="5930900" y="2692400"/>
          <p14:tracePt t="41106" x="5892800" y="2736850"/>
          <p14:tracePt t="41108" x="5873750" y="2762250"/>
          <p14:tracePt t="41122" x="5848350" y="2794000"/>
          <p14:tracePt t="41139" x="5702300" y="2870200"/>
          <p14:tracePt t="41156" x="5581650" y="2940050"/>
          <p14:tracePt t="41172" x="5359400" y="3003550"/>
          <p14:tracePt t="41189" x="5194300" y="3054350"/>
          <p14:tracePt t="41205" x="5003800" y="3086100"/>
          <p14:tracePt t="41222" x="4737100" y="3117850"/>
          <p14:tracePt t="41238" x="4559300" y="3124200"/>
          <p14:tracePt t="41255" x="4273550" y="3117850"/>
          <p14:tracePt t="41272" x="4108450" y="3079750"/>
          <p14:tracePt t="41289" x="3917950" y="3003550"/>
          <p14:tracePt t="41305" x="3784600" y="2927350"/>
          <p14:tracePt t="41322" x="3695700" y="2851150"/>
          <p14:tracePt t="41338" x="3619500" y="2730500"/>
          <p14:tracePt t="41355" x="3606800" y="2660650"/>
          <p14:tracePt t="41372" x="3600450" y="2603500"/>
          <p14:tracePt t="41388" x="3676650" y="2489200"/>
          <p14:tracePt t="41405" x="3759200" y="2419350"/>
          <p14:tracePt t="41422" x="3937000" y="2311400"/>
          <p14:tracePt t="41439" x="4089400" y="2247900"/>
          <p14:tracePt t="41455" x="4279900" y="2222500"/>
          <p14:tracePt t="41472" x="4572000" y="2190750"/>
          <p14:tracePt t="41489" x="4762500" y="2203450"/>
          <p14:tracePt t="41505" x="5041900" y="2254250"/>
          <p14:tracePt t="41522" x="5181600" y="2311400"/>
          <p14:tracePt t="41538" x="5308600" y="2381250"/>
          <p14:tracePt t="41556" x="5334000" y="2413000"/>
          <p14:tracePt t="41572" x="5346700" y="2425700"/>
          <p14:tracePt t="41589" x="5353050" y="2425700"/>
          <p14:tracePt t="41609" x="5359400" y="2425700"/>
          <p14:tracePt t="41622" x="5372100" y="2425700"/>
          <p14:tracePt t="41639" x="5492750" y="2387600"/>
          <p14:tracePt t="41655" x="5607050" y="2336800"/>
          <p14:tracePt t="41672" x="5759450" y="2292350"/>
          <p14:tracePt t="41689" x="5873750" y="2273300"/>
          <p14:tracePt t="41705" x="5988050" y="2266950"/>
          <p14:tracePt t="41722" x="6165850" y="2292350"/>
          <p14:tracePt t="41739" x="6267450" y="2343150"/>
          <p14:tracePt t="41755" x="6388100" y="2425700"/>
          <p14:tracePt t="41772" x="6464300" y="2470150"/>
          <p14:tracePt t="41789" x="6521450" y="2514600"/>
          <p14:tracePt t="41805" x="6559550" y="2565400"/>
          <p14:tracePt t="41822" x="6572250" y="2590800"/>
          <p14:tracePt t="41839" x="6578600" y="2622550"/>
          <p14:tracePt t="41856" x="6565900" y="2647950"/>
          <p14:tracePt t="41872" x="6521450" y="2698750"/>
          <p14:tracePt t="41889" x="6464300" y="2749550"/>
          <p14:tracePt t="41905" x="6375400" y="2825750"/>
          <p14:tracePt t="41922" x="6223000" y="2921000"/>
          <p14:tracePt t="41939" x="6102350" y="2978150"/>
          <p14:tracePt t="41955" x="5867400" y="3048000"/>
          <p14:tracePt t="41972" x="5727700" y="3073400"/>
          <p14:tracePt t="41989" x="5562600" y="3079750"/>
          <p14:tracePt t="42005" x="5283200" y="3086100"/>
          <p14:tracePt t="42022" x="5092700" y="3079750"/>
          <p14:tracePt t="42039" x="4895850" y="3060700"/>
          <p14:tracePt t="42055" x="4616450" y="3022600"/>
          <p14:tracePt t="42072" x="4457700" y="3009900"/>
          <p14:tracePt t="42089" x="4248150" y="2959100"/>
          <p14:tracePt t="42105" x="4133850" y="2908300"/>
          <p14:tracePt t="42122" x="4032250" y="2838450"/>
          <p14:tracePt t="42139" x="3987800" y="2794000"/>
          <p14:tracePt t="42155" x="3949700" y="2762250"/>
          <p14:tracePt t="42172" x="3911600" y="2705100"/>
          <p14:tracePt t="42189" x="3898900" y="2679700"/>
          <p14:tracePt t="42205" x="3886200" y="2635250"/>
          <p14:tracePt t="42222" x="3892550" y="2603500"/>
          <p14:tracePt t="42239" x="3917950" y="2552700"/>
          <p14:tracePt t="42255" x="4032250" y="2419350"/>
          <p14:tracePt t="42272" x="4216400" y="2279650"/>
          <p14:tracePt t="42288" x="4533900" y="2127250"/>
          <p14:tracePt t="42305" x="4768850" y="2070100"/>
          <p14:tracePt t="42322" x="5054600" y="2051050"/>
          <p14:tracePt t="42339" x="5429250" y="2133600"/>
          <p14:tracePt t="42356" x="5619750" y="2254250"/>
          <p14:tracePt t="42372" x="5797550" y="2425700"/>
          <p14:tracePt t="42389" x="5848350" y="2508250"/>
          <p14:tracePt t="42405" x="5873750" y="2565400"/>
          <p14:tracePt t="42422" x="5867400" y="2628900"/>
          <p14:tracePt t="42438" x="5835650" y="2673350"/>
          <p14:tracePt t="42456" x="5753100" y="2755900"/>
          <p14:tracePt t="42472" x="5638800" y="2819400"/>
          <p14:tracePt t="42489" x="5537200" y="2876550"/>
          <p14:tracePt t="42505" x="5397500" y="2927350"/>
          <p14:tracePt t="42522" x="5340350" y="2940050"/>
          <p14:tracePt t="42538" x="5270500" y="2940050"/>
          <p14:tracePt t="42556" x="5207000" y="2921000"/>
          <p14:tracePt t="42572" x="5137150" y="2889250"/>
          <p14:tracePt t="42589" x="5035550" y="2851150"/>
          <p14:tracePt t="42606" x="4997450" y="2813050"/>
          <p14:tracePt t="42622" x="4940300" y="2749550"/>
          <p14:tracePt t="42639" x="4914900" y="2711450"/>
          <p14:tracePt t="42656" x="4895850" y="2647950"/>
          <p14:tracePt t="42674" x="4895850" y="2616200"/>
          <p14:tracePt t="42689" x="4895850" y="2584450"/>
          <p14:tracePt t="42705" x="4946650" y="2482850"/>
          <p14:tracePt t="42722" x="5029200" y="2400300"/>
          <p14:tracePt t="42739" x="5156200" y="2305050"/>
          <p14:tracePt t="42756" x="5384800" y="2241550"/>
          <p14:tracePt t="42772" x="5524500" y="2260600"/>
          <p14:tracePt t="42789" x="5702300" y="2419350"/>
          <p14:tracePt t="42806" x="5784850" y="2603500"/>
          <p14:tracePt t="42822" x="5784850" y="2832100"/>
          <p14:tracePt t="42839" x="5670550" y="3295650"/>
          <p14:tracePt t="43584" x="5657850" y="3295650"/>
          <p14:tracePt t="43592" x="5638800" y="3295650"/>
          <p14:tracePt t="43598" x="5613400" y="3295650"/>
          <p14:tracePt t="43605" x="5581650" y="3295650"/>
          <p14:tracePt t="43622" x="5518150" y="3295650"/>
          <p14:tracePt t="43639" x="5441950" y="3295650"/>
          <p14:tracePt t="43656" x="5289550" y="3295650"/>
          <p14:tracePt t="43689" x="5010150" y="3219450"/>
          <p14:tracePt t="43722" x="4832350" y="3111500"/>
          <p14:tracePt t="43756" x="4749800" y="2921000"/>
          <p14:tracePt t="43772" x="4826000" y="2774950"/>
          <p14:tracePt t="43789" x="4933950" y="2660650"/>
          <p14:tracePt t="43806" x="5092700" y="2565400"/>
          <p14:tracePt t="43822" x="5346700" y="2444750"/>
          <p14:tracePt t="43839" x="5486400" y="2413000"/>
          <p14:tracePt t="43855" x="5708650" y="2393950"/>
          <p14:tracePt t="43872" x="5829300" y="2432050"/>
          <p14:tracePt t="43889" x="5956300" y="2495550"/>
          <p14:tracePt t="43906" x="6070600" y="2597150"/>
          <p14:tracePt t="43922" x="6127750" y="2673350"/>
          <p14:tracePt t="43939" x="6159500" y="2755900"/>
          <p14:tracePt t="43956" x="6165850" y="2794000"/>
          <p14:tracePt t="43972" x="6165850" y="2819400"/>
          <p14:tracePt t="43989" x="6159500" y="2832100"/>
          <p14:tracePt t="44006" x="6140450" y="2844800"/>
          <p14:tracePt t="44022" x="6089650" y="2870200"/>
          <p14:tracePt t="44039" x="6045200" y="2882900"/>
          <p14:tracePt t="44055" x="6019800" y="2889250"/>
          <p14:tracePt t="44073" x="6000750" y="2895600"/>
          <p14:tracePt t="44089" x="5981700" y="2889250"/>
          <p14:tracePt t="44106" x="5981700" y="2844800"/>
          <p14:tracePt t="44122" x="6019800" y="2800350"/>
          <p14:tracePt t="44140" x="6115050" y="2762250"/>
          <p14:tracePt t="44156" x="6280150" y="2698750"/>
          <p14:tracePt t="44172" x="6394450" y="2667000"/>
          <p14:tracePt t="44189" x="6508750" y="2622550"/>
          <p14:tracePt t="44206" x="6591300" y="2597150"/>
          <p14:tracePt t="44223" x="6673850" y="2578100"/>
          <p14:tracePt t="44239" x="6858000" y="2552700"/>
          <p14:tracePt t="44256" x="7016750" y="2533650"/>
          <p14:tracePt t="44272" x="7219950" y="2520950"/>
          <p14:tracePt t="44289" x="7359650" y="2520950"/>
          <p14:tracePt t="44305" x="7600950" y="2520950"/>
          <p14:tracePt t="44323" x="7715250" y="2520950"/>
          <p14:tracePt t="44340" x="7804150" y="2520950"/>
          <p14:tracePt t="44356" x="7905750" y="2520950"/>
          <p14:tracePt t="44372" x="7931150" y="2520950"/>
          <p14:tracePt t="44389" x="7950200" y="2527300"/>
          <p14:tracePt t="44405" x="7956550" y="2527300"/>
          <p14:tracePt t="44422" x="7962900" y="2527300"/>
          <p14:tracePt t="44458" x="7956550" y="2540000"/>
          <p14:tracePt t="44472" x="7950200" y="2546350"/>
          <p14:tracePt t="44489" x="7912100" y="2590800"/>
          <p14:tracePt t="44505" x="7835900" y="2654300"/>
          <p14:tracePt t="44522" x="7632700" y="2825750"/>
          <p14:tracePt t="44539" x="7372350" y="2997200"/>
          <p14:tracePt t="44555" x="6940550" y="3200400"/>
          <p14:tracePt t="44572" x="6604000" y="3327400"/>
          <p14:tracePt t="44589" x="6248400" y="3460750"/>
          <p14:tracePt t="44606" x="5759450" y="3632200"/>
          <p14:tracePt t="44622" x="5568950" y="3695700"/>
          <p14:tracePt t="44639" x="5429250" y="3721100"/>
          <p14:tracePt t="44656" x="5403850" y="3727450"/>
          <p14:tracePt t="44672" x="5397500" y="3727450"/>
          <p14:tracePt t="44689" x="5391150" y="3727450"/>
          <p14:tracePt t="44708" x="5384800" y="3727450"/>
          <p14:tracePt t="44800" x="5378450" y="3727450"/>
          <p14:tracePt t="44806" x="5372100" y="3714750"/>
          <p14:tracePt t="44813" x="5359400" y="3708400"/>
          <p14:tracePt t="44823" x="5334000" y="3676650"/>
          <p14:tracePt t="44840" x="5232400" y="3556000"/>
          <p14:tracePt t="44856" x="5156200" y="3454400"/>
          <p14:tracePt t="44873" x="5124450" y="3371850"/>
          <p14:tracePt t="44889" x="5105400" y="3295650"/>
          <p14:tracePt t="44906" x="5099050" y="3270250"/>
          <p14:tracePt t="44923" x="5099050" y="3263900"/>
          <p14:tracePt t="44939" x="5099050" y="3257550"/>
          <p14:tracePt t="44986" x="5099050" y="3251200"/>
          <p14:tracePt t="49190" x="5099050" y="3244850"/>
          <p14:tracePt t="49315" x="5092700" y="3251200"/>
          <p14:tracePt t="49322" x="5080000" y="3257550"/>
          <p14:tracePt t="49328" x="5067300" y="3263900"/>
          <p14:tracePt t="49340" x="5041900" y="3282950"/>
          <p14:tracePt t="49356" x="4870450" y="3346450"/>
          <p14:tracePt t="49373" x="4660900" y="3409950"/>
          <p14:tracePt t="49389" x="4457700" y="3473450"/>
          <p14:tracePt t="49423" x="3752850" y="3670300"/>
          <p14:tracePt t="49456" x="3060700" y="3822700"/>
          <p14:tracePt t="49489" x="2743200" y="3886200"/>
          <p14:tracePt t="49506" x="2705100" y="3886200"/>
          <p14:tracePt t="49522" x="2686050" y="3892550"/>
          <p14:tracePt t="49565" x="2686050" y="3898900"/>
          <p14:tracePt t="49585" x="2679700" y="3898900"/>
          <p14:tracePt t="49592" x="2673350" y="3911600"/>
          <p14:tracePt t="49606" x="2660650" y="3937000"/>
          <p14:tracePt t="49623" x="2641600" y="4000500"/>
          <p14:tracePt t="49639" x="2622550" y="4070350"/>
          <p14:tracePt t="49656" x="2559050" y="4197350"/>
          <p14:tracePt t="49672" x="2514600" y="4273550"/>
          <p14:tracePt t="49689" x="2432050" y="4375150"/>
          <p14:tracePt t="49705" x="2393950" y="4438650"/>
          <p14:tracePt t="49722" x="2343150" y="4508500"/>
          <p14:tracePt t="49739" x="2305050" y="4565650"/>
          <p14:tracePt t="49756" x="2292350" y="4572000"/>
          <p14:tracePt t="49772" x="2292350" y="4578350"/>
          <p14:tracePt t="49806" x="2298700" y="4578350"/>
          <p14:tracePt t="49822" x="2311400" y="4565650"/>
          <p14:tracePt t="49839" x="2324100" y="4552950"/>
          <p14:tracePt t="49856" x="2349500" y="4540250"/>
          <p14:tracePt t="49873" x="2374900" y="4527550"/>
          <p14:tracePt t="49889" x="2406650" y="4508500"/>
          <p14:tracePt t="49906" x="2444750" y="4495800"/>
          <p14:tracePt t="49923" x="2457450" y="4495800"/>
          <p14:tracePt t="49939" x="2501900" y="4489450"/>
          <p14:tracePt t="49956" x="2533650" y="4489450"/>
          <p14:tracePt t="49973" x="2552700" y="4489450"/>
          <p14:tracePt t="49989" x="2609850" y="4495800"/>
          <p14:tracePt t="50006" x="2667000" y="4502150"/>
          <p14:tracePt t="50022" x="2832100" y="4527550"/>
          <p14:tracePt t="50039" x="2990850" y="4533900"/>
          <p14:tracePt t="50056" x="3181350" y="4552950"/>
          <p14:tracePt t="50073" x="3536950" y="4552950"/>
          <p14:tracePt t="50089" x="3822700" y="4559300"/>
          <p14:tracePt t="50092" x="3994150" y="4559300"/>
          <p14:tracePt t="50106" x="4368800" y="4552950"/>
          <p14:tracePt t="50122" x="4762500" y="4552950"/>
          <p14:tracePt t="50139" x="5124450" y="4584700"/>
          <p14:tracePt t="50156" x="5581650" y="4622800"/>
          <p14:tracePt t="50173" x="5899150" y="4641850"/>
          <p14:tracePt t="50189" x="6324600" y="4654550"/>
          <p14:tracePt t="50206" x="6534150" y="4654550"/>
          <p14:tracePt t="50222" x="6819900" y="4648200"/>
          <p14:tracePt t="50239" x="7010400" y="4616450"/>
          <p14:tracePt t="50256" x="7175500" y="4584700"/>
          <p14:tracePt t="50273" x="7397750" y="4552950"/>
          <p14:tracePt t="50289" x="7518400" y="4533900"/>
          <p14:tracePt t="50306" x="7600950" y="4514850"/>
          <p14:tracePt t="50323" x="7651750" y="4495800"/>
          <p14:tracePt t="50339" x="7658100" y="4495800"/>
          <p14:tracePt t="50356" x="7664450" y="4495800"/>
          <p14:tracePt t="50391" x="7658100" y="4495800"/>
          <p14:tracePt t="50406" x="7594600" y="4521200"/>
          <p14:tracePt t="50422" x="7499350" y="4540250"/>
          <p14:tracePt t="50439" x="7251700" y="4591050"/>
          <p14:tracePt t="50456" x="7004050" y="4641850"/>
          <p14:tracePt t="50472" x="6800850" y="4692650"/>
          <p14:tracePt t="50490" x="6438900" y="4749800"/>
          <p14:tracePt t="50506" x="6089650" y="4794250"/>
          <p14:tracePt t="50522" x="5740400" y="4838700"/>
          <p14:tracePt t="50539" x="5581650" y="4845050"/>
          <p14:tracePt t="50556" x="5461000" y="4845050"/>
          <p14:tracePt t="50573" x="5435600" y="4845050"/>
          <p14:tracePt t="50589" x="5429250" y="4845050"/>
          <p14:tracePt t="50591" x="5422900" y="4845050"/>
          <p14:tracePt t="50606" x="5391150" y="4826000"/>
          <p14:tracePt t="50622" x="5334000" y="4806950"/>
          <p14:tracePt t="50639" x="5283200" y="4787900"/>
          <p14:tracePt t="50656" x="5245100" y="4781550"/>
          <p14:tracePt t="50673" x="5200650" y="4775200"/>
          <p14:tracePt t="50689" x="5175250" y="4775200"/>
          <p14:tracePt t="50706" x="5168900" y="4775200"/>
          <p14:tracePt t="50722" x="5149850" y="4775200"/>
          <p14:tracePt t="50739" x="5137150" y="4775200"/>
          <p14:tracePt t="50756" x="5130800" y="4775200"/>
          <p14:tracePt t="50773" x="5124450" y="4775200"/>
          <p14:tracePt t="50854" x="5118100" y="4775200"/>
          <p14:tracePt t="50881" x="5111750" y="4775200"/>
          <p14:tracePt t="50888" x="5099050" y="4775200"/>
          <p14:tracePt t="50903" x="5086350" y="4781550"/>
          <p14:tracePt t="50910" x="5067300" y="4787900"/>
          <p14:tracePt t="50923" x="5060950" y="4800600"/>
          <p14:tracePt t="50939" x="5016500" y="4813300"/>
          <p14:tracePt t="50956" x="4997450" y="4826000"/>
          <p14:tracePt t="50972" x="4984750" y="4832350"/>
          <p14:tracePt t="50990" x="4978400" y="4832350"/>
          <p14:tracePt t="51006" x="4978400" y="4838700"/>
          <p14:tracePt t="51119" x="4984750" y="4838700"/>
          <p14:tracePt t="51128" x="4991100" y="4832350"/>
          <p14:tracePt t="51139" x="5016500" y="4826000"/>
          <p14:tracePt t="51156" x="5067300" y="4813300"/>
          <p14:tracePt t="51173" x="5156200" y="4806950"/>
          <p14:tracePt t="51189" x="5314950" y="4787900"/>
          <p14:tracePt t="51206" x="5416550" y="4787900"/>
          <p14:tracePt t="51222" x="5524500" y="4800600"/>
          <p14:tracePt t="51239" x="5575300" y="4813300"/>
          <p14:tracePt t="51256" x="5607050" y="4813300"/>
          <p14:tracePt t="51273" x="5632450" y="4826000"/>
          <p14:tracePt t="51289" x="5645150" y="4826000"/>
          <p14:tracePt t="51347" x="5645150" y="4832350"/>
          <p14:tracePt t="51445" x="5638800" y="4832350"/>
          <p14:tracePt t="51563" x="5638800" y="4826000"/>
          <p14:tracePt t="51576" x="5645150" y="4826000"/>
          <p14:tracePt t="51590" x="5645150" y="4819650"/>
          <p14:tracePt t="51597" x="5657850" y="4813300"/>
          <p14:tracePt t="51606" x="5670550" y="4800600"/>
          <p14:tracePt t="51623" x="5708650" y="4762500"/>
          <p14:tracePt t="51639" x="5791200" y="4692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Screening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57200" y="1905000"/>
            <a:ext cx="83820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There are different types of screening: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chemeClr val="bg1"/>
                </a:solidFill>
              </a:rPr>
              <a:t> </a:t>
            </a:r>
            <a:r>
              <a:rPr lang="nb-NO" altLang="en-US" i="1">
                <a:solidFill>
                  <a:srgbClr val="FF9900"/>
                </a:solidFill>
              </a:rPr>
              <a:t>Mass screening</a:t>
            </a:r>
            <a:r>
              <a:rPr lang="nb-NO" altLang="en-US">
                <a:solidFill>
                  <a:schemeClr val="bg1"/>
                </a:solidFill>
              </a:rPr>
              <a:t> involves the screening of a whole population.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 i="1">
                <a:solidFill>
                  <a:srgbClr val="FF9900"/>
                </a:solidFill>
              </a:rPr>
              <a:t> Multiple or multiphasic screening</a:t>
            </a:r>
            <a:r>
              <a:rPr lang="nb-NO" altLang="en-US">
                <a:solidFill>
                  <a:schemeClr val="bg1"/>
                </a:solidFill>
              </a:rPr>
              <a:t> involves the use of a variety of screening tests on the same occasion.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chemeClr val="bg1"/>
                </a:solidFill>
              </a:rPr>
              <a:t> </a:t>
            </a:r>
            <a:r>
              <a:rPr lang="nb-NO" altLang="en-US" i="1">
                <a:solidFill>
                  <a:srgbClr val="FF9900"/>
                </a:solidFill>
              </a:rPr>
              <a:t>Targeted screening </a:t>
            </a:r>
            <a:r>
              <a:rPr lang="nb-NO" altLang="en-US">
                <a:solidFill>
                  <a:schemeClr val="bg1"/>
                </a:solidFill>
              </a:rPr>
              <a:t>of groups with specific exposures, often used in environmental and occupational health.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nb-NO" altLang="en-US">
                <a:solidFill>
                  <a:schemeClr val="bg1"/>
                </a:solidFill>
              </a:rPr>
              <a:t> </a:t>
            </a:r>
            <a:r>
              <a:rPr lang="nb-NO" altLang="en-US" i="1">
                <a:solidFill>
                  <a:srgbClr val="FF9900"/>
                </a:solidFill>
              </a:rPr>
              <a:t>Case-finding or opportunistic screening</a:t>
            </a:r>
            <a:r>
              <a:rPr lang="nb-NO" altLang="en-US">
                <a:solidFill>
                  <a:schemeClr val="bg1"/>
                </a:solidFill>
              </a:rPr>
              <a:t> is restricted to patients who consult a health practitioner for some other purpose.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92"/>
    </mc:Choice>
    <mc:Fallback>
      <p:transition spd="slow" advTm="10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27" x="5746750" y="4686300"/>
          <p14:tracePt t="5833" x="5683250" y="4673600"/>
          <p14:tracePt t="5841" x="5600700" y="4654550"/>
          <p14:tracePt t="5854" x="5403850" y="4616450"/>
          <p14:tracePt t="5871" x="5200650" y="4565650"/>
          <p14:tracePt t="5888" x="5016500" y="4495800"/>
          <p14:tracePt t="5904" x="4718050" y="4387850"/>
          <p14:tracePt t="5921" x="4533900" y="4318000"/>
          <p14:tracePt t="5954" x="3879850" y="4076700"/>
          <p14:tracePt t="5988" x="3079750" y="3810000"/>
          <p14:tracePt t="6021" x="2540000" y="3638550"/>
          <p14:tracePt t="6038" x="2406650" y="3594100"/>
          <p14:tracePt t="6054" x="2317750" y="3575050"/>
          <p14:tracePt t="6071" x="2247900" y="3556000"/>
          <p14:tracePt t="6088" x="2222500" y="3543300"/>
          <p14:tracePt t="6104" x="2209800" y="3543300"/>
          <p14:tracePt t="6121" x="2203450" y="3543300"/>
          <p14:tracePt t="6200" x="2203450" y="3536950"/>
          <p14:tracePt t="6207" x="2197100" y="3536950"/>
          <p14:tracePt t="6214" x="2190750" y="3536950"/>
          <p14:tracePt t="6221" x="2184400" y="3530600"/>
          <p14:tracePt t="6237" x="2114550" y="3505200"/>
          <p14:tracePt t="6254" x="1987550" y="3454400"/>
          <p14:tracePt t="6271" x="1822450" y="3302000"/>
          <p14:tracePt t="6288" x="1746250" y="3181350"/>
          <p14:tracePt t="6304" x="1695450" y="3035300"/>
          <p14:tracePt t="6321" x="1676400" y="2851150"/>
          <p14:tracePt t="6337" x="1682750" y="2692400"/>
          <p14:tracePt t="6354" x="1708150" y="2546350"/>
          <p14:tracePt t="6370" x="1720850" y="2495550"/>
          <p14:tracePt t="6388" x="1746250" y="2476500"/>
          <p14:tracePt t="6404" x="1778000" y="2451100"/>
          <p14:tracePt t="6421" x="1797050" y="2451100"/>
          <p14:tracePt t="6437" x="1816100" y="2451100"/>
          <p14:tracePt t="6454" x="1828800" y="2451100"/>
          <p14:tracePt t="6471" x="1841500" y="2451100"/>
          <p14:tracePt t="6488" x="1873250" y="2463800"/>
          <p14:tracePt t="6907" x="1905000" y="2489200"/>
          <p14:tracePt t="6913" x="1955800" y="2520950"/>
          <p14:tracePt t="6921" x="2000250" y="2540000"/>
          <p14:tracePt t="6938" x="2095500" y="2597150"/>
          <p14:tracePt t="6954" x="2203450" y="2654300"/>
          <p14:tracePt t="6971" x="2400300" y="2711450"/>
          <p14:tracePt t="6988" x="2527300" y="2743200"/>
          <p14:tracePt t="7021" x="2857500" y="2800350"/>
          <p14:tracePt t="7055" x="3136900" y="2806700"/>
          <p14:tracePt t="7088" x="3263900" y="2800350"/>
          <p14:tracePt t="7105" x="3282950" y="2800350"/>
          <p14:tracePt t="7121" x="3289300" y="2800350"/>
          <p14:tracePt t="7199" x="3282950" y="2800350"/>
          <p14:tracePt t="7206" x="3276600" y="2800350"/>
          <p14:tracePt t="7212" x="3257550" y="2800350"/>
          <p14:tracePt t="7221" x="3225800" y="2800350"/>
          <p14:tracePt t="7238" x="3098800" y="2800350"/>
          <p14:tracePt t="7254" x="2813050" y="2800350"/>
          <p14:tracePt t="7271" x="2590800" y="2800350"/>
          <p14:tracePt t="7287" x="2260600" y="2806700"/>
          <p14:tracePt t="7304" x="2070100" y="2825750"/>
          <p14:tracePt t="7321" x="1911350" y="2851150"/>
          <p14:tracePt t="7337" x="1701800" y="2901950"/>
          <p14:tracePt t="7354" x="1612900" y="2933700"/>
          <p14:tracePt t="7371" x="1536700" y="2959100"/>
          <p14:tracePt t="7387" x="1492250" y="2984500"/>
          <p14:tracePt t="7404" x="1473200" y="2997200"/>
          <p14:tracePt t="7476" x="1485900" y="2997200"/>
          <p14:tracePt t="7482" x="1492250" y="2997200"/>
          <p14:tracePt t="7490" x="1517650" y="2997200"/>
          <p14:tracePt t="7504" x="1606550" y="2978150"/>
          <p14:tracePt t="7521" x="1758950" y="2946400"/>
          <p14:tracePt t="7537" x="1974850" y="2914650"/>
          <p14:tracePt t="7554" x="2362200" y="2857500"/>
          <p14:tracePt t="7571" x="2628900" y="2838450"/>
          <p14:tracePt t="7587" x="3098800" y="2819400"/>
          <p14:tracePt t="7604" x="3314700" y="2819400"/>
          <p14:tracePt t="7621" x="3549650" y="2825750"/>
          <p14:tracePt t="7638" x="3867150" y="2832100"/>
          <p14:tracePt t="7654" x="4032250" y="2838450"/>
          <p14:tracePt t="7671" x="4165600" y="2851150"/>
          <p14:tracePt t="7688" x="4191000" y="2851150"/>
          <p14:tracePt t="7704" x="4210050" y="2851150"/>
          <p14:tracePt t="7760" x="4203700" y="2851150"/>
          <p14:tracePt t="7767" x="4184650" y="2844800"/>
          <p14:tracePt t="7774" x="4165600" y="2838450"/>
          <p14:tracePt t="7788" x="4127500" y="2825750"/>
          <p14:tracePt t="7805" x="3886200" y="2762250"/>
          <p14:tracePt t="7821" x="3683000" y="2730500"/>
          <p14:tracePt t="7838" x="3365500" y="2692400"/>
          <p14:tracePt t="7855" x="3079750" y="2673350"/>
          <p14:tracePt t="7871" x="2870200" y="2667000"/>
          <p14:tracePt t="7888" x="2565400" y="2660650"/>
          <p14:tracePt t="7904" x="2387600" y="2667000"/>
          <p14:tracePt t="7921" x="2203450" y="2692400"/>
          <p14:tracePt t="7938" x="2101850" y="2698750"/>
          <p14:tracePt t="7954" x="1987550" y="2717800"/>
          <p14:tracePt t="7971" x="1936750" y="2730500"/>
          <p14:tracePt t="7988" x="1911350" y="2743200"/>
          <p14:tracePt t="8004" x="1892300" y="2749550"/>
          <p14:tracePt t="8044" x="1892300" y="2755900"/>
          <p14:tracePt t="8054" x="1911350" y="2755900"/>
          <p14:tracePt t="8071" x="1955800" y="2768600"/>
          <p14:tracePt t="8088" x="2171700" y="2787650"/>
          <p14:tracePt t="8104" x="2400300" y="2794000"/>
          <p14:tracePt t="8121" x="2952750" y="2806700"/>
          <p14:tracePt t="8138" x="3371850" y="2832100"/>
          <p14:tracePt t="8154" x="3790950" y="2857500"/>
          <p14:tracePt t="8156" x="4013200" y="2882900"/>
          <p14:tracePt t="8171" x="4438650" y="2908300"/>
          <p14:tracePt t="8188" x="4775200" y="2927350"/>
          <p14:tracePt t="8204" x="5334000" y="2971800"/>
          <p14:tracePt t="8221" x="5626100" y="2984500"/>
          <p14:tracePt t="8238" x="5835650" y="3009900"/>
          <p14:tracePt t="8254" x="6184900" y="3035300"/>
          <p14:tracePt t="8271" x="6350000" y="3048000"/>
          <p14:tracePt t="8287" x="6578600" y="3073400"/>
          <p14:tracePt t="8304" x="6705600" y="3073400"/>
          <p14:tracePt t="8321" x="6826250" y="3079750"/>
          <p14:tracePt t="8337" x="6946900" y="3092450"/>
          <p14:tracePt t="8354" x="6978650" y="3098800"/>
          <p14:tracePt t="8371" x="6997700" y="3098800"/>
          <p14:tracePt t="8388" x="6997700" y="3105150"/>
          <p14:tracePt t="8439" x="7004050" y="3105150"/>
          <p14:tracePt t="8446" x="7016750" y="3105150"/>
          <p14:tracePt t="8454" x="7029450" y="3105150"/>
          <p14:tracePt t="8471" x="7061200" y="3105150"/>
          <p14:tracePt t="8487" x="7105650" y="3098800"/>
          <p14:tracePt t="8504" x="7124700" y="3098800"/>
          <p14:tracePt t="8593" x="7118350" y="3098800"/>
          <p14:tracePt t="8600" x="7112000" y="3092450"/>
          <p14:tracePt t="8607" x="7073900" y="3079750"/>
          <p14:tracePt t="8621" x="6965950" y="3041650"/>
          <p14:tracePt t="8638" x="6800850" y="2978150"/>
          <p14:tracePt t="8640" x="6705600" y="2952750"/>
          <p14:tracePt t="8654" x="6565900" y="2921000"/>
          <p14:tracePt t="8671" x="6127750" y="2825750"/>
          <p14:tracePt t="8688" x="5689600" y="2768600"/>
          <p14:tracePt t="8704" x="5086350" y="2717800"/>
          <p14:tracePt t="8721" x="4648200" y="2705100"/>
          <p14:tracePt t="8738" x="4171950" y="2692400"/>
          <p14:tracePt t="8754" x="3492500" y="2711450"/>
          <p14:tracePt t="8771" x="3022600" y="2749550"/>
          <p14:tracePt t="8788" x="2482850" y="2800350"/>
          <p14:tracePt t="8804" x="2222500" y="2838450"/>
          <p14:tracePt t="8821" x="2019300" y="2857500"/>
          <p14:tracePt t="8838" x="1803400" y="2882900"/>
          <p14:tracePt t="8854" x="1695450" y="2895600"/>
          <p14:tracePt t="8871" x="1517650" y="2927350"/>
          <p14:tracePt t="8888" x="1416050" y="2959100"/>
          <p14:tracePt t="8904" x="1339850" y="2978150"/>
          <p14:tracePt t="8921" x="1250950" y="3009900"/>
          <p14:tracePt t="8938" x="1219200" y="3016250"/>
          <p14:tracePt t="8954" x="1162050" y="3048000"/>
          <p14:tracePt t="8971" x="1136650" y="3073400"/>
          <p14:tracePt t="8987" x="1073150" y="3098800"/>
          <p14:tracePt t="9004" x="1041400" y="3124200"/>
          <p14:tracePt t="9021" x="1003300" y="3143250"/>
          <p14:tracePt t="9038" x="977900" y="3168650"/>
          <p14:tracePt t="9055" x="958850" y="3181350"/>
          <p14:tracePt t="9071" x="958850" y="3194050"/>
          <p14:tracePt t="9087" x="952500" y="3200400"/>
          <p14:tracePt t="9104" x="952500" y="3213100"/>
          <p14:tracePt t="9121" x="958850" y="3232150"/>
          <p14:tracePt t="9138" x="984250" y="3251200"/>
          <p14:tracePt t="9154" x="1073150" y="3302000"/>
          <p14:tracePt t="9171" x="1181100" y="3340100"/>
          <p14:tracePt t="9188" x="1333500" y="3371850"/>
          <p14:tracePt t="9204" x="1625600" y="3416300"/>
          <p14:tracePt t="9221" x="1847850" y="3429000"/>
          <p14:tracePt t="9237" x="2298700" y="3397250"/>
          <p14:tracePt t="9254" x="2647950" y="3340100"/>
          <p14:tracePt t="9272" x="3194050" y="3225800"/>
          <p14:tracePt t="9287" x="3454400" y="3155950"/>
          <p14:tracePt t="9304" x="3663950" y="3092450"/>
          <p14:tracePt t="9321" x="3892550" y="3003550"/>
          <p14:tracePt t="9338" x="3968750" y="2971800"/>
          <p14:tracePt t="9354" x="4006850" y="2940050"/>
          <p14:tracePt t="9371" x="4025900" y="2895600"/>
          <p14:tracePt t="9387" x="4025900" y="2863850"/>
          <p14:tracePt t="9404" x="3994150" y="2794000"/>
          <p14:tracePt t="9421" x="3937000" y="2736850"/>
          <p14:tracePt t="9437" x="3810000" y="2660650"/>
          <p14:tracePt t="9454" x="3594100" y="2584450"/>
          <p14:tracePt t="9471" x="3365500" y="2546350"/>
          <p14:tracePt t="9487" x="2990850" y="2546350"/>
          <p14:tracePt t="9504" x="2762250" y="2546350"/>
          <p14:tracePt t="9521" x="2552700" y="2559050"/>
          <p14:tracePt t="9537" x="2305050" y="2584450"/>
          <p14:tracePt t="9554" x="2197100" y="2609850"/>
          <p14:tracePt t="9571" x="2089150" y="2641600"/>
          <p14:tracePt t="9587" x="2051050" y="2654300"/>
          <p14:tracePt t="9604" x="2044700" y="2660650"/>
          <p14:tracePt t="9621" x="2032000" y="2667000"/>
          <p14:tracePt t="10203" x="2006600" y="2667000"/>
          <p14:tracePt t="10210" x="1962150" y="2667000"/>
          <p14:tracePt t="10221" x="1930400" y="2667000"/>
          <p14:tracePt t="10238" x="1822450" y="2667000"/>
          <p14:tracePt t="10255" x="1651000" y="2660650"/>
          <p14:tracePt t="10271" x="1397000" y="2667000"/>
          <p14:tracePt t="10305" x="1041400" y="2692400"/>
          <p14:tracePt t="10337" x="558800" y="2762250"/>
          <p14:tracePt t="10371" x="273050" y="2825750"/>
          <p14:tracePt t="10388" x="228600" y="2832100"/>
          <p14:tracePt t="10404" x="215900" y="2832100"/>
          <p14:tracePt t="10421" x="215900" y="2838450"/>
          <p14:tracePt t="10438" x="215900" y="2851150"/>
          <p14:tracePt t="10454" x="234950" y="2876550"/>
          <p14:tracePt t="10471" x="298450" y="2921000"/>
          <p14:tracePt t="10488" x="476250" y="3048000"/>
          <p14:tracePt t="10504" x="660400" y="3136900"/>
          <p14:tracePt t="10521" x="952500" y="3251200"/>
          <p14:tracePt t="10537" x="1530350" y="3403600"/>
          <p14:tracePt t="10554" x="1968500" y="3479800"/>
          <p14:tracePt t="10571" x="2584450" y="3505200"/>
          <p14:tracePt t="10587" x="2965450" y="3486150"/>
          <p14:tracePt t="10604" x="3390900" y="3448050"/>
          <p14:tracePt t="10621" x="3854450" y="3397250"/>
          <p14:tracePt t="10637" x="4184650" y="3340100"/>
          <p14:tracePt t="10654" x="4559300" y="3244850"/>
          <p14:tracePt t="10671" x="4768850" y="3181350"/>
          <p14:tracePt t="10687" x="4927600" y="3098800"/>
          <p14:tracePt t="10704" x="5080000" y="2990850"/>
          <p14:tracePt t="10721" x="5137150" y="2940050"/>
          <p14:tracePt t="10738" x="5162550" y="2895600"/>
          <p14:tracePt t="10754" x="5168900" y="2882900"/>
          <p14:tracePt t="10771" x="5175250" y="2870200"/>
          <p14:tracePt t="10788" x="5137150" y="2838450"/>
          <p14:tracePt t="10805" x="4991100" y="2762250"/>
          <p14:tracePt t="10821" x="4660900" y="2584450"/>
          <p14:tracePt t="10838" x="4337050" y="2425700"/>
          <p14:tracePt t="10854" x="4019550" y="2298700"/>
          <p14:tracePt t="10871" x="3371850" y="2139950"/>
          <p14:tracePt t="10888" x="2851150" y="2057400"/>
          <p14:tracePt t="10904" x="2171700" y="2019300"/>
          <p14:tracePt t="10921" x="1689100" y="2025650"/>
          <p14:tracePt t="10938" x="1181100" y="2076450"/>
          <p14:tracePt t="10954" x="476250" y="2178050"/>
          <p14:tracePt t="10971" x="177800" y="2254250"/>
          <p14:tracePt t="11161" x="50800" y="3321050"/>
          <p14:tracePt t="11168" x="158750" y="3346450"/>
          <p14:tracePt t="11176" x="266700" y="3378200"/>
          <p14:tracePt t="11189" x="368300" y="3403600"/>
          <p14:tracePt t="11205" x="679450" y="3454400"/>
          <p14:tracePt t="11221" x="882650" y="3473450"/>
          <p14:tracePt t="11238" x="1206500" y="3479800"/>
          <p14:tracePt t="11254" x="1454150" y="3479800"/>
          <p14:tracePt t="11271" x="1708150" y="3448050"/>
          <p14:tracePt t="11288" x="2203450" y="3403600"/>
          <p14:tracePt t="11305" x="2438400" y="3378200"/>
          <p14:tracePt t="11321" x="2882900" y="3327400"/>
          <p14:tracePt t="11338" x="3130550" y="3276600"/>
          <p14:tracePt t="11354" x="3321050" y="3238500"/>
          <p14:tracePt t="11371" x="3594100" y="3136900"/>
          <p14:tracePt t="11388" x="3721100" y="3073400"/>
          <p14:tracePt t="11404" x="3829050" y="2946400"/>
          <p14:tracePt t="11421" x="3873500" y="2870200"/>
          <p14:tracePt t="11438" x="3886200" y="2825750"/>
          <p14:tracePt t="11455" x="3886200" y="2768600"/>
          <p14:tracePt t="11471" x="3867150" y="2717800"/>
          <p14:tracePt t="11487" x="3752850" y="2571750"/>
          <p14:tracePt t="11504" x="3613150" y="2438400"/>
          <p14:tracePt t="11521" x="3346450" y="2247900"/>
          <p14:tracePt t="11538" x="3073400" y="2114550"/>
          <p14:tracePt t="11554" x="2781300" y="2019300"/>
          <p14:tracePt t="11571" x="2133600" y="1892300"/>
          <p14:tracePt t="11588" x="1619250" y="1854200"/>
          <p14:tracePt t="11604" x="768350" y="1892300"/>
          <p14:tracePt t="11621" x="209550" y="1974850"/>
          <p14:tracePt t="12014" x="0" y="3352800"/>
          <p14:tracePt t="12021" x="107950" y="3352800"/>
          <p14:tracePt t="12027" x="209550" y="3352800"/>
          <p14:tracePt t="12038" x="374650" y="3340100"/>
          <p14:tracePt t="12055" x="685800" y="3321050"/>
          <p14:tracePt t="12071" x="1441450" y="3263900"/>
          <p14:tracePt t="12088" x="1943100" y="3238500"/>
          <p14:tracePt t="12104" x="2667000" y="3200400"/>
          <p14:tracePt t="12138" x="3378200" y="3168650"/>
          <p14:tracePt t="12171" x="3911600" y="3136900"/>
          <p14:tracePt t="12172" x="3975100" y="3124200"/>
          <p14:tracePt t="12205" x="4184650" y="3054350"/>
          <p14:tracePt t="12221" x="4254500" y="3009900"/>
          <p14:tracePt t="12238" x="4318000" y="2959100"/>
          <p14:tracePt t="12255" x="4343400" y="2946400"/>
          <p14:tracePt t="12271" x="4349750" y="2933700"/>
          <p14:tracePt t="12288" x="4349750" y="2927350"/>
          <p14:tracePt t="12304" x="4349750" y="2921000"/>
          <p14:tracePt t="12321" x="4324350" y="2895600"/>
          <p14:tracePt t="12338" x="4013200" y="2692400"/>
          <p14:tracePt t="12354" x="3346450" y="2241550"/>
          <p14:tracePt t="12371" x="2755900" y="1936750"/>
          <p14:tracePt t="12388" x="2095500" y="1663700"/>
          <p14:tracePt t="12404" x="1339850" y="1435100"/>
          <p14:tracePt t="12421" x="876300" y="1346200"/>
          <p14:tracePt t="12438" x="381000" y="1308100"/>
          <p14:tracePt t="12455" x="57150" y="1346200"/>
          <p14:tracePt t="12659" x="69850" y="3219450"/>
          <p14:tracePt t="12666" x="260350" y="3321050"/>
          <p14:tracePt t="12673" x="463550" y="3422650"/>
          <p14:tracePt t="12687" x="749300" y="3505200"/>
          <p14:tracePt t="12704" x="939800" y="3524250"/>
          <p14:tracePt t="12721" x="1219200" y="3486150"/>
          <p14:tracePt t="12738" x="1371600" y="3429000"/>
          <p14:tracePt t="12754" x="1511300" y="3333750"/>
          <p14:tracePt t="12771" x="1644650" y="3194050"/>
          <p14:tracePt t="12788" x="1708150" y="3117850"/>
          <p14:tracePt t="12804" x="1739900" y="3079750"/>
          <p14:tracePt t="12821" x="1758950" y="3054350"/>
          <p14:tracePt t="12838" x="1758950" y="3048000"/>
          <p14:tracePt t="12931" x="1746250" y="3048000"/>
          <p14:tracePt t="12939" x="1727200" y="3048000"/>
          <p14:tracePt t="12955" x="1663700" y="3048000"/>
          <p14:tracePt t="12971" x="1504950" y="3048000"/>
          <p14:tracePt t="12988" x="1200150" y="3048000"/>
          <p14:tracePt t="13005" x="990600" y="3041650"/>
          <p14:tracePt t="13021" x="666750" y="3028950"/>
          <p14:tracePt t="13038" x="552450" y="3028950"/>
          <p14:tracePt t="13054" x="514350" y="3028950"/>
          <p14:tracePt t="13071" x="508000" y="3028950"/>
          <p14:tracePt t="13088" x="501650" y="3035300"/>
          <p14:tracePt t="13121" x="501650" y="3041650"/>
          <p14:tracePt t="13139" x="501650" y="3048000"/>
          <p14:tracePt t="13155" x="508000" y="3048000"/>
          <p14:tracePt t="13229" x="508000" y="3054350"/>
          <p14:tracePt t="13513" x="508000" y="3048000"/>
          <p14:tracePt t="13528" x="508000" y="3041650"/>
          <p14:tracePt t="14048" x="565150" y="3041650"/>
          <p14:tracePt t="14055" x="660400" y="3041650"/>
          <p14:tracePt t="14063" x="768350" y="3048000"/>
          <p14:tracePt t="14071" x="927100" y="3054350"/>
          <p14:tracePt t="14088" x="1517650" y="3117850"/>
          <p14:tracePt t="14105" x="1905000" y="3162300"/>
          <p14:tracePt t="14121" x="2209800" y="3206750"/>
          <p14:tracePt t="14155" x="2755900" y="3238500"/>
          <p14:tracePt t="14188" x="2965450" y="3149600"/>
          <p14:tracePt t="14221" x="3016250" y="2914650"/>
          <p14:tracePt t="14238" x="2997200" y="2755900"/>
          <p14:tracePt t="14254" x="2876550" y="2413000"/>
          <p14:tracePt t="14271" x="2762250" y="2216150"/>
          <p14:tracePt t="14288" x="2616200" y="2012950"/>
          <p14:tracePt t="14305" x="2355850" y="1784350"/>
          <p14:tracePt t="14321" x="2178050" y="1695450"/>
          <p14:tracePt t="14338" x="1936750" y="1631950"/>
          <p14:tracePt t="14355" x="1765300" y="1644650"/>
          <p14:tracePt t="14371" x="1631950" y="1701800"/>
          <p14:tracePt t="14388" x="1447800" y="1854200"/>
          <p14:tracePt t="14405" x="1346200" y="1993900"/>
          <p14:tracePt t="14421" x="1250950" y="2203450"/>
          <p14:tracePt t="14438" x="1231900" y="2355850"/>
          <p14:tracePt t="14454" x="1244600" y="2495550"/>
          <p14:tracePt t="14471" x="1333500" y="2686050"/>
          <p14:tracePt t="14488" x="1422400" y="2825750"/>
          <p14:tracePt t="14504" x="1581150" y="3022600"/>
          <p14:tracePt t="14521" x="1733550" y="3105150"/>
          <p14:tracePt t="14538" x="1917700" y="3175000"/>
          <p14:tracePt t="14555" x="2190750" y="3194050"/>
          <p14:tracePt t="14571" x="2438400" y="3175000"/>
          <p14:tracePt t="14588" x="2876550" y="3041650"/>
          <p14:tracePt t="14605" x="3175000" y="2921000"/>
          <p14:tracePt t="14621" x="3403600" y="2794000"/>
          <p14:tracePt t="14638" x="3613150" y="2628900"/>
          <p14:tracePt t="14654" x="3689350" y="2533650"/>
          <p14:tracePt t="14671" x="3765550" y="2393950"/>
          <p14:tracePt t="14688" x="3771900" y="2336800"/>
          <p14:tracePt t="14705" x="3740150" y="2260600"/>
          <p14:tracePt t="14707" x="3708400" y="2222500"/>
          <p14:tracePt t="14721" x="3600450" y="2159000"/>
          <p14:tracePt t="14738" x="3441700" y="2108200"/>
          <p14:tracePt t="14754" x="3073400" y="2044700"/>
          <p14:tracePt t="14771" x="2781300" y="2032000"/>
          <p14:tracePt t="14788" x="2425700" y="2044700"/>
          <p14:tracePt t="14804" x="2178050" y="2082800"/>
          <p14:tracePt t="14821" x="1993900" y="2133600"/>
          <p14:tracePt t="14838" x="1809750" y="2222500"/>
          <p14:tracePt t="14855" x="1752600" y="2298700"/>
          <p14:tracePt t="14871" x="1714500" y="2374900"/>
          <p14:tracePt t="14888" x="1708150" y="2476500"/>
          <p14:tracePt t="14905" x="1746250" y="2559050"/>
          <p14:tracePt t="14921" x="1879600" y="2736850"/>
          <p14:tracePt t="14938" x="2044700" y="2901950"/>
          <p14:tracePt t="14955" x="2190750" y="3003550"/>
          <p14:tracePt t="14971" x="2527300" y="3155950"/>
          <p14:tracePt t="14988" x="2768600" y="3181350"/>
          <p14:tracePt t="15004" x="3086100" y="3181350"/>
          <p14:tracePt t="15021" x="3238500" y="3136900"/>
          <p14:tracePt t="15038" x="3321050" y="3092450"/>
          <p14:tracePt t="15055" x="3384550" y="3003550"/>
          <p14:tracePt t="15071" x="3384550" y="2927350"/>
          <p14:tracePt t="15088" x="3327400" y="2768600"/>
          <p14:tracePt t="15105" x="3238500" y="2667000"/>
          <p14:tracePt t="15121" x="3111500" y="2584450"/>
          <p14:tracePt t="15138" x="2889250" y="2463800"/>
          <p14:tracePt t="15155" x="2667000" y="2400300"/>
          <p14:tracePt t="15171" x="2444750" y="2374900"/>
          <p14:tracePt t="15188" x="2273300" y="2374900"/>
          <p14:tracePt t="15204" x="2152650" y="2393950"/>
          <p14:tracePt t="15206" x="2108200" y="2406650"/>
          <p14:tracePt t="15221" x="2012950" y="2457450"/>
          <p14:tracePt t="15238" x="1955800" y="2501900"/>
          <p14:tracePt t="15255" x="1905000" y="2565400"/>
          <p14:tracePt t="15271" x="1898650" y="2616200"/>
          <p14:tracePt t="15288" x="1898650" y="2679700"/>
          <p14:tracePt t="15305" x="1930400" y="2794000"/>
          <p14:tracePt t="15321" x="1962150" y="2876550"/>
          <p14:tracePt t="15338" x="2038350" y="2990850"/>
          <p14:tracePt t="15355" x="2120900" y="3079750"/>
          <p14:tracePt t="15371" x="2222500" y="3149600"/>
          <p14:tracePt t="15388" x="2400300" y="3225800"/>
          <p14:tracePt t="15405" x="2590800" y="3251200"/>
          <p14:tracePt t="15421" x="2895600" y="3257550"/>
          <p14:tracePt t="15438" x="3124200" y="3225800"/>
          <p14:tracePt t="15454" x="3314700" y="3187700"/>
          <p14:tracePt t="15471" x="3536950" y="3079750"/>
          <p14:tracePt t="15488" x="3632200" y="3009900"/>
          <p14:tracePt t="15505" x="3721100" y="2914650"/>
          <p14:tracePt t="15521" x="3746500" y="2863850"/>
          <p14:tracePt t="15538" x="3752850" y="2819400"/>
          <p14:tracePt t="15555" x="3721100" y="2743200"/>
          <p14:tracePt t="15571" x="3657600" y="2686050"/>
          <p14:tracePt t="15588" x="3479800" y="2584450"/>
          <p14:tracePt t="15605" x="3308350" y="2527300"/>
          <p14:tracePt t="15621" x="3041650" y="2463800"/>
          <p14:tracePt t="15638" x="2870200" y="2438400"/>
          <p14:tracePt t="15654" x="2686050" y="2438400"/>
          <p14:tracePt t="15671" x="2501900" y="2457450"/>
          <p14:tracePt t="15688" x="2413000" y="2476500"/>
          <p14:tracePt t="15704" x="2324100" y="2533650"/>
          <p14:tracePt t="15721" x="2266950" y="2565400"/>
          <p14:tracePt t="15738" x="2228850" y="2603500"/>
          <p14:tracePt t="15755" x="2203450" y="2667000"/>
          <p14:tracePt t="15771" x="2197100" y="2705100"/>
          <p14:tracePt t="15788" x="2197100" y="2787650"/>
          <p14:tracePt t="15805" x="2235200" y="2863850"/>
          <p14:tracePt t="15821" x="2292350" y="2921000"/>
          <p14:tracePt t="15838" x="2406650" y="3009900"/>
          <p14:tracePt t="15854" x="2571750" y="3079750"/>
          <p14:tracePt t="15871" x="2959100" y="3187700"/>
          <p14:tracePt t="15888" x="3282950" y="3219450"/>
          <p14:tracePt t="15904" x="3613150" y="3219450"/>
          <p14:tracePt t="15921" x="4044950" y="3149600"/>
          <p14:tracePt t="15938" x="4229100" y="3086100"/>
          <p14:tracePt t="15954" x="4445000" y="2959100"/>
          <p14:tracePt t="15971" x="4527550" y="2876550"/>
          <p14:tracePt t="15988" x="4584700" y="2800350"/>
          <p14:tracePt t="16005" x="4622800" y="2692400"/>
          <p14:tracePt t="16021" x="4610100" y="2635250"/>
          <p14:tracePt t="16038" x="4521200" y="2533650"/>
          <p14:tracePt t="16055" x="4394200" y="2432050"/>
          <p14:tracePt t="16071" x="4210050" y="2305050"/>
          <p14:tracePt t="16088" x="3816350" y="2139950"/>
          <p14:tracePt t="16105" x="3479800" y="2070100"/>
          <p14:tracePt t="16121" x="3079750" y="2051050"/>
          <p14:tracePt t="16138" x="2800350" y="2070100"/>
          <p14:tracePt t="16155" x="2635250" y="2139950"/>
          <p14:tracePt t="16171" x="2438400" y="2279650"/>
          <p14:tracePt t="16188" x="2355850" y="2362200"/>
          <p14:tracePt t="16205" x="2286000" y="2476500"/>
          <p14:tracePt t="16221" x="2273300" y="2552700"/>
          <p14:tracePt t="16238" x="2292350" y="2622550"/>
          <p14:tracePt t="16255" x="2387600" y="2755900"/>
          <p14:tracePt t="16271" x="2489200" y="2832100"/>
          <p14:tracePt t="16288" x="2787650" y="2959100"/>
          <p14:tracePt t="16305" x="3054350" y="3035300"/>
          <p14:tracePt t="16321" x="3371850" y="3117850"/>
          <p14:tracePt t="16338" x="3784600" y="3155950"/>
          <p14:tracePt t="16355" x="4000500" y="3155950"/>
          <p14:tracePt t="16371" x="4337050" y="3086100"/>
          <p14:tracePt t="16388" x="4533900" y="3028950"/>
          <p14:tracePt t="16405" x="4686300" y="2959100"/>
          <p14:tracePt t="16421" x="4851400" y="2844800"/>
          <p14:tracePt t="16438" x="4921250" y="2781300"/>
          <p14:tracePt t="16455" x="4959350" y="2736850"/>
          <p14:tracePt t="16471" x="4965700" y="2724150"/>
          <p14:tracePt t="16505" x="4902200" y="2692400"/>
          <p14:tracePt t="16521" x="4737100" y="2635250"/>
          <p14:tracePt t="16538" x="4425950" y="2546350"/>
          <p14:tracePt t="16555" x="4121150" y="2495550"/>
          <p14:tracePt t="16571" x="3778250" y="2451100"/>
          <p14:tracePt t="16588" x="3244850" y="2425700"/>
          <p14:tracePt t="16605" x="2971800" y="2438400"/>
          <p14:tracePt t="16621" x="2609850" y="2501900"/>
          <p14:tracePt t="16638" x="2438400" y="2559050"/>
          <p14:tracePt t="16655" x="2305050" y="2603500"/>
          <p14:tracePt t="16671" x="2108200" y="2705100"/>
          <p14:tracePt t="16688" x="2025650" y="2755900"/>
          <p14:tracePt t="16705" x="1949450" y="2794000"/>
          <p14:tracePt t="16721" x="1924050" y="2806700"/>
          <p14:tracePt t="16953" x="2000250" y="2806700"/>
          <p14:tracePt t="16961" x="2133600" y="2800350"/>
          <p14:tracePt t="16971" x="2273300" y="2787650"/>
          <p14:tracePt t="16988" x="2578100" y="2774950"/>
          <p14:tracePt t="17005" x="3016250" y="2774950"/>
          <p14:tracePt t="17021" x="3225800" y="2781300"/>
          <p14:tracePt t="17038" x="3524250" y="2800350"/>
          <p14:tracePt t="17055" x="3714750" y="2825750"/>
          <p14:tracePt t="17071" x="3943350" y="2870200"/>
          <p14:tracePt t="17088" x="4216400" y="2946400"/>
          <p14:tracePt t="17105" x="4349750" y="2997200"/>
          <p14:tracePt t="17121" x="4438650" y="3048000"/>
          <p14:tracePt t="17138" x="4451350" y="3054350"/>
          <p14:tracePt t="17155" x="4457700" y="3060700"/>
          <p14:tracePt t="17171" x="4451350" y="3067050"/>
          <p14:tracePt t="17188" x="4419600" y="3073400"/>
          <p14:tracePt t="17205" x="4216400" y="3086100"/>
          <p14:tracePt t="17221" x="4025900" y="3092450"/>
          <p14:tracePt t="17238" x="3638550" y="3111500"/>
          <p14:tracePt t="17255" x="3302000" y="3130550"/>
          <p14:tracePt t="17271" x="2921000" y="3155950"/>
          <p14:tracePt t="17288" x="2266950" y="3232150"/>
          <p14:tracePt t="17305" x="1943100" y="3276600"/>
          <p14:tracePt t="17321" x="1644650" y="3333750"/>
          <p14:tracePt t="17338" x="1492250" y="3352800"/>
          <p14:tracePt t="17355" x="1435100" y="3352800"/>
          <p14:tracePt t="17371" x="1422400" y="3352800"/>
          <p14:tracePt t="17388" x="1435100" y="3327400"/>
          <p14:tracePt t="17404" x="1454150" y="3308350"/>
          <p14:tracePt t="17421" x="1473200" y="3282950"/>
          <p14:tracePt t="17438" x="1479550" y="3270250"/>
          <p14:tracePt t="17455" x="1485900" y="3263900"/>
          <p14:tracePt t="20348" x="1460500" y="3263900"/>
          <p14:tracePt t="20355" x="1416050" y="3263900"/>
          <p14:tracePt t="20362" x="1352550" y="3263900"/>
          <p14:tracePt t="20372" x="1308100" y="3263900"/>
          <p14:tracePt t="20388" x="1231900" y="3263900"/>
          <p14:tracePt t="20405" x="1130300" y="3263900"/>
          <p14:tracePt t="20421" x="1060450" y="3282950"/>
          <p14:tracePt t="20455" x="787400" y="3422650"/>
          <p14:tracePt t="20488" x="527050" y="3587750"/>
          <p14:tracePt t="20522" x="336550" y="3733800"/>
          <p14:tracePt t="20538" x="292100" y="3784600"/>
          <p14:tracePt t="20555" x="247650" y="3822700"/>
          <p14:tracePt t="20572" x="247650" y="3841750"/>
          <p14:tracePt t="20588" x="254000" y="3848100"/>
          <p14:tracePt t="20605" x="311150" y="3854450"/>
          <p14:tracePt t="20622" x="381000" y="3854450"/>
          <p14:tracePt t="20638" x="533400" y="3848100"/>
          <p14:tracePt t="20655" x="692150" y="3829050"/>
          <p14:tracePt t="20672" x="946150" y="3803650"/>
          <p14:tracePt t="20688" x="1130300" y="3784600"/>
          <p14:tracePt t="20705" x="1314450" y="3784600"/>
          <p14:tracePt t="20707" x="1403350" y="3778250"/>
          <p14:tracePt t="20722" x="1562100" y="3778250"/>
          <p14:tracePt t="20738" x="1657350" y="3778250"/>
          <p14:tracePt t="20755" x="1752600" y="3784600"/>
          <p14:tracePt t="20771" x="1892300" y="3810000"/>
          <p14:tracePt t="20788" x="1955800" y="3816350"/>
          <p14:tracePt t="20805" x="2012950" y="3822700"/>
          <p14:tracePt t="20821" x="2051050" y="3835400"/>
          <p14:tracePt t="20838" x="2089150" y="3848100"/>
          <p14:tracePt t="20855" x="2184400" y="3873500"/>
          <p14:tracePt t="20872" x="2254250" y="3892550"/>
          <p14:tracePt t="20888" x="2387600" y="3924300"/>
          <p14:tracePt t="20905" x="2438400" y="3930650"/>
          <p14:tracePt t="20922" x="2463800" y="3937000"/>
          <p14:tracePt t="20938" x="2482850" y="3943350"/>
          <p14:tracePt t="20955" x="2489200" y="3943350"/>
          <p14:tracePt t="20971" x="2527300" y="3949700"/>
          <p14:tracePt t="20988" x="2590800" y="3949700"/>
          <p14:tracePt t="21005" x="2679700" y="3949700"/>
          <p14:tracePt t="21021" x="2863850" y="3937000"/>
          <p14:tracePt t="21038" x="2971800" y="3924300"/>
          <p14:tracePt t="21055" x="3092450" y="3898900"/>
          <p14:tracePt t="21071" x="3162300" y="3886200"/>
          <p14:tracePt t="21088" x="3238500" y="3879850"/>
          <p14:tracePt t="21105" x="3397250" y="3854450"/>
          <p14:tracePt t="21121" x="3492500" y="3848100"/>
          <p14:tracePt t="21138" x="3625850" y="3848100"/>
          <p14:tracePt t="21155" x="3714750" y="3860800"/>
          <p14:tracePt t="21171" x="3879850" y="3892550"/>
          <p14:tracePt t="21188" x="3987800" y="3917950"/>
          <p14:tracePt t="21205" x="4095750" y="3924300"/>
          <p14:tracePt t="21209" x="4140200" y="3930650"/>
          <p14:tracePt t="21222" x="4216400" y="3949700"/>
          <p14:tracePt t="21238" x="4279900" y="3962400"/>
          <p14:tracePt t="21255" x="4324350" y="3975100"/>
          <p14:tracePt t="21272" x="4362450" y="3975100"/>
          <p14:tracePt t="21305" x="4343400" y="3956050"/>
          <p14:tracePt t="21619" x="4387850" y="3943350"/>
          <p14:tracePt t="21626" x="4464050" y="3924300"/>
          <p14:tracePt t="21640" x="4540250" y="3905250"/>
          <p14:tracePt t="21655" x="4737100" y="3873500"/>
          <p14:tracePt t="21672" x="4864100" y="3860800"/>
          <p14:tracePt t="21688" x="5080000" y="3835400"/>
          <p14:tracePt t="21705" x="5187950" y="3822700"/>
          <p14:tracePt t="21708" x="5232400" y="3816350"/>
          <p14:tracePt t="21722" x="5334000" y="3803650"/>
          <p14:tracePt t="21739" x="5410200" y="3797300"/>
          <p14:tracePt t="21756" x="5499100" y="3790950"/>
          <p14:tracePt t="21772" x="5588000" y="3778250"/>
          <p14:tracePt t="21788" x="5619750" y="3778250"/>
          <p14:tracePt t="21805" x="5632450" y="3778250"/>
          <p14:tracePt t="21822" x="5632450" y="3771900"/>
          <p14:tracePt t="22124" x="5613400" y="3771900"/>
          <p14:tracePt t="22131" x="5607050" y="3771900"/>
          <p14:tracePt t="22138" x="5588000" y="3771900"/>
          <p14:tracePt t="22155" x="5562600" y="3778250"/>
          <p14:tracePt t="22172" x="5524500" y="3778250"/>
          <p14:tracePt t="22188" x="5486400" y="3778250"/>
          <p14:tracePt t="22205" x="5461000" y="3784600"/>
          <p14:tracePt t="22207" x="5448300" y="3784600"/>
          <p14:tracePt t="22221" x="5403850" y="3784600"/>
          <p14:tracePt t="22238" x="5359400" y="3784600"/>
          <p14:tracePt t="22255" x="5314950" y="3790950"/>
          <p14:tracePt t="22272" x="5187950" y="3803650"/>
          <p14:tracePt t="22288" x="5086350" y="3803650"/>
          <p14:tracePt t="22305" x="4933950" y="3822700"/>
          <p14:tracePt t="22322" x="4845050" y="3835400"/>
          <p14:tracePt t="22338" x="4768850" y="3841750"/>
          <p14:tracePt t="22355" x="4667250" y="3867150"/>
          <p14:tracePt t="22372" x="4629150" y="3867150"/>
          <p14:tracePt t="22388" x="4565650" y="3867150"/>
          <p14:tracePt t="22405" x="4533900" y="3860800"/>
          <p14:tracePt t="22422" x="4508500" y="3854450"/>
          <p14:tracePt t="22439" x="4457700" y="3854450"/>
          <p14:tracePt t="22455" x="4425950" y="3854450"/>
          <p14:tracePt t="22472" x="4381500" y="3860800"/>
          <p14:tracePt t="22488" x="4356100" y="3860800"/>
          <p14:tracePt t="22505" x="4311650" y="3867150"/>
          <p14:tracePt t="22522" x="4279900" y="3873500"/>
          <p14:tracePt t="22539" x="4248150" y="3873500"/>
          <p14:tracePt t="22555" x="4222750" y="3886200"/>
          <p14:tracePt t="22572" x="4216400" y="3892550"/>
          <p14:tracePt t="22588" x="4210050" y="3892550"/>
          <p14:tracePt t="22652" x="4229100" y="3892550"/>
          <p14:tracePt t="22659" x="4241800" y="3892550"/>
          <p14:tracePt t="22672" x="4273550" y="3892550"/>
          <p14:tracePt t="22689" x="4387850" y="3886200"/>
          <p14:tracePt t="22705" x="4483100" y="3886200"/>
          <p14:tracePt t="22708" x="4527550" y="3873500"/>
          <p14:tracePt t="22722" x="4635500" y="3886200"/>
          <p14:tracePt t="22739" x="4737100" y="3892550"/>
          <p14:tracePt t="22755" x="4864100" y="3917950"/>
          <p14:tracePt t="22772" x="5060950" y="3949700"/>
          <p14:tracePt t="22789" x="5181600" y="3981450"/>
          <p14:tracePt t="22805" x="5365750" y="4013200"/>
          <p14:tracePt t="22822" x="5486400" y="4032250"/>
          <p14:tracePt t="22838" x="5607050" y="4044950"/>
          <p14:tracePt t="22855" x="5778500" y="4044950"/>
          <p14:tracePt t="22873" x="5969000" y="4038600"/>
          <p14:tracePt t="22889" x="6076950" y="4032250"/>
          <p14:tracePt t="22905" x="6172200" y="4032250"/>
          <p14:tracePt t="22922" x="6286500" y="4006850"/>
          <p14:tracePt t="22940" x="6350000" y="3994150"/>
          <p14:tracePt t="22955" x="6381750" y="3994150"/>
          <p14:tracePt t="22972" x="6400800" y="3994150"/>
          <p14:tracePt t="23047" x="6400800" y="3987800"/>
          <p14:tracePt t="23061" x="6394450" y="3981450"/>
          <p14:tracePt t="23305" x="6381750" y="3981450"/>
          <p14:tracePt t="23312" x="6356350" y="3981450"/>
          <p14:tracePt t="23321" x="6343650" y="3981450"/>
          <p14:tracePt t="23338" x="6299200" y="3975100"/>
          <p14:tracePt t="23355" x="6254750" y="3956050"/>
          <p14:tracePt t="23372" x="6235700" y="3937000"/>
          <p14:tracePt t="23388" x="6235700" y="3905250"/>
          <p14:tracePt t="23405" x="6280150" y="3835400"/>
          <p14:tracePt t="23421" x="6356350" y="3765550"/>
          <p14:tracePt t="23439" x="6559550" y="3632200"/>
          <p14:tracePt t="23455" x="6756400" y="3543300"/>
          <p14:tracePt t="23471" x="7092950" y="3441700"/>
          <p14:tracePt t="23489" x="7353300" y="3403600"/>
          <p14:tracePt t="23505" x="7575550" y="3384550"/>
          <p14:tracePt t="23522" x="7950200" y="3384550"/>
          <p14:tracePt t="23539" x="8096250" y="3403600"/>
          <p14:tracePt t="23555" x="8261350" y="3435350"/>
          <p14:tracePt t="23572" x="8318500" y="3448050"/>
          <p14:tracePt t="23588" x="8369300" y="3467100"/>
          <p14:tracePt t="23605" x="8413750" y="3486150"/>
          <p14:tracePt t="23622" x="8432800" y="3492500"/>
          <p14:tracePt t="23638" x="8432800" y="3498850"/>
          <p14:tracePt t="23702" x="8432800" y="3505200"/>
          <p14:tracePt t="23716" x="8426450" y="3511550"/>
          <p14:tracePt t="23723" x="8407400" y="3511550"/>
          <p14:tracePt t="23739" x="8375650" y="3524250"/>
          <p14:tracePt t="23755" x="8293100" y="3543300"/>
          <p14:tracePt t="23772" x="8096250" y="3581400"/>
          <p14:tracePt t="23789" x="7918450" y="3606800"/>
          <p14:tracePt t="23805" x="7524750" y="3644900"/>
          <p14:tracePt t="23822" x="7213600" y="3663950"/>
          <p14:tracePt t="23839" x="6858000" y="3676650"/>
          <p14:tracePt t="23855" x="6318250" y="3676650"/>
          <p14:tracePt t="23872" x="5880100" y="3670300"/>
          <p14:tracePt t="23888" x="5295900" y="3670300"/>
          <p14:tracePt t="23905" x="4857750" y="3676650"/>
          <p14:tracePt t="23922" x="4457700" y="3702050"/>
          <p14:tracePt t="23939" x="3987800" y="3721100"/>
          <p14:tracePt t="23955" x="3714750" y="3740150"/>
          <p14:tracePt t="23972" x="3378200" y="3765550"/>
          <p14:tracePt t="23989" x="3162300" y="3803650"/>
          <p14:tracePt t="24006" x="2959100" y="3829050"/>
          <p14:tracePt t="24022" x="2705100" y="3867150"/>
          <p14:tracePt t="24039" x="2533650" y="3892550"/>
          <p14:tracePt t="24055" x="2292350" y="3949700"/>
          <p14:tracePt t="24072" x="2165350" y="3981450"/>
          <p14:tracePt t="24089" x="2063750" y="4006850"/>
          <p14:tracePt t="24105" x="1936750" y="4051300"/>
          <p14:tracePt t="24122" x="1860550" y="4089400"/>
          <p14:tracePt t="24138" x="1778000" y="4127500"/>
          <p14:tracePt t="24155" x="1720850" y="4165600"/>
          <p14:tracePt t="24172" x="1670050" y="4191000"/>
          <p14:tracePt t="24188" x="1625600" y="4203700"/>
          <p14:tracePt t="24205" x="1600200" y="4222750"/>
          <p14:tracePt t="24207" x="1593850" y="4222750"/>
          <p14:tracePt t="24221" x="1581150" y="4229100"/>
          <p14:tracePt t="24239" x="1568450" y="4235450"/>
          <p14:tracePt t="24255" x="1555750" y="4248150"/>
          <p14:tracePt t="24272" x="1543050" y="4254500"/>
          <p14:tracePt t="24289" x="1530350" y="4260850"/>
          <p14:tracePt t="24380" x="1530350" y="4267200"/>
          <p14:tracePt t="24408" x="1543050" y="4273550"/>
          <p14:tracePt t="24415" x="1549400" y="4273550"/>
          <p14:tracePt t="24422" x="1568450" y="4273550"/>
          <p14:tracePt t="24439" x="1619250" y="4273550"/>
          <p14:tracePt t="24455" x="1701800" y="4260850"/>
          <p14:tracePt t="24472" x="1847850" y="4235450"/>
          <p14:tracePt t="24489" x="1936750" y="4222750"/>
          <p14:tracePt t="24505" x="1993900" y="4216400"/>
          <p14:tracePt t="24522" x="2051050" y="4203700"/>
          <p14:tracePt t="24539" x="2070100" y="4197350"/>
          <p14:tracePt t="24555" x="2089150" y="4197350"/>
          <p14:tracePt t="24639" x="2095500" y="4197350"/>
          <p14:tracePt t="24646" x="2101850" y="4197350"/>
          <p14:tracePt t="24659" x="2108200" y="4191000"/>
          <p14:tracePt t="24672" x="2146300" y="4178300"/>
          <p14:tracePt t="24689" x="2190750" y="4159250"/>
          <p14:tracePt t="24705" x="2260600" y="4127500"/>
          <p14:tracePt t="24707" x="2305050" y="4114800"/>
          <p14:tracePt t="24722" x="2374900" y="4083050"/>
          <p14:tracePt t="24739" x="2457450" y="4057650"/>
          <p14:tracePt t="24755" x="2514600" y="4044950"/>
          <p14:tracePt t="24772" x="2622550" y="4013200"/>
          <p14:tracePt t="24788" x="2730500" y="4000500"/>
          <p14:tracePt t="24805" x="2882900" y="3975100"/>
          <p14:tracePt t="24822" x="2990850" y="3962400"/>
          <p14:tracePt t="24838" x="3092450" y="3949700"/>
          <p14:tracePt t="24855" x="3244850" y="3930650"/>
          <p14:tracePt t="24872" x="3340100" y="3917950"/>
          <p14:tracePt t="24888" x="3467100" y="3905250"/>
          <p14:tracePt t="24905" x="3530600" y="3905250"/>
          <p14:tracePt t="24922" x="3606800" y="3905250"/>
          <p14:tracePt t="24939" x="3683000" y="3905250"/>
          <p14:tracePt t="24955" x="3771900" y="3905250"/>
          <p14:tracePt t="24972" x="3892550" y="3905250"/>
          <p14:tracePt t="24989" x="3956050" y="3911600"/>
          <p14:tracePt t="25005" x="4006850" y="3911600"/>
          <p14:tracePt t="25022" x="4064000" y="3924300"/>
          <p14:tracePt t="25038" x="4095750" y="3930650"/>
          <p14:tracePt t="25055" x="4159250" y="3937000"/>
          <p14:tracePt t="25072" x="4197350" y="3937000"/>
          <p14:tracePt t="25088" x="4235450" y="3943350"/>
          <p14:tracePt t="25105" x="4305300" y="3943350"/>
          <p14:tracePt t="25122" x="4375150" y="3949700"/>
          <p14:tracePt t="25139" x="4425950" y="3956050"/>
          <p14:tracePt t="25155" x="4464050" y="3956050"/>
          <p14:tracePt t="25172" x="4514850" y="3968750"/>
          <p14:tracePt t="25189" x="4559300" y="3975100"/>
          <p14:tracePt t="25205" x="4603750" y="3981450"/>
          <p14:tracePt t="25208" x="4629150" y="3987800"/>
          <p14:tracePt t="25222" x="4686300" y="3987800"/>
          <p14:tracePt t="25239" x="4737100" y="3994150"/>
          <p14:tracePt t="25255" x="4800600" y="4000500"/>
          <p14:tracePt t="25271" x="4832350" y="4006850"/>
          <p14:tracePt t="25288" x="4883150" y="4019550"/>
          <p14:tracePt t="25305" x="4940300" y="4025900"/>
          <p14:tracePt t="25322" x="4991100" y="4038600"/>
          <p14:tracePt t="25338" x="5073650" y="4038600"/>
          <p14:tracePt t="25355" x="5124450" y="4044950"/>
          <p14:tracePt t="25372" x="5181600" y="4051300"/>
          <p14:tracePt t="25388" x="5264150" y="4057650"/>
          <p14:tracePt t="25405" x="5314950" y="4057650"/>
          <p14:tracePt t="25421" x="5403850" y="4064000"/>
          <p14:tracePt t="25439" x="5454650" y="4064000"/>
          <p14:tracePt t="25455" x="5511800" y="4064000"/>
          <p14:tracePt t="25472" x="5626100" y="4064000"/>
          <p14:tracePt t="25489" x="5708650" y="4070350"/>
          <p14:tracePt t="25505" x="5816600" y="4076700"/>
          <p14:tracePt t="25522" x="5924550" y="4095750"/>
          <p14:tracePt t="25539" x="6026150" y="4108450"/>
          <p14:tracePt t="25555" x="6159500" y="4127500"/>
          <p14:tracePt t="25572" x="6242050" y="4133850"/>
          <p14:tracePt t="25588" x="6394450" y="4146550"/>
          <p14:tracePt t="25605" x="6496050" y="4165600"/>
          <p14:tracePt t="25622" x="6572250" y="4178300"/>
          <p14:tracePt t="25638" x="6661150" y="4184650"/>
          <p14:tracePt t="25655" x="6686550" y="4191000"/>
          <p14:tracePt t="25672" x="6705600" y="4197350"/>
          <p14:tracePt t="25689" x="6711950" y="4197350"/>
          <p14:tracePt t="26034" x="6756400" y="4197350"/>
          <p14:tracePt t="26042" x="6800850" y="4191000"/>
          <p14:tracePt t="26056" x="6877050" y="4178300"/>
          <p14:tracePt t="26072" x="6927850" y="4171950"/>
          <p14:tracePt t="26088" x="6972300" y="4165600"/>
          <p14:tracePt t="26105" x="6985000" y="4165600"/>
          <p14:tracePt t="26139" x="6985000" y="4159250"/>
          <p14:tracePt t="26309" x="6978650" y="4159250"/>
          <p14:tracePt t="26330" x="6972300" y="4159250"/>
          <p14:tracePt t="26337" x="6965950" y="4159250"/>
          <p14:tracePt t="26350" x="6959600" y="4159250"/>
          <p14:tracePt t="26373" x="6953250" y="4159250"/>
          <p14:tracePt t="26400" x="6946900" y="4159250"/>
          <p14:tracePt t="26406" x="6940550" y="4159250"/>
          <p14:tracePt t="26637" x="6927850" y="4159250"/>
          <p14:tracePt t="26643" x="6908800" y="4159250"/>
          <p14:tracePt t="26655" x="6896100" y="4159250"/>
          <p14:tracePt t="26672" x="6877050" y="4159250"/>
          <p14:tracePt t="26689" x="6864350" y="4159250"/>
          <p14:tracePt t="26768" x="6858000" y="4152900"/>
          <p14:tracePt t="26788" x="6819900" y="4146550"/>
          <p14:tracePt t="26805" x="6769100" y="4127500"/>
          <p14:tracePt t="26822" x="6692900" y="4108450"/>
          <p14:tracePt t="26839" x="6553200" y="4070350"/>
          <p14:tracePt t="26855" x="6445250" y="4038600"/>
          <p14:tracePt t="26872" x="6273800" y="3994150"/>
          <p14:tracePt t="26889" x="6165850" y="3981450"/>
          <p14:tracePt t="26905" x="6064250" y="3949700"/>
          <p14:tracePt t="26922" x="5848350" y="3905250"/>
          <p14:tracePt t="26939" x="5676900" y="3873500"/>
          <p14:tracePt t="26955" x="5410200" y="3829050"/>
          <p14:tracePt t="26972" x="5219700" y="3803650"/>
          <p14:tracePt t="26990" x="4953000" y="3759200"/>
          <p14:tracePt t="27005" x="4787900" y="3746500"/>
          <p14:tracePt t="27022" x="4616450" y="3714750"/>
          <p14:tracePt t="27038" x="4343400" y="3702050"/>
          <p14:tracePt t="27055" x="4159250" y="3676650"/>
          <p14:tracePt t="27907" x="4133850" y="3676650"/>
          <p14:tracePt t="27913" x="4108450" y="3676650"/>
          <p14:tracePt t="27922" x="4070350" y="3676650"/>
          <p14:tracePt t="27939" x="3956050" y="3657600"/>
          <p14:tracePt t="27956" x="3676650" y="3632200"/>
          <p14:tracePt t="27972" x="3454400" y="3625850"/>
          <p14:tracePt t="27988" x="3213100" y="3625850"/>
          <p14:tracePt t="28006" x="2838450" y="3625850"/>
          <p14:tracePt t="28039" x="2298700" y="3625850"/>
          <p14:tracePt t="28072" x="2019300" y="3606800"/>
          <p14:tracePt t="28106" x="1873250" y="3562350"/>
          <p14:tracePt t="29435" x="1866900" y="3562350"/>
          <p14:tracePt t="29476" x="1860550" y="3562350"/>
          <p14:tracePt t="29496" x="1854200" y="3562350"/>
          <p14:tracePt t="29503" x="1841500" y="3556000"/>
          <p14:tracePt t="29510" x="1835150" y="3556000"/>
          <p14:tracePt t="29522" x="1822450" y="3549650"/>
          <p14:tracePt t="29538" x="1778000" y="3549650"/>
          <p14:tracePt t="29572" x="1625600" y="3562350"/>
          <p14:tracePt t="29605" x="1397000" y="3600450"/>
          <p14:tracePt t="29638" x="1028700" y="3702050"/>
          <p14:tracePt t="29655" x="882650" y="3740150"/>
          <p14:tracePt t="29672" x="704850" y="3797300"/>
          <p14:tracePt t="29689" x="603250" y="3841750"/>
          <p14:tracePt t="29705" x="488950" y="3886200"/>
          <p14:tracePt t="29722" x="450850" y="3892550"/>
          <p14:tracePt t="29739" x="438150" y="3898900"/>
          <p14:tracePt t="29755" x="425450" y="3905250"/>
          <p14:tracePt t="29837" x="431800" y="3898900"/>
          <p14:tracePt t="29851" x="438150" y="3892550"/>
          <p14:tracePt t="29858" x="457200" y="3879850"/>
          <p14:tracePt t="29872" x="520700" y="3848100"/>
          <p14:tracePt t="29889" x="584200" y="3803650"/>
          <p14:tracePt t="29905" x="711200" y="3740150"/>
          <p14:tracePt t="29922" x="800100" y="3702050"/>
          <p14:tracePt t="29939" x="882650" y="3663950"/>
          <p14:tracePt t="29956" x="952500" y="3644900"/>
          <p14:tracePt t="29972" x="965200" y="3644900"/>
          <p14:tracePt t="29989" x="971550" y="3638550"/>
          <p14:tracePt t="30023" x="971550" y="3632200"/>
          <p14:tracePt t="30156" x="971550" y="3638550"/>
          <p14:tracePt t="30171" x="977900" y="3638550"/>
          <p14:tracePt t="30184" x="977900" y="3651250"/>
          <p14:tracePt t="30198" x="984250" y="3657600"/>
          <p14:tracePt t="30221" x="984250" y="3663950"/>
          <p14:tracePt t="30229" x="984250" y="3670300"/>
          <p14:tracePt t="30239" x="990600" y="3670300"/>
          <p14:tracePt t="30256" x="996950" y="3676650"/>
          <p14:tracePt t="30316" x="996950" y="3683000"/>
          <p14:tracePt t="30379" x="996950" y="3689350"/>
          <p14:tracePt t="30427" x="990600" y="3689350"/>
          <p14:tracePt t="30433" x="971550" y="3695700"/>
          <p14:tracePt t="30441" x="952500" y="3702050"/>
          <p14:tracePt t="30457" x="914400" y="3708400"/>
          <p14:tracePt t="30472" x="857250" y="3708400"/>
          <p14:tracePt t="30489" x="800100" y="3702050"/>
          <p14:tracePt t="30505" x="742950" y="3651250"/>
          <p14:tracePt t="30523" x="736600" y="3594100"/>
          <p14:tracePt t="30539" x="831850" y="3390900"/>
          <p14:tracePt t="30556" x="958850" y="3206750"/>
          <p14:tracePt t="30572" x="1174750" y="2952750"/>
          <p14:tracePt t="30588" x="1333500" y="2813050"/>
          <p14:tracePt t="30605" x="1524000" y="2686050"/>
          <p14:tracePt t="30622" x="1822450" y="2559050"/>
          <p14:tracePt t="30638" x="2076450" y="2501900"/>
          <p14:tracePt t="30655" x="2438400" y="2482850"/>
          <p14:tracePt t="30672" x="2762250" y="2508250"/>
          <p14:tracePt t="30689" x="3016250" y="2565400"/>
          <p14:tracePt t="30705" x="3390900" y="2698750"/>
          <p14:tracePt t="30722" x="3587750" y="2774950"/>
          <p14:tracePt t="30739" x="3803650" y="2895600"/>
          <p14:tracePt t="30756" x="3911600" y="2978150"/>
          <p14:tracePt t="30772" x="4000500" y="3079750"/>
          <p14:tracePt t="30789" x="4070350" y="3206750"/>
          <p14:tracePt t="30805" x="4083050" y="3295650"/>
          <p14:tracePt t="30822" x="4076700" y="3397250"/>
          <p14:tracePt t="30839" x="4051300" y="3460750"/>
          <p14:tracePt t="30856" x="4019550" y="3498850"/>
          <p14:tracePt t="30872" x="3917950" y="3600450"/>
          <p14:tracePt t="30889" x="3810000" y="3695700"/>
          <p14:tracePt t="30905" x="3619500" y="3803650"/>
          <p14:tracePt t="30922" x="3473450" y="3854450"/>
          <p14:tracePt t="30939" x="3340100" y="3905250"/>
          <p14:tracePt t="30956" x="3111500" y="3962400"/>
          <p14:tracePt t="30972" x="2965450" y="3981450"/>
          <p14:tracePt t="30989" x="2762250" y="3987800"/>
          <p14:tracePt t="31005" x="2635250" y="3994150"/>
          <p14:tracePt t="31022" x="2495550" y="3994150"/>
          <p14:tracePt t="31039" x="2343150" y="4000500"/>
          <p14:tracePt t="31056" x="2279650" y="4000500"/>
          <p14:tracePt t="31072" x="2184400" y="3987800"/>
          <p14:tracePt t="31089" x="2146300" y="3981450"/>
          <p14:tracePt t="31105" x="2095500" y="3975100"/>
          <p14:tracePt t="31122" x="2038350" y="3968750"/>
          <p14:tracePt t="31139" x="2006600" y="3968750"/>
          <p14:tracePt t="31155" x="1949450" y="3968750"/>
          <p14:tracePt t="31172" x="1924050" y="3968750"/>
          <p14:tracePt t="31189" x="1892300" y="3968750"/>
          <p14:tracePt t="31205" x="1841500" y="3968750"/>
          <p14:tracePt t="31222" x="1816100" y="3968750"/>
          <p14:tracePt t="31239" x="1790700" y="3968750"/>
          <p14:tracePt t="31256" x="1790700" y="3962400"/>
          <p14:tracePt t="31272" x="1784350" y="3962400"/>
          <p14:tracePt t="31305" x="1784350" y="3956050"/>
          <p14:tracePt t="31322" x="1784350" y="3949700"/>
          <p14:tracePt t="31339" x="1784350" y="3937000"/>
          <p14:tracePt t="31372" x="1790700" y="3937000"/>
          <p14:tracePt t="31389" x="1816100" y="3905250"/>
          <p14:tracePt t="31405" x="1866900" y="3854450"/>
          <p14:tracePt t="31422" x="1917700" y="3803650"/>
          <p14:tracePt t="31439" x="1968500" y="3771900"/>
          <p14:tracePt t="31456" x="2012950" y="3733800"/>
          <p14:tracePt t="31472" x="2019300" y="3733800"/>
          <p14:tracePt t="31489" x="2025650" y="3727450"/>
          <p14:tracePt t="31634" x="2019300" y="3727450"/>
          <p14:tracePt t="31654" x="2012950" y="3733800"/>
          <p14:tracePt t="31660" x="2000250" y="3746500"/>
          <p14:tracePt t="31672" x="1987550" y="3759200"/>
          <p14:tracePt t="31689" x="1924050" y="3810000"/>
          <p14:tracePt t="31705" x="1860550" y="3848100"/>
          <p14:tracePt t="31722" x="1803400" y="3892550"/>
          <p14:tracePt t="31739" x="1733550" y="3937000"/>
          <p14:tracePt t="31755" x="1701800" y="3956050"/>
          <p14:tracePt t="31772" x="1657350" y="3968750"/>
          <p14:tracePt t="32294" x="1625600" y="3968750"/>
          <p14:tracePt t="32302" x="1587500" y="3968750"/>
          <p14:tracePt t="32309" x="1549400" y="3968750"/>
          <p14:tracePt t="32323" x="1428750" y="3968750"/>
          <p14:tracePt t="32339" x="1314450" y="3968750"/>
          <p14:tracePt t="32355" x="1136650" y="3930650"/>
          <p14:tracePt t="32372" x="1035050" y="3898900"/>
          <p14:tracePt t="32406" x="812800" y="3778250"/>
          <p14:tracePt t="32439" x="730250" y="3657600"/>
          <p14:tracePt t="32472" x="787400" y="3454400"/>
          <p14:tracePt t="32489" x="927100" y="3327400"/>
          <p14:tracePt t="32506" x="1028700" y="3257550"/>
          <p14:tracePt t="32522" x="1231900" y="3181350"/>
          <p14:tracePt t="32539" x="1422400" y="3155950"/>
          <p14:tracePt t="32556" x="1568450" y="3168650"/>
          <p14:tracePt t="32572" x="1778000" y="3225800"/>
          <p14:tracePt t="32589" x="1936750" y="3295650"/>
          <p14:tracePt t="32605" x="2089150" y="3371850"/>
          <p14:tracePt t="32622" x="2247900" y="3511550"/>
          <p14:tracePt t="32639" x="2317750" y="3600450"/>
          <p14:tracePt t="32655" x="2393950" y="3702050"/>
          <p14:tracePt t="32672" x="2419350" y="3746500"/>
          <p14:tracePt t="32689" x="2444750" y="3803650"/>
          <p14:tracePt t="32705" x="2463800" y="3829050"/>
          <p14:tracePt t="32722" x="2489200" y="3867150"/>
          <p14:tracePt t="32739" x="2501900" y="3917950"/>
          <p14:tracePt t="32755" x="2501900" y="3943350"/>
          <p14:tracePt t="32772" x="2495550" y="3981450"/>
          <p14:tracePt t="32789" x="2476500" y="4006850"/>
          <p14:tracePt t="32805" x="2451100" y="4032250"/>
          <p14:tracePt t="32822" x="2400300" y="4076700"/>
          <p14:tracePt t="32839" x="2355850" y="4102100"/>
          <p14:tracePt t="32855" x="2247900" y="4146550"/>
          <p14:tracePt t="32872" x="2108200" y="4165600"/>
          <p14:tracePt t="32889" x="1955800" y="4191000"/>
          <p14:tracePt t="32906" x="1720850" y="4216400"/>
          <p14:tracePt t="32922" x="1511300" y="4229100"/>
          <p14:tracePt t="32939" x="1162050" y="4235450"/>
          <p14:tracePt t="32955" x="927100" y="4235450"/>
          <p14:tracePt t="32972" x="704850" y="4222750"/>
          <p14:tracePt t="32989" x="450850" y="4197350"/>
          <p14:tracePt t="33006" x="355600" y="4171950"/>
          <p14:tracePt t="33512" x="355600" y="4165600"/>
          <p14:tracePt t="33518" x="355600" y="4159250"/>
          <p14:tracePt t="33526" x="355600" y="4146550"/>
          <p14:tracePt t="33539" x="355600" y="4076700"/>
          <p14:tracePt t="33556" x="355600" y="3962400"/>
          <p14:tracePt t="33572" x="463550" y="3702050"/>
          <p14:tracePt t="33589" x="590550" y="3492500"/>
          <p14:tracePt t="33606" x="793750" y="3257550"/>
          <p14:tracePt t="33639" x="1504950" y="2794000"/>
          <p14:tracePt t="33673" x="2101850" y="2711450"/>
          <p14:tracePt t="33706" x="2654300" y="2927350"/>
          <p14:tracePt t="33722" x="2895600" y="3079750"/>
          <p14:tracePt t="33739" x="3155950" y="3314700"/>
          <p14:tracePt t="33755" x="3289300" y="3454400"/>
          <p14:tracePt t="33772" x="3378200" y="3581400"/>
          <p14:tracePt t="33789" x="3467100" y="3740150"/>
          <p14:tracePt t="33805" x="3492500" y="3803650"/>
          <p14:tracePt t="33822" x="3498850" y="3873500"/>
          <p14:tracePt t="33839" x="3492500" y="3898900"/>
          <p14:tracePt t="33855" x="3473450" y="3930650"/>
          <p14:tracePt t="33872" x="3422650" y="3968750"/>
          <p14:tracePt t="33889" x="3371850" y="3994150"/>
          <p14:tracePt t="33905" x="3270250" y="4038600"/>
          <p14:tracePt t="33922" x="3175000" y="4083050"/>
          <p14:tracePt t="33939" x="3060700" y="4133850"/>
          <p14:tracePt t="33956" x="2876550" y="4191000"/>
          <p14:tracePt t="33972" x="2762250" y="4216400"/>
          <p14:tracePt t="33989" x="2590800" y="4229100"/>
          <p14:tracePt t="34006" x="2476500" y="4229100"/>
          <p14:tracePt t="34023" x="2381250" y="4229100"/>
          <p14:tracePt t="34039" x="2260600" y="4229100"/>
          <p14:tracePt t="34056" x="2190750" y="4216400"/>
          <p14:tracePt t="34072" x="2095500" y="4203700"/>
          <p14:tracePt t="34089" x="2044700" y="4191000"/>
          <p14:tracePt t="34106" x="2000250" y="4178300"/>
          <p14:tracePt t="34122" x="1930400" y="4152900"/>
          <p14:tracePt t="34139" x="1885950" y="4140200"/>
          <p14:tracePt t="34155" x="1816100" y="4121150"/>
          <p14:tracePt t="34172" x="1752600" y="4108450"/>
          <p14:tracePt t="34189" x="1695450" y="4095750"/>
          <p14:tracePt t="34206" x="1574800" y="4095750"/>
          <p14:tracePt t="34222" x="1479550" y="4089400"/>
          <p14:tracePt t="34239" x="1358900" y="4089400"/>
          <p14:tracePt t="34256" x="1295400" y="4089400"/>
          <p14:tracePt t="34273" x="1244600" y="4095750"/>
          <p14:tracePt t="34289" x="1200150" y="4102100"/>
          <p14:tracePt t="34306" x="1187450" y="4102100"/>
          <p14:tracePt t="34322" x="1181100" y="4102100"/>
          <p14:tracePt t="34614" x="1181100" y="4095750"/>
          <p14:tracePt t="34628" x="1174750" y="4095750"/>
          <p14:tracePt t="34635" x="1162050" y="4083050"/>
          <p14:tracePt t="34641" x="1143000" y="4070350"/>
          <p14:tracePt t="34656" x="1104900" y="4051300"/>
          <p14:tracePt t="34672" x="1079500" y="4032250"/>
          <p14:tracePt t="34689" x="1041400" y="4006850"/>
          <p14:tracePt t="34705" x="1022350" y="3994150"/>
          <p14:tracePt t="34722" x="1009650" y="3987800"/>
          <p14:tracePt t="34739" x="1009650" y="3981450"/>
          <p14:tracePt t="34756" x="1003300" y="3981450"/>
          <p14:tracePt t="34772" x="977900" y="3987800"/>
          <p14:tracePt t="34789" x="933450" y="4006850"/>
          <p14:tracePt t="34805" x="876300" y="4025900"/>
          <p14:tracePt t="34822" x="800100" y="4057650"/>
          <p14:tracePt t="34839" x="762000" y="4064000"/>
          <p14:tracePt t="34855" x="736600" y="4070350"/>
          <p14:tracePt t="34889" x="730250" y="4070350"/>
          <p14:tracePt t="34960" x="736600" y="4064000"/>
          <p14:tracePt t="34967" x="749300" y="4057650"/>
          <p14:tracePt t="34974" x="762000" y="4044950"/>
          <p14:tracePt t="34989" x="850900" y="3981450"/>
          <p14:tracePt t="35006" x="984250" y="3873500"/>
          <p14:tracePt t="35022" x="1263650" y="3714750"/>
          <p14:tracePt t="35039" x="1479550" y="3613150"/>
          <p14:tracePt t="35055" x="1727200" y="3530600"/>
          <p14:tracePt t="35072" x="2279650" y="3441700"/>
          <p14:tracePt t="35089" x="2673350" y="3429000"/>
          <p14:tracePt t="35105" x="3175000" y="3479800"/>
          <p14:tracePt t="35123" x="3492500" y="3543300"/>
          <p14:tracePt t="35139" x="3702050" y="3625850"/>
          <p14:tracePt t="35156" x="3905250" y="3727450"/>
          <p14:tracePt t="35172" x="3981450" y="3778250"/>
          <p14:tracePt t="35189" x="4025900" y="3810000"/>
          <p14:tracePt t="35205" x="4032250" y="3816350"/>
          <p14:tracePt t="35222" x="4038600" y="3816350"/>
          <p14:tracePt t="35315" x="4032250" y="3816350"/>
          <p14:tracePt t="35329" x="4013200" y="3816350"/>
          <p14:tracePt t="35336" x="3975100" y="3829050"/>
          <p14:tracePt t="35342" x="3930650" y="3841750"/>
          <p14:tracePt t="35356" x="3778250" y="3873500"/>
          <p14:tracePt t="35372" x="3536950" y="3911600"/>
          <p14:tracePt t="35389" x="3263900" y="3937000"/>
          <p14:tracePt t="35406" x="2679700" y="3994150"/>
          <p14:tracePt t="35422" x="2406650" y="4006850"/>
          <p14:tracePt t="35439" x="2063750" y="4006850"/>
          <p14:tracePt t="35455" x="1879600" y="4006850"/>
          <p14:tracePt t="35472" x="1739900" y="3987800"/>
          <p14:tracePt t="35489" x="1536700" y="3968750"/>
          <p14:tracePt t="35506" x="1416050" y="3956050"/>
          <p14:tracePt t="35522" x="1276350" y="3930650"/>
          <p14:tracePt t="35539" x="1219200" y="3924300"/>
          <p14:tracePt t="35556" x="1174750" y="3917950"/>
          <p14:tracePt t="35572" x="1143000" y="3911600"/>
          <p14:tracePt t="35589" x="1136650" y="3911600"/>
          <p14:tracePt t="35606" x="1123950" y="3911600"/>
          <p14:tracePt t="35676" x="1123950" y="3905250"/>
          <p14:tracePt t="35732" x="1123950" y="3898900"/>
          <p14:tracePt t="36217" x="1123950" y="3892550"/>
          <p14:tracePt t="36226" x="1130300" y="3886200"/>
          <p14:tracePt t="36239" x="1136650" y="3867150"/>
          <p14:tracePt t="36256" x="1155700" y="3822700"/>
          <p14:tracePt t="36272" x="1212850" y="3746500"/>
          <p14:tracePt t="36289" x="1263650" y="3689350"/>
          <p14:tracePt t="36306" x="1327150" y="3625850"/>
          <p14:tracePt t="36339" x="1612900" y="3492500"/>
          <p14:tracePt t="36372" x="2082800" y="3365500"/>
          <p14:tracePt t="36406" x="2603500" y="3340100"/>
          <p14:tracePt t="36422" x="2781300" y="3378200"/>
          <p14:tracePt t="36439" x="3035300" y="3435350"/>
          <p14:tracePt t="36456" x="3225800" y="3498850"/>
          <p14:tracePt t="36472" x="3511550" y="3587750"/>
          <p14:tracePt t="36489" x="3676650" y="3663950"/>
          <p14:tracePt t="36506" x="3822700" y="3752850"/>
          <p14:tracePt t="36523" x="3968750" y="3873500"/>
          <p14:tracePt t="36539" x="4013200" y="3917950"/>
          <p14:tracePt t="36556" x="4038600" y="3949700"/>
          <p14:tracePt t="36573" x="4051300" y="3962400"/>
          <p14:tracePt t="36589" x="4051300" y="3968750"/>
          <p14:tracePt t="36625" x="4051300" y="3975100"/>
          <p14:tracePt t="36639" x="4038600" y="3981450"/>
          <p14:tracePt t="36656" x="3981450" y="4000500"/>
          <p14:tracePt t="36674" x="3803650" y="4057650"/>
          <p14:tracePt t="36689" x="3657600" y="4102100"/>
          <p14:tracePt t="36706" x="3498850" y="4114800"/>
          <p14:tracePt t="36722" x="3232150" y="4152900"/>
          <p14:tracePt t="36739" x="3086100" y="4152900"/>
          <p14:tracePt t="36756" x="2901950" y="4140200"/>
          <p14:tracePt t="36773" x="2647950" y="4108450"/>
          <p14:tracePt t="36789" x="2508250" y="4076700"/>
          <p14:tracePt t="36806" x="2260600" y="4013200"/>
          <p14:tracePt t="36823" x="2114550" y="3968750"/>
          <p14:tracePt t="36839" x="2006600" y="3949700"/>
          <p14:tracePt t="36856" x="1879600" y="3911600"/>
          <p14:tracePt t="36873" x="1822450" y="3898900"/>
          <p14:tracePt t="36889" x="1752600" y="3879850"/>
          <p14:tracePt t="36906" x="1720850" y="3873500"/>
          <p14:tracePt t="36923" x="1695450" y="3867150"/>
          <p14:tracePt t="36939" x="1682750" y="3867150"/>
          <p14:tracePt t="36978" x="1676400" y="3867150"/>
          <p14:tracePt t="37119" x="1682750" y="3860800"/>
          <p14:tracePt t="37126" x="1689100" y="3854450"/>
          <p14:tracePt t="37139" x="1708150" y="3841750"/>
          <p14:tracePt t="37156" x="1746250" y="3835400"/>
          <p14:tracePt t="37173" x="1790700" y="3810000"/>
          <p14:tracePt t="37189" x="1828800" y="3784600"/>
          <p14:tracePt t="37206" x="1841500" y="3778250"/>
          <p14:tracePt t="37222" x="1847850" y="3771900"/>
          <p14:tracePt t="37348" x="1854200" y="3765550"/>
          <p14:tracePt t="37363" x="1860550" y="3765550"/>
          <p14:tracePt t="37371" x="1860550" y="3746500"/>
          <p14:tracePt t="37378" x="1873250" y="3727450"/>
          <p14:tracePt t="37389" x="1905000" y="3695700"/>
          <p14:tracePt t="37406" x="1968500" y="3606800"/>
          <p14:tracePt t="37422" x="2038350" y="3511550"/>
          <p14:tracePt t="37439" x="2159000" y="3397250"/>
          <p14:tracePt t="37456" x="2235200" y="3340100"/>
          <p14:tracePt t="37472" x="2330450" y="3302000"/>
          <p14:tracePt t="37489" x="2387600" y="3295650"/>
          <p14:tracePt t="37506" x="2457450" y="3295650"/>
          <p14:tracePt t="37523" x="2565400" y="3314700"/>
          <p14:tracePt t="37539" x="2660650" y="3346450"/>
          <p14:tracePt t="37556" x="2787650" y="3422650"/>
          <p14:tracePt t="37572" x="2863850" y="3467100"/>
          <p14:tracePt t="37589" x="2927350" y="3511550"/>
          <p14:tracePt t="37606" x="3003550" y="3568700"/>
          <p14:tracePt t="37623" x="3035300" y="3600450"/>
          <p14:tracePt t="37639" x="3060700" y="3625850"/>
          <p14:tracePt t="37656" x="3067050" y="3632200"/>
          <p14:tracePt t="37672" x="3067050" y="3638550"/>
          <p14:tracePt t="37689" x="3073400" y="3638550"/>
          <p14:tracePt t="37883" x="3067050" y="3638550"/>
          <p14:tracePt t="37890" x="3048000" y="3638550"/>
          <p14:tracePt t="37906" x="2978150" y="3657600"/>
          <p14:tracePt t="37922" x="2819400" y="3663950"/>
          <p14:tracePt t="37939" x="2692400" y="3676650"/>
          <p14:tracePt t="37956" x="2590800" y="3695700"/>
          <p14:tracePt t="37973" x="2438400" y="3714750"/>
          <p14:tracePt t="37989" x="2362200" y="3721100"/>
          <p14:tracePt t="38006" x="2254250" y="3746500"/>
          <p14:tracePt t="38022" x="2190750" y="3752850"/>
          <p14:tracePt t="38039" x="2139950" y="3759200"/>
          <p14:tracePt t="38055" x="2089150" y="3771900"/>
          <p14:tracePt t="38072" x="2070100" y="3771900"/>
          <p14:tracePt t="38089" x="2057400" y="3771900"/>
          <p14:tracePt t="38106" x="2051050" y="3778250"/>
          <p14:tracePt t="38216" x="2044700" y="3784600"/>
          <p14:tracePt t="38223" x="2038350" y="3790950"/>
          <p14:tracePt t="38240" x="2019300" y="3810000"/>
          <p14:tracePt t="38244" x="2006600" y="3822700"/>
          <p14:tracePt t="38256" x="1987550" y="3841750"/>
          <p14:tracePt t="38273" x="1955800" y="3879850"/>
          <p14:tracePt t="38290" x="1936750" y="3892550"/>
          <p14:tracePt t="38306" x="1924050" y="3905250"/>
          <p14:tracePt t="38323" x="1917700" y="3911600"/>
          <p14:tracePt t="38388" x="1917700" y="3917950"/>
          <p14:tracePt t="38409" x="1911350" y="3930650"/>
          <p14:tracePt t="38416" x="1905000" y="3930650"/>
          <p14:tracePt t="38423" x="1898650" y="3930650"/>
          <p14:tracePt t="38440" x="1898650" y="3949700"/>
          <p14:tracePt t="38456" x="1892300" y="3949700"/>
          <p14:tracePt t="38473" x="1892300" y="3956050"/>
          <p14:tracePt t="38490" x="1892300" y="3962400"/>
          <p14:tracePt t="38668" x="1885950" y="3962400"/>
          <p14:tracePt t="38995" x="1879600" y="3962400"/>
          <p14:tracePt t="39002" x="1879600" y="3956050"/>
          <p14:tracePt t="39013" x="1873250" y="3943350"/>
          <p14:tracePt t="39023" x="1866900" y="3930650"/>
          <p14:tracePt t="39039" x="1854200" y="3898900"/>
          <p14:tracePt t="39056" x="1847850" y="3867150"/>
          <p14:tracePt t="39072" x="1841500" y="3854450"/>
          <p14:tracePt t="39106" x="1841500" y="3848100"/>
          <p14:tracePt t="39173" x="1841500" y="3829050"/>
          <p14:tracePt t="39189" x="1841500" y="3822700"/>
          <p14:tracePt t="39222" x="1854200" y="3822700"/>
          <p14:tracePt t="39270" x="1860550" y="3816350"/>
          <p14:tracePt t="39291" x="1860550" y="3810000"/>
          <p14:tracePt t="39297" x="1866900" y="3810000"/>
          <p14:tracePt t="39307" x="1873250" y="3803650"/>
          <p14:tracePt t="39323" x="1885950" y="3790950"/>
          <p14:tracePt t="39339" x="1924050" y="3778250"/>
          <p14:tracePt t="39356" x="1955800" y="3771900"/>
          <p14:tracePt t="39373" x="2019300" y="3771900"/>
          <p14:tracePt t="39390" x="2063750" y="3784600"/>
          <p14:tracePt t="39406" x="2114550" y="3803650"/>
          <p14:tracePt t="39423" x="2184400" y="3829050"/>
          <p14:tracePt t="39440" x="2222500" y="3841750"/>
          <p14:tracePt t="39456" x="2254250" y="3860800"/>
          <p14:tracePt t="39473" x="2286000" y="3886200"/>
          <p14:tracePt t="39491" x="2305050" y="3886200"/>
          <p14:tracePt t="39506" x="2305050" y="3898900"/>
          <p14:tracePt t="39523" x="2311400" y="3905250"/>
          <p14:tracePt t="40899" x="2317750" y="3905250"/>
          <p14:tracePt t="40918" x="2317750" y="3917950"/>
          <p14:tracePt t="40925" x="2324100" y="3924300"/>
          <p14:tracePt t="40945" x="2330450" y="3924300"/>
          <p14:tracePt t="40959" x="2330450" y="3930650"/>
          <p14:tracePt t="42510" x="2324100" y="3930650"/>
          <p14:tracePt t="42522" x="2311400" y="3930650"/>
          <p14:tracePt t="42528" x="2305050" y="3930650"/>
          <p14:tracePt t="42540" x="2292350" y="3930650"/>
          <p14:tracePt t="42556" x="2266950" y="3924300"/>
          <p14:tracePt t="42573" x="2254250" y="3917950"/>
          <p14:tracePt t="42590" x="2247900" y="3917950"/>
          <p14:tracePt t="42623" x="2241550" y="3911600"/>
          <p14:tracePt t="42656" x="2228850" y="3892550"/>
          <p14:tracePt t="42690" x="2209800" y="3829050"/>
          <p14:tracePt t="42706" x="2209800" y="3810000"/>
          <p14:tracePt t="42723" x="2209800" y="3790950"/>
          <p14:tracePt t="42756" x="2209800" y="3784600"/>
          <p14:tracePt t="42773" x="2222500" y="3765550"/>
          <p14:tracePt t="42790" x="2235200" y="3740150"/>
          <p14:tracePt t="42806" x="2305050" y="3702050"/>
          <p14:tracePt t="42823" x="2368550" y="3676650"/>
          <p14:tracePt t="42840" x="2457450" y="3663950"/>
          <p14:tracePt t="42856" x="2584450" y="3663950"/>
          <p14:tracePt t="42873" x="2692400" y="3663950"/>
          <p14:tracePt t="42889" x="2863850" y="3702050"/>
          <p14:tracePt t="42906" x="2940050" y="3733800"/>
          <p14:tracePt t="42923" x="3003550" y="3759200"/>
          <p14:tracePt t="42939" x="3092450" y="3810000"/>
          <p14:tracePt t="42956" x="3149600" y="3841750"/>
          <p14:tracePt t="42973" x="3213100" y="3867150"/>
          <p14:tracePt t="42990" x="3282950" y="3879850"/>
          <p14:tracePt t="43006" x="3371850" y="3892550"/>
          <p14:tracePt t="43023" x="3556000" y="3905250"/>
          <p14:tracePt t="43039" x="3651250" y="3905250"/>
          <p14:tracePt t="43056" x="3822700" y="3911600"/>
          <p14:tracePt t="43073" x="3924300" y="3930650"/>
          <p14:tracePt t="43089" x="4013200" y="3937000"/>
          <p14:tracePt t="43106" x="4133850" y="3930650"/>
          <p14:tracePt t="43123" x="4235450" y="3905250"/>
          <p14:tracePt t="43139" x="4387850" y="3860800"/>
          <p14:tracePt t="43156" x="4502150" y="3829050"/>
          <p14:tracePt t="43173" x="4603750" y="3797300"/>
          <p14:tracePt t="43190" x="4629150" y="3784600"/>
          <p14:tracePt t="43206" x="4635500" y="3784600"/>
          <p14:tracePt t="43223" x="4641850" y="3784600"/>
          <p14:tracePt t="43305" x="4629150" y="3771900"/>
          <p14:tracePt t="43312" x="4610100" y="3765550"/>
          <p14:tracePt t="43323" x="4578350" y="3746500"/>
          <p14:tracePt t="43339" x="4406900" y="3676650"/>
          <p14:tracePt t="43356" x="4273550" y="3625850"/>
          <p14:tracePt t="43373" x="4152900" y="3581400"/>
          <p14:tracePt t="43389" x="3994150" y="3549650"/>
          <p14:tracePt t="43406" x="3867150" y="3536950"/>
          <p14:tracePt t="43423" x="3670300" y="3530600"/>
          <p14:tracePt t="43440" x="3575050" y="3530600"/>
          <p14:tracePt t="43456" x="3479800" y="3530600"/>
          <p14:tracePt t="43473" x="3340100" y="3536950"/>
          <p14:tracePt t="43490" x="3238500" y="3543300"/>
          <p14:tracePt t="43506" x="3130550" y="3562350"/>
          <p14:tracePt t="43523" x="3003550" y="3594100"/>
          <p14:tracePt t="43540" x="2914650" y="3619500"/>
          <p14:tracePt t="43556" x="2755900" y="3676650"/>
          <p14:tracePt t="43573" x="2667000" y="3714750"/>
          <p14:tracePt t="43590" x="2578100" y="3784600"/>
          <p14:tracePt t="43606" x="2546350" y="3829050"/>
          <p14:tracePt t="43623" x="2527300" y="3879850"/>
          <p14:tracePt t="43641" x="2514600" y="3968750"/>
          <p14:tracePt t="43656" x="2520950" y="4032250"/>
          <p14:tracePt t="43673" x="2584450" y="4159250"/>
          <p14:tracePt t="43690" x="2686050" y="4286250"/>
          <p14:tracePt t="43706" x="2838450" y="4419600"/>
          <p14:tracePt t="43723" x="3098800" y="4572000"/>
          <p14:tracePt t="43740" x="3340100" y="4635500"/>
          <p14:tracePt t="43743" x="3448050" y="4654550"/>
          <p14:tracePt t="43756" x="3562350" y="4673600"/>
          <p14:tracePt t="43773" x="3943350" y="4673600"/>
          <p14:tracePt t="43790" x="4203700" y="4648200"/>
          <p14:tracePt t="43807" x="4419600" y="4603750"/>
          <p14:tracePt t="43823" x="4730750" y="4464050"/>
          <p14:tracePt t="43839" x="4972050" y="4298950"/>
          <p14:tracePt t="43856" x="5060950" y="4197350"/>
          <p14:tracePt t="43873" x="5105400" y="4127500"/>
          <p14:tracePt t="43890" x="5143500" y="4025900"/>
          <p14:tracePt t="43907" x="5143500" y="3987800"/>
          <p14:tracePt t="43923" x="5092700" y="3879850"/>
          <p14:tracePt t="43940" x="5003800" y="3803650"/>
          <p14:tracePt t="43957" x="4781550" y="3683000"/>
          <p14:tracePt t="43973" x="4584700" y="3606800"/>
          <p14:tracePt t="43990" x="4381500" y="3556000"/>
          <p14:tracePt t="44006" x="4044950" y="3511550"/>
          <p14:tracePt t="44023" x="3867150" y="3511550"/>
          <p14:tracePt t="44041" x="3587750" y="3556000"/>
          <p14:tracePt t="44056" x="3397250" y="3625850"/>
          <p14:tracePt t="44073" x="3270250" y="3702050"/>
          <p14:tracePt t="44090" x="3136900" y="3860800"/>
          <p14:tracePt t="44107" x="3092450" y="3956050"/>
          <p14:tracePt t="44124" x="3086100" y="4032250"/>
          <p14:tracePt t="44140" x="3105150" y="4127500"/>
          <p14:tracePt t="44156" x="3162300" y="4184650"/>
          <p14:tracePt t="44173" x="3378200" y="4305300"/>
          <p14:tracePt t="44190" x="3562350" y="4375150"/>
          <p14:tracePt t="44207" x="3771900" y="4406900"/>
          <p14:tracePt t="44223" x="4171950" y="4419600"/>
          <p14:tracePt t="44241" x="4451350" y="4394200"/>
          <p14:tracePt t="44244" x="4578350" y="4362450"/>
          <p14:tracePt t="44256" x="4800600" y="4292600"/>
          <p14:tracePt t="44273" x="4965700" y="4210050"/>
          <p14:tracePt t="44290" x="5080000" y="4121150"/>
          <p14:tracePt t="44307" x="5118100" y="4083050"/>
          <p14:tracePt t="44323" x="5130800" y="4064000"/>
          <p14:tracePt t="44340" x="5137150" y="4051300"/>
          <p14:tracePt t="44374" x="5130800" y="4038600"/>
          <p14:tracePt t="44389" x="5060950" y="4006850"/>
          <p14:tracePt t="44406" x="4902200" y="3911600"/>
          <p14:tracePt t="44423" x="4673600" y="3797300"/>
          <p14:tracePt t="44439" x="4540250" y="3759200"/>
          <p14:tracePt t="44456" x="4362450" y="3733800"/>
          <p14:tracePt t="44473" x="4248150" y="3733800"/>
          <p14:tracePt t="44490" x="4165600" y="3740150"/>
          <p14:tracePt t="44506" x="4070350" y="3771900"/>
          <p14:tracePt t="44523" x="4032250" y="3797300"/>
          <p14:tracePt t="44540" x="4000500" y="3803650"/>
          <p14:tracePt t="44557" x="3994150" y="3810000"/>
          <p14:tracePt t="44575" x="3987800" y="3810000"/>
          <p14:tracePt t="44607" x="3981450" y="3816350"/>
          <p14:tracePt t="44645" x="3975100" y="3816350"/>
          <p14:tracePt t="44666" x="3949700" y="3816350"/>
          <p14:tracePt t="44673" x="3905250" y="3816350"/>
          <p14:tracePt t="44680" x="3848100" y="3816350"/>
          <p14:tracePt t="44690" x="3765550" y="3816350"/>
          <p14:tracePt t="44706" x="3473450" y="3816350"/>
          <p14:tracePt t="44724" x="3251200" y="3810000"/>
          <p14:tracePt t="44740" x="3041650" y="3797300"/>
          <p14:tracePt t="44756" x="2806700" y="3797300"/>
          <p14:tracePt t="44763" x="2743200" y="3790950"/>
          <p14:tracePt t="44774" x="2679700" y="3784600"/>
          <p14:tracePt t="44790" x="2578100" y="3778250"/>
          <p14:tracePt t="44807" x="2457450" y="3765550"/>
          <p14:tracePt t="44823" x="2393950" y="3765550"/>
          <p14:tracePt t="44840" x="2311400" y="3778250"/>
          <p14:tracePt t="44857" x="2254250" y="3797300"/>
          <p14:tracePt t="44873" x="2152650" y="3835400"/>
          <p14:tracePt t="44890" x="2095500" y="3860800"/>
          <p14:tracePt t="44907" x="2051050" y="3879850"/>
          <p14:tracePt t="44923" x="2012950" y="3898900"/>
          <p14:tracePt t="44940" x="2000250" y="3898900"/>
          <p14:tracePt t="44956" x="1993900" y="3898900"/>
          <p14:tracePt t="45041" x="2000250" y="3898900"/>
          <p14:tracePt t="45061" x="2006600" y="3898900"/>
          <p14:tracePt t="45077" x="2012950" y="3898900"/>
          <p14:tracePt t="45082" x="2019300" y="3898900"/>
          <p14:tracePt t="45090" x="2032000" y="3898900"/>
          <p14:tracePt t="45107" x="2095500" y="3898900"/>
          <p14:tracePt t="45123" x="2266950" y="3892550"/>
          <p14:tracePt t="45140" x="2438400" y="3886200"/>
          <p14:tracePt t="45157" x="2660650" y="3848100"/>
          <p14:tracePt t="45175" x="2984500" y="3803650"/>
          <p14:tracePt t="45191" x="3219450" y="3778250"/>
          <p14:tracePt t="45206" x="3498850" y="3733800"/>
          <p14:tracePt t="45223" x="3651250" y="3708400"/>
          <p14:tracePt t="45241" x="3790950" y="3683000"/>
          <p14:tracePt t="45257" x="3956050" y="3638550"/>
          <p14:tracePt t="45261" x="3994150" y="3625850"/>
          <p14:tracePt t="45275" x="4032250" y="3600450"/>
          <p14:tracePt t="45291" x="4083050" y="3562350"/>
          <p14:tracePt t="45306" x="4102100" y="3556000"/>
          <p14:tracePt t="45324" x="4102100" y="3549650"/>
          <p14:tracePt t="45340" x="4089400" y="3536950"/>
          <p14:tracePt t="45357" x="3987800" y="3517900"/>
          <p14:tracePt t="45373" x="3689350" y="3479800"/>
          <p14:tracePt t="45391" x="3479800" y="3460750"/>
          <p14:tracePt t="45407" x="3257550" y="3441700"/>
          <p14:tracePt t="45423" x="2978150" y="3448050"/>
          <p14:tracePt t="45440" x="2863850" y="3460750"/>
          <p14:tracePt t="45456" x="2736850" y="3492500"/>
          <p14:tracePt t="45473" x="2692400" y="3517900"/>
          <p14:tracePt t="45489" x="2628900" y="3562350"/>
          <p14:tracePt t="45506" x="2603500" y="3587750"/>
          <p14:tracePt t="45523" x="2590800" y="3625850"/>
          <p14:tracePt t="45539" x="2584450" y="3676650"/>
          <p14:tracePt t="45556" x="2590800" y="3714750"/>
          <p14:tracePt t="45573" x="2647950" y="3746500"/>
          <p14:tracePt t="45590" x="2813050" y="3810000"/>
          <p14:tracePt t="45606" x="2978150" y="3854450"/>
          <p14:tracePt t="45624" x="3308350" y="3917950"/>
          <p14:tracePt t="45640" x="3638550" y="3968750"/>
          <p14:tracePt t="45657" x="3962400" y="4013200"/>
          <p14:tracePt t="45673" x="4349750" y="4044950"/>
          <p14:tracePt t="45692" x="4597400" y="4051300"/>
          <p14:tracePt t="45707" x="4914900" y="4013200"/>
          <p14:tracePt t="45723" x="5118100" y="3968750"/>
          <p14:tracePt t="45741" x="5422900" y="3873500"/>
          <p14:tracePt t="45757" x="5581650" y="3784600"/>
          <p14:tracePt t="45773" x="5695950" y="3702050"/>
          <p14:tracePt t="45790" x="5803900" y="3632200"/>
          <p14:tracePt t="45807" x="5816600" y="3613150"/>
          <p14:tracePt t="45823" x="5829300" y="3613150"/>
          <p14:tracePt t="45840" x="5803900" y="3600450"/>
          <p14:tracePt t="45857" x="5708650" y="3562350"/>
          <p14:tracePt t="45873" x="5461000" y="3505200"/>
          <p14:tracePt t="45890" x="5264150" y="3473450"/>
          <p14:tracePt t="45908" x="4959350" y="3448050"/>
          <p14:tracePt t="45923" x="4762500" y="3448050"/>
          <p14:tracePt t="45941" x="4610100" y="3454400"/>
          <p14:tracePt t="45956" x="4476750" y="3492500"/>
          <p14:tracePt t="45973" x="4432300" y="3511550"/>
          <p14:tracePt t="45990" x="4400550" y="3536950"/>
          <p14:tracePt t="46008" x="4381500" y="3606800"/>
          <p14:tracePt t="46023" x="4387850" y="3663950"/>
          <p14:tracePt t="46040" x="4413250" y="3759200"/>
          <p14:tracePt t="46057" x="4438650" y="3810000"/>
          <p14:tracePt t="46073" x="4495800" y="3898900"/>
          <p14:tracePt t="46090" x="4540250" y="3943350"/>
          <p14:tracePt t="46106" x="4622800" y="4006850"/>
          <p14:tracePt t="46123" x="4826000" y="4064000"/>
          <p14:tracePt t="46140" x="4997450" y="4102100"/>
          <p14:tracePt t="46156" x="5187950" y="4114800"/>
          <p14:tracePt t="46173" x="5480050" y="4121150"/>
          <p14:tracePt t="46190" x="5676900" y="4108450"/>
          <p14:tracePt t="46207" x="5918200" y="4064000"/>
          <p14:tracePt t="46223" x="6045200" y="4032250"/>
          <p14:tracePt t="46240" x="6134100" y="4006850"/>
          <p14:tracePt t="46257" x="6229350" y="3981450"/>
          <p14:tracePt t="46260" x="6254750" y="3975100"/>
          <p14:tracePt t="46274" x="6286500" y="3968750"/>
          <p14:tracePt t="46290" x="6299200" y="3968750"/>
          <p14:tracePt t="46307" x="6305550" y="3968750"/>
          <p14:tracePt t="46380" x="6305550" y="3962400"/>
          <p14:tracePt t="46435" x="6292850" y="3949700"/>
          <p14:tracePt t="46443" x="6261100" y="3937000"/>
          <p14:tracePt t="46457" x="6134100" y="3860800"/>
          <p14:tracePt t="46473" x="5969000" y="3784600"/>
          <p14:tracePt t="46490" x="5689600" y="3657600"/>
          <p14:tracePt t="46507" x="5562600" y="3606800"/>
          <p14:tracePt t="46524" x="5473700" y="3581400"/>
          <p14:tracePt t="46540" x="5416550" y="3562350"/>
          <p14:tracePt t="46556" x="5403850" y="3562350"/>
          <p14:tracePt t="46573" x="5397500" y="3562350"/>
          <p14:tracePt t="46614" x="5397500" y="3568700"/>
          <p14:tracePt t="46628" x="5397500" y="3575050"/>
          <p14:tracePt t="46635" x="5397500" y="3581400"/>
          <p14:tracePt t="46642" x="5397500" y="3594100"/>
          <p14:tracePt t="46656" x="5397500" y="3606800"/>
          <p14:tracePt t="46673" x="5397500" y="3619500"/>
          <p14:tracePt t="50525" x="5327650" y="3568700"/>
          <p14:tracePt t="50541" x="5054600" y="3397250"/>
          <p14:tracePt t="50557" x="4711700" y="3232150"/>
          <p14:tracePt t="50573" x="4133850" y="3022600"/>
          <p14:tracePt t="50590" x="3778250" y="2952750"/>
          <p14:tracePt t="50607" x="3327400" y="2901950"/>
          <p14:tracePt t="50640" x="2235200" y="2933700"/>
          <p14:tracePt t="50673" x="1371600" y="3124200"/>
          <p14:tracePt t="50707" x="800100" y="3308350"/>
          <p14:tracePt t="50723" x="679450" y="3352800"/>
          <p14:tracePt t="50740" x="558800" y="3390900"/>
          <p14:tracePt t="50757" x="533400" y="3416300"/>
          <p14:tracePt t="50773" x="520700" y="3448050"/>
          <p14:tracePt t="50790" x="508000" y="3556000"/>
          <p14:tracePt t="50806" x="508000" y="3651250"/>
          <p14:tracePt t="50823" x="514350" y="3822700"/>
          <p14:tracePt t="50840" x="527050" y="3962400"/>
          <p14:tracePt t="50856" x="527050" y="4121150"/>
          <p14:tracePt t="50873" x="533400" y="4337050"/>
          <p14:tracePt t="50890" x="533400" y="4464050"/>
          <p14:tracePt t="50906" x="539750" y="4667250"/>
          <p14:tracePt t="50923" x="571500" y="4768850"/>
          <p14:tracePt t="50940" x="615950" y="4838700"/>
          <p14:tracePt t="50957" x="800100" y="4921250"/>
          <p14:tracePt t="50973" x="952500" y="4946650"/>
          <p14:tracePt t="50990" x="1238250" y="4965700"/>
          <p14:tracePt t="51007" x="1435100" y="4959350"/>
          <p14:tracePt t="51024" x="1625600" y="4933950"/>
          <p14:tracePt t="51041" x="1930400" y="4845050"/>
          <p14:tracePt t="51057" x="2114550" y="4756150"/>
          <p14:tracePt t="51073" x="2387600" y="4597400"/>
          <p14:tracePt t="51090" x="2501900" y="4521200"/>
          <p14:tracePt t="51108" x="2622550" y="4438650"/>
          <p14:tracePt t="51123" x="2660650" y="4419600"/>
          <p14:tracePt t="51140" x="2679700" y="4406900"/>
          <p14:tracePt t="51205" x="2679700" y="4400550"/>
          <p14:tracePt t="51212" x="2647950" y="4394200"/>
          <p14:tracePt t="51224" x="2597150" y="4375150"/>
          <p14:tracePt t="51240" x="2317750" y="4279900"/>
          <p14:tracePt t="51257" x="2038350" y="4210050"/>
          <p14:tracePt t="51274" x="1784350" y="4146550"/>
          <p14:tracePt t="51290" x="1473200" y="4102100"/>
          <p14:tracePt t="51307" x="1301750" y="4095750"/>
          <p14:tracePt t="51323" x="1117600" y="4127500"/>
          <p14:tracePt t="51340" x="1009650" y="4159250"/>
          <p14:tracePt t="51357" x="952500" y="4184650"/>
          <p14:tracePt t="51374" x="914400" y="4216400"/>
          <p14:tracePt t="51390" x="901700" y="4235450"/>
          <p14:tracePt t="51407" x="901700" y="4286250"/>
          <p14:tracePt t="51424" x="914400" y="4337050"/>
          <p14:tracePt t="51441" x="965200" y="4438650"/>
          <p14:tracePt t="51456" x="1073150" y="4616450"/>
          <p14:tracePt t="51474" x="1174750" y="4724400"/>
          <p14:tracePt t="51490" x="1397000" y="4857750"/>
          <p14:tracePt t="51507" x="1549400" y="4940300"/>
          <p14:tracePt t="51523" x="1797050" y="5048250"/>
          <p14:tracePt t="51541" x="2152650" y="5162550"/>
          <p14:tracePt t="51557" x="2393950" y="5200650"/>
          <p14:tracePt t="51574" x="2679700" y="5156200"/>
          <p14:tracePt t="51590" x="2838450" y="5086350"/>
          <p14:tracePt t="51607" x="2965450" y="5010150"/>
          <p14:tracePt t="51624" x="3162300" y="4857750"/>
          <p14:tracePt t="51640" x="3270250" y="4724400"/>
          <p14:tracePt t="51656" x="3409950" y="4508500"/>
          <p14:tracePt t="51674" x="3454400" y="4406900"/>
          <p14:tracePt t="51690" x="3486150" y="4337050"/>
          <p14:tracePt t="51707" x="3498850" y="4311650"/>
          <p14:tracePt t="51724" x="3498850" y="4298950"/>
          <p14:tracePt t="51740" x="3498850" y="4292600"/>
          <p14:tracePt t="51760" x="3460750" y="4267200"/>
          <p14:tracePt t="51773" x="3384550" y="4229100"/>
          <p14:tracePt t="51790" x="3130550" y="4083050"/>
          <p14:tracePt t="51807" x="2965450" y="4000500"/>
          <p14:tracePt t="51823" x="2705100" y="3905250"/>
          <p14:tracePt t="51840" x="2540000" y="3860800"/>
          <p14:tracePt t="51856" x="2336800" y="3835400"/>
          <p14:tracePt t="51873" x="2178050" y="3841750"/>
          <p14:tracePt t="51890" x="1993900" y="3879850"/>
          <p14:tracePt t="51906" x="1771650" y="3962400"/>
          <p14:tracePt t="51923" x="1657350" y="4032250"/>
          <p14:tracePt t="51940" x="1562100" y="4121150"/>
          <p14:tracePt t="51957" x="1524000" y="4171950"/>
          <p14:tracePt t="51973" x="1511300" y="4216400"/>
          <p14:tracePt t="51990" x="1511300" y="4305300"/>
          <p14:tracePt t="52007" x="1536700" y="4387850"/>
          <p14:tracePt t="52023" x="1600200" y="4552950"/>
          <p14:tracePt t="52041" x="1663700" y="4673600"/>
          <p14:tracePt t="52057" x="1739900" y="4756150"/>
          <p14:tracePt t="52074" x="1911350" y="4889500"/>
          <p14:tracePt t="52091" x="2089150" y="4978400"/>
          <p14:tracePt t="52107" x="2387600" y="5118100"/>
          <p14:tracePt t="52124" x="2571750" y="5168900"/>
          <p14:tracePt t="52140" x="2730500" y="5175250"/>
          <p14:tracePt t="52158" x="2933700" y="5156200"/>
          <p14:tracePt t="52173" x="3041650" y="5118100"/>
          <p14:tracePt t="52190" x="3162300" y="5035550"/>
          <p14:tracePt t="52207" x="3238500" y="4965700"/>
          <p14:tracePt t="52223" x="3308350" y="4895850"/>
          <p14:tracePt t="52240" x="3352800" y="4806950"/>
          <p14:tracePt t="52257" x="3371850" y="4756150"/>
          <p14:tracePt t="52261" x="3371850" y="4737100"/>
          <p14:tracePt t="52273" x="3378200" y="4724400"/>
          <p14:tracePt t="52290" x="3378200" y="4718050"/>
          <p14:tracePt t="52307" x="3378200" y="4711700"/>
          <p14:tracePt t="52358" x="3378200" y="4705350"/>
          <p14:tracePt t="52364" x="3359150" y="4699000"/>
          <p14:tracePt t="52373" x="3308350" y="4679950"/>
          <p14:tracePt t="52391" x="3181350" y="4610100"/>
          <p14:tracePt t="52407" x="3098800" y="4578350"/>
          <p14:tracePt t="52424" x="3009900" y="4572000"/>
          <p14:tracePt t="52440" x="2895600" y="4565650"/>
          <p14:tracePt t="52457" x="2825750" y="4584700"/>
          <p14:tracePt t="52474" x="2762250" y="4616450"/>
          <p14:tracePt t="52490" x="2654300" y="4667250"/>
          <p14:tracePt t="52507" x="2622550" y="4673600"/>
          <p14:tracePt t="53024" x="2603500" y="4667250"/>
          <p14:tracePt t="53030" x="2578100" y="4654550"/>
          <p14:tracePt t="53040" x="2552700" y="4648200"/>
          <p14:tracePt t="53058" x="2489200" y="4622800"/>
          <p14:tracePt t="53074" x="2413000" y="4610100"/>
          <p14:tracePt t="53090" x="2368550" y="4597400"/>
          <p14:tracePt t="53107" x="2305050" y="4591050"/>
          <p14:tracePt t="53124" x="2266950" y="4591050"/>
          <p14:tracePt t="53157" x="2152650" y="4603750"/>
          <p14:tracePt t="53190" x="2057400" y="4622800"/>
          <p14:tracePt t="53225" x="1993900" y="4629150"/>
          <p14:tracePt t="53240" x="1974850" y="4629150"/>
          <p14:tracePt t="53274" x="1955800" y="4635500"/>
          <p14:tracePt t="53291" x="1943100" y="4635500"/>
          <p14:tracePt t="53308" x="1936750" y="4635500"/>
          <p14:tracePt t="53324" x="1930400" y="4641850"/>
          <p14:tracePt t="53433" x="1936750" y="4641850"/>
          <p14:tracePt t="53441" x="1943100" y="4641850"/>
          <p14:tracePt t="53457" x="1981200" y="4641850"/>
          <p14:tracePt t="53475" x="2032000" y="4641850"/>
          <p14:tracePt t="53491" x="2159000" y="4629150"/>
          <p14:tracePt t="53507" x="2247900" y="4603750"/>
          <p14:tracePt t="53524" x="2362200" y="4584700"/>
          <p14:tracePt t="53541" x="2438400" y="4578350"/>
          <p14:tracePt t="53558" x="2527300" y="4559300"/>
          <p14:tracePt t="53575" x="2679700" y="4546600"/>
          <p14:tracePt t="53590" x="2755900" y="4540250"/>
          <p14:tracePt t="53607" x="2838450" y="4540250"/>
          <p14:tracePt t="53624" x="2863850" y="4540250"/>
          <p14:tracePt t="53641" x="2882900" y="4540250"/>
          <p14:tracePt t="53657" x="2901950" y="4540250"/>
          <p14:tracePt t="53795" x="2895600" y="4546600"/>
          <p14:tracePt t="53801" x="2889250" y="4546600"/>
          <p14:tracePt t="53810" x="2870200" y="4552950"/>
          <p14:tracePt t="53824" x="2832100" y="4559300"/>
          <p14:tracePt t="53841" x="2749550" y="4578350"/>
          <p14:tracePt t="53857" x="2641600" y="4584700"/>
          <p14:tracePt t="53874" x="2571750" y="4584700"/>
          <p14:tracePt t="53891" x="2501900" y="4578350"/>
          <p14:tracePt t="53907" x="2432050" y="4565650"/>
          <p14:tracePt t="53924" x="2381250" y="4552950"/>
          <p14:tracePt t="53940" x="2305050" y="4533900"/>
          <p14:tracePt t="53958" x="2266950" y="4533900"/>
          <p14:tracePt t="53973" x="2222500" y="4521200"/>
          <p14:tracePt t="53991" x="2203450" y="4521200"/>
          <p14:tracePt t="54006" x="2197100" y="4521200"/>
          <p14:tracePt t="54023" x="2190750" y="4521200"/>
          <p14:tracePt t="54169" x="2197100" y="4521200"/>
          <p14:tracePt t="54178" x="2203450" y="4521200"/>
          <p14:tracePt t="54190" x="2216150" y="4521200"/>
          <p14:tracePt t="54207" x="2260600" y="4521200"/>
          <p14:tracePt t="54224" x="2305050" y="4527550"/>
          <p14:tracePt t="54240" x="2400300" y="4546600"/>
          <p14:tracePt t="54257" x="2476500" y="4572000"/>
          <p14:tracePt t="54274" x="2635250" y="4603750"/>
          <p14:tracePt t="54292" x="2743200" y="4622800"/>
          <p14:tracePt t="54308" x="2832100" y="4641850"/>
          <p14:tracePt t="54323" x="2952750" y="4654550"/>
          <p14:tracePt t="54342" x="3035300" y="4667250"/>
          <p14:tracePt t="54357" x="3079750" y="4667250"/>
          <p14:tracePt t="54374" x="3111500" y="4667250"/>
          <p14:tracePt t="54391" x="3130550" y="4667250"/>
          <p14:tracePt t="54407" x="3155950" y="4667250"/>
          <p14:tracePt t="54551" x="3143250" y="4660900"/>
          <p14:tracePt t="54559" x="3117850" y="4660900"/>
          <p14:tracePt t="54574" x="3048000" y="4635500"/>
          <p14:tracePt t="54592" x="2882900" y="4603750"/>
          <p14:tracePt t="54608" x="2794000" y="4584700"/>
          <p14:tracePt t="54624" x="2717800" y="4572000"/>
          <p14:tracePt t="54640" x="2660650" y="4572000"/>
          <p14:tracePt t="54657" x="2641600" y="4565650"/>
          <p14:tracePt t="54690" x="2628900" y="4565650"/>
          <p14:tracePt t="54707" x="2578100" y="4565650"/>
          <p14:tracePt t="54724" x="2470150" y="4552950"/>
          <p14:tracePt t="54741" x="2393950" y="4540250"/>
          <p14:tracePt t="54758" x="2343150" y="4540250"/>
          <p14:tracePt t="54774" x="2311400" y="4533900"/>
          <p14:tracePt t="54790" x="2298700" y="4533900"/>
          <p14:tracePt t="54807" x="2286000" y="4533900"/>
          <p14:tracePt t="54824" x="2241550" y="4527550"/>
          <p14:tracePt t="54842" x="2152650" y="4527550"/>
          <p14:tracePt t="54857" x="2095500" y="4527550"/>
          <p14:tracePt t="54874" x="2038350" y="4521200"/>
          <p14:tracePt t="54890" x="1993900" y="4521200"/>
          <p14:tracePt t="54907" x="1974850" y="4521200"/>
          <p14:tracePt t="54926" x="1968500" y="4521200"/>
          <p14:tracePt t="55009" x="1962150" y="4521200"/>
          <p14:tracePt t="55099" x="1955800" y="4514850"/>
          <p14:tracePt t="55112" x="1949450" y="4514850"/>
          <p14:tracePt t="55118" x="1924050" y="4514850"/>
          <p14:tracePt t="55126" x="1905000" y="4514850"/>
          <p14:tracePt t="55140" x="1860550" y="4514850"/>
          <p14:tracePt t="55156" x="1784350" y="4508500"/>
          <p14:tracePt t="55173" x="1727200" y="4502150"/>
          <p14:tracePt t="55190" x="1701800" y="4495800"/>
          <p14:tracePt t="55207" x="1682750" y="4495800"/>
          <p14:tracePt t="55223" x="1657350" y="4489450"/>
          <p14:tracePt t="55240" x="1631950" y="4489450"/>
          <p14:tracePt t="55258" x="1612900" y="4489450"/>
          <p14:tracePt t="55274" x="1574800" y="4483100"/>
          <p14:tracePt t="55278" x="1562100" y="4483100"/>
          <p14:tracePt t="55291" x="1555750" y="4483100"/>
          <p14:tracePt t="55307" x="1543050" y="4483100"/>
          <p14:tracePt t="55412" x="1536700" y="4483100"/>
          <p14:tracePt t="55420" x="1530350" y="4489450"/>
          <p14:tracePt t="55432" x="1524000" y="4495800"/>
          <p14:tracePt t="55440" x="1517650" y="4502150"/>
          <p14:tracePt t="55457" x="1511300" y="4502150"/>
          <p14:tracePt t="55474" x="1498600" y="4502150"/>
          <p14:tracePt t="55507" x="1492250" y="4502150"/>
          <p14:tracePt t="55536" x="1492250" y="4508500"/>
          <p14:tracePt t="55552" x="1492250" y="4514850"/>
          <p14:tracePt t="55570" x="1492250" y="4521200"/>
          <p14:tracePt t="55584" x="1492250" y="4533900"/>
          <p14:tracePt t="55599" x="1492250" y="4546600"/>
          <p14:tracePt t="55607" x="1492250" y="4559300"/>
          <p14:tracePt t="55624" x="1498600" y="4578350"/>
          <p14:tracePt t="55640" x="1543050" y="4616450"/>
          <p14:tracePt t="55657" x="1581150" y="4648200"/>
          <p14:tracePt t="55674" x="1651000" y="4686300"/>
          <p14:tracePt t="55691" x="1727200" y="4718050"/>
          <p14:tracePt t="55707" x="1828800" y="4730750"/>
          <p14:tracePt t="55724" x="2000250" y="4756150"/>
          <p14:tracePt t="55741" x="2120900" y="4749800"/>
          <p14:tracePt t="55757" x="2247900" y="4730750"/>
          <p14:tracePt t="55774" x="2438400" y="4673600"/>
          <p14:tracePt t="55777" x="2495550" y="4648200"/>
          <p14:tracePt t="55792" x="2597150" y="4610100"/>
          <p14:tracePt t="55807" x="2660650" y="4559300"/>
          <p14:tracePt t="55824" x="2711450" y="4508500"/>
          <p14:tracePt t="55841" x="2736850" y="4476750"/>
          <p14:tracePt t="55857" x="2749550" y="4432300"/>
          <p14:tracePt t="55874" x="2749550" y="4400550"/>
          <p14:tracePt t="55891" x="2730500" y="4337050"/>
          <p14:tracePt t="55907" x="2698750" y="4292600"/>
          <p14:tracePt t="55924" x="2578100" y="4210050"/>
          <p14:tracePt t="55940" x="2476500" y="4165600"/>
          <p14:tracePt t="55957" x="2343150" y="4121150"/>
          <p14:tracePt t="55974" x="2146300" y="4083050"/>
          <p14:tracePt t="55991" x="2012950" y="4064000"/>
          <p14:tracePt t="56007" x="1885950" y="4057650"/>
          <p14:tracePt t="56024" x="1746250" y="4057650"/>
          <p14:tracePt t="56042" x="1644650" y="4083050"/>
          <p14:tracePt t="56058" x="1581150" y="4108450"/>
          <p14:tracePt t="56074" x="1530350" y="4127500"/>
          <p14:tracePt t="56090" x="1466850" y="4152900"/>
          <p14:tracePt t="56107" x="1447800" y="4178300"/>
          <p14:tracePt t="56125" x="1422400" y="4210050"/>
          <p14:tracePt t="56141" x="1390650" y="4248150"/>
          <p14:tracePt t="56157" x="1371600" y="4267200"/>
          <p14:tracePt t="56174" x="1346200" y="4305300"/>
          <p14:tracePt t="56190" x="1327150" y="4324350"/>
          <p14:tracePt t="56207" x="1320800" y="4343400"/>
          <p14:tracePt t="56223" x="1314450" y="4375150"/>
          <p14:tracePt t="56240" x="1327150" y="4394200"/>
          <p14:tracePt t="56257" x="1371600" y="4438650"/>
          <p14:tracePt t="56274" x="1409700" y="4489450"/>
          <p14:tracePt t="56290" x="1473200" y="4527550"/>
          <p14:tracePt t="56307" x="1600200" y="4629150"/>
          <p14:tracePt t="56324" x="1682750" y="4686300"/>
          <p14:tracePt t="56340" x="1847850" y="4743450"/>
          <p14:tracePt t="56357" x="2000250" y="4768850"/>
          <p14:tracePt t="56374" x="2139950" y="4775200"/>
          <p14:tracePt t="56391" x="2324100" y="4756150"/>
          <p14:tracePt t="56408" x="2444750" y="4718050"/>
          <p14:tracePt t="56424" x="2641600" y="4622800"/>
          <p14:tracePt t="56441" x="2717800" y="4552950"/>
          <p14:tracePt t="56458" x="2755900" y="4502150"/>
          <p14:tracePt t="56474" x="2787650" y="4400550"/>
          <p14:tracePt t="56491" x="2800350" y="4318000"/>
          <p14:tracePt t="56507" x="2781300" y="4171950"/>
          <p14:tracePt t="56525" x="2749550" y="4057650"/>
          <p14:tracePt t="56542" x="2692400" y="3975100"/>
          <p14:tracePt t="56558" x="2571750" y="3879850"/>
          <p14:tracePt t="56574" x="2457450" y="3841750"/>
          <p14:tracePt t="56590" x="2273300" y="3829050"/>
          <p14:tracePt t="56608" x="2114550" y="3835400"/>
          <p14:tracePt t="56625" x="1962150" y="3860800"/>
          <p14:tracePt t="56641" x="1784350" y="3911600"/>
          <p14:tracePt t="56658" x="1701800" y="3956050"/>
          <p14:tracePt t="56674" x="1625600" y="4019550"/>
          <p14:tracePt t="56691" x="1543050" y="4083050"/>
          <p14:tracePt t="56708" x="1498600" y="4127500"/>
          <p14:tracePt t="56724" x="1447800" y="4184650"/>
          <p14:tracePt t="56741" x="1428750" y="4216400"/>
          <p14:tracePt t="56758" x="1403350" y="4260850"/>
          <p14:tracePt t="56774" x="1390650" y="4298950"/>
          <p14:tracePt t="56791" x="1384300" y="4324350"/>
          <p14:tracePt t="56794" x="1377950" y="4337050"/>
          <p14:tracePt t="56807" x="1377950" y="4362450"/>
          <p14:tracePt t="56824" x="1377950" y="4406900"/>
          <p14:tracePt t="56840" x="1390650" y="4457700"/>
          <p14:tracePt t="56857" x="1403350" y="4502150"/>
          <p14:tracePt t="56874" x="1416050" y="4540250"/>
          <p14:tracePt t="56891" x="1441450" y="4597400"/>
          <p14:tracePt t="56907" x="1473200" y="4616450"/>
          <p14:tracePt t="56924" x="1498600" y="4648200"/>
          <p14:tracePt t="56941" x="1511300" y="4648200"/>
          <p14:tracePt t="56957" x="1511300" y="4654550"/>
          <p14:tracePt t="56991" x="1517650" y="4654550"/>
          <p14:tracePt t="57486" x="1524000" y="4654550"/>
          <p14:tracePt t="57548" x="1530350" y="4648200"/>
          <p14:tracePt t="57569" x="1536700" y="4648200"/>
          <p14:tracePt t="57578" x="1543050" y="4648200"/>
          <p14:tracePt t="57591" x="1568450" y="4648200"/>
          <p14:tracePt t="57624" x="1746250" y="4629150"/>
          <p14:tracePt t="57658" x="2089150" y="4591050"/>
          <p14:tracePt t="57691" x="2584450" y="4578350"/>
          <p14:tracePt t="57707" x="2857500" y="4584700"/>
          <p14:tracePt t="57724" x="3041650" y="4597400"/>
          <p14:tracePt t="57741" x="3200400" y="4603750"/>
          <p14:tracePt t="57757" x="3352800" y="4610100"/>
          <p14:tracePt t="57775" x="3416300" y="4610100"/>
          <p14:tracePt t="57791" x="3460750" y="4610100"/>
          <p14:tracePt t="57807" x="3473450" y="4603750"/>
          <p14:tracePt t="57824" x="3505200" y="4584700"/>
          <p14:tracePt t="57841" x="3562350" y="4521200"/>
          <p14:tracePt t="57858" x="3625850" y="4432300"/>
          <p14:tracePt t="57874" x="3683000" y="4343400"/>
          <p14:tracePt t="57891" x="3695700" y="4298950"/>
          <p14:tracePt t="57908" x="3708400" y="4248150"/>
          <p14:tracePt t="57924" x="3702050" y="4191000"/>
          <p14:tracePt t="57941" x="3683000" y="4165600"/>
          <p14:tracePt t="57957" x="3619500" y="4114800"/>
          <p14:tracePt t="57974" x="3556000" y="4083050"/>
          <p14:tracePt t="57992" x="3517900" y="4076700"/>
          <p14:tracePt t="58007" x="3435350" y="4076700"/>
          <p14:tracePt t="58024" x="3365500" y="4089400"/>
          <p14:tracePt t="58040" x="3251200" y="4108450"/>
          <p14:tracePt t="58057" x="3200400" y="4114800"/>
          <p14:tracePt t="58074" x="3130550" y="4133850"/>
          <p14:tracePt t="58091" x="3048000" y="4146550"/>
          <p14:tracePt t="58107" x="3009900" y="4152900"/>
          <p14:tracePt t="58123" x="2940050" y="4152900"/>
          <p14:tracePt t="58140" x="2901950" y="4159250"/>
          <p14:tracePt t="58157" x="2851150" y="4165600"/>
          <p14:tracePt t="58174" x="2762250" y="4171950"/>
          <p14:tracePt t="58191" x="2686050" y="4197350"/>
          <p14:tracePt t="58207" x="2584450" y="4210050"/>
          <p14:tracePt t="58224" x="2533650" y="4222750"/>
          <p14:tracePt t="58240" x="2451100" y="4248150"/>
          <p14:tracePt t="58257" x="2393950" y="4260850"/>
          <p14:tracePt t="58274" x="2324100" y="4273550"/>
          <p14:tracePt t="58291" x="2222500" y="4292600"/>
          <p14:tracePt t="58296" x="2197100" y="4298950"/>
          <p14:tracePt t="58307" x="2165350" y="4311650"/>
          <p14:tracePt t="58324" x="2133600" y="4311650"/>
          <p14:tracePt t="58341" x="2108200" y="4311650"/>
          <p14:tracePt t="58358" x="2089150" y="4311650"/>
          <p14:tracePt t="58374" x="2070100" y="4318000"/>
          <p14:tracePt t="58390" x="2051050" y="4318000"/>
          <p14:tracePt t="58407" x="2038350" y="4324350"/>
          <p14:tracePt t="58423" x="2032000" y="4324350"/>
          <p14:tracePt t="58457" x="2025650" y="4330700"/>
          <p14:tracePt t="58476" x="2019300" y="4343400"/>
          <p14:tracePt t="58491" x="2012950" y="4349750"/>
          <p14:tracePt t="58507" x="2012950" y="4362450"/>
          <p14:tracePt t="58525" x="2006600" y="4387850"/>
          <p14:tracePt t="58540" x="2000250" y="4425950"/>
          <p14:tracePt t="58557" x="2000250" y="4457700"/>
          <p14:tracePt t="58574" x="2000250" y="4476750"/>
          <p14:tracePt t="58591" x="2006600" y="4527550"/>
          <p14:tracePt t="58610" x="2019300" y="4572000"/>
          <p14:tracePt t="58624" x="2044700" y="4603750"/>
          <p14:tracePt t="58641" x="2070100" y="4622800"/>
          <p14:tracePt t="58657" x="2120900" y="4667250"/>
          <p14:tracePt t="58675" x="2165350" y="4705350"/>
          <p14:tracePt t="58691" x="2228850" y="4743450"/>
          <p14:tracePt t="58707" x="2330450" y="4806950"/>
          <p14:tracePt t="58724" x="2400300" y="4826000"/>
          <p14:tracePt t="58741" x="2470150" y="4857750"/>
          <p14:tracePt t="58758" x="2628900" y="4870450"/>
          <p14:tracePt t="58774" x="2743200" y="4870450"/>
          <p14:tracePt t="58790" x="2952750" y="4838700"/>
          <p14:tracePt t="58808" x="3060700" y="4806950"/>
          <p14:tracePt t="58811" x="3117850" y="4781550"/>
          <p14:tracePt t="58824" x="3200400" y="4762500"/>
          <p14:tracePt t="58841" x="3263900" y="4724400"/>
          <p14:tracePt t="58858" x="3333750" y="4679950"/>
          <p14:tracePt t="58874" x="3397250" y="4629150"/>
          <p14:tracePt t="58891" x="3416300" y="4610100"/>
          <p14:tracePt t="58907" x="3422650" y="4591050"/>
          <p14:tracePt t="58924" x="3429000" y="4591050"/>
          <p14:tracePt t="58993" x="3416300" y="4584700"/>
          <p14:tracePt t="59000" x="3390900" y="4565650"/>
          <p14:tracePt t="59010" x="3340100" y="4546600"/>
          <p14:tracePt t="59025" x="3194050" y="4470400"/>
          <p14:tracePt t="59041" x="2933700" y="4324350"/>
          <p14:tracePt t="59057" x="2768600" y="4273550"/>
          <p14:tracePt t="59074" x="2571750" y="4210050"/>
          <p14:tracePt t="59090" x="2482850" y="4191000"/>
          <p14:tracePt t="59109" x="2374900" y="4191000"/>
          <p14:tracePt t="59125" x="2292350" y="4203700"/>
          <p14:tracePt t="59141" x="2222500" y="4222750"/>
          <p14:tracePt t="59157" x="2127250" y="4248150"/>
          <p14:tracePt t="59175" x="2101850" y="4260850"/>
          <p14:tracePt t="59192" x="2082800" y="4260850"/>
          <p14:tracePt t="59208" x="2076450" y="4267200"/>
          <p14:tracePt t="59225" x="2076450" y="4273550"/>
          <p14:tracePt t="59241" x="2070100" y="4273550"/>
          <p14:tracePt t="59257" x="2057400" y="4286250"/>
          <p14:tracePt t="59275" x="2051050" y="4292600"/>
          <p14:tracePt t="59291" x="2051050" y="4298950"/>
          <p14:tracePt t="59310" x="2038350" y="4311650"/>
          <p14:tracePt t="59345" x="2038350" y="4318000"/>
          <p14:tracePt t="62764" x="2032000" y="4318000"/>
          <p14:tracePt t="63372" x="2025650" y="4318000"/>
          <p14:tracePt t="63378" x="2019300" y="4318000"/>
          <p14:tracePt t="63391" x="2012950" y="4318000"/>
          <p14:tracePt t="63408" x="1974850" y="4330700"/>
          <p14:tracePt t="63441" x="1885950" y="4349750"/>
          <p14:tracePt t="63475" x="1822450" y="4356100"/>
          <p14:tracePt t="63507" x="1746250" y="4356100"/>
          <p14:tracePt t="63524" x="1714500" y="4356100"/>
          <p14:tracePt t="63541" x="1682750" y="4362450"/>
          <p14:tracePt t="63558" x="1663700" y="4362450"/>
          <p14:tracePt t="63574" x="1612900" y="4362450"/>
          <p14:tracePt t="63593" x="1555750" y="4362450"/>
          <p14:tracePt t="63607" x="1511300" y="4362450"/>
          <p14:tracePt t="63624" x="1479550" y="4356100"/>
          <p14:tracePt t="63641" x="1460500" y="4349750"/>
          <p14:tracePt t="63658" x="1435100" y="4343400"/>
          <p14:tracePt t="63674" x="1428750" y="4343400"/>
          <p14:tracePt t="63707" x="1428750" y="4337050"/>
          <p14:tracePt t="63731" x="1428750" y="4330700"/>
          <p14:tracePt t="63745" x="1435100" y="4324350"/>
          <p14:tracePt t="63757" x="1447800" y="4318000"/>
          <p14:tracePt t="63774" x="1498600" y="4260850"/>
          <p14:tracePt t="63790" x="1574800" y="4197350"/>
          <p14:tracePt t="63807" x="1663700" y="4146550"/>
          <p14:tracePt t="63809" x="1701800" y="4121150"/>
          <p14:tracePt t="63824" x="1784350" y="4083050"/>
          <p14:tracePt t="63841" x="1873250" y="4070350"/>
          <p14:tracePt t="63857" x="2012950" y="4076700"/>
          <p14:tracePt t="63874" x="2101850" y="4102100"/>
          <p14:tracePt t="63891" x="2184400" y="4140200"/>
          <p14:tracePt t="63907" x="2279650" y="4203700"/>
          <p14:tracePt t="63924" x="2330450" y="4235450"/>
          <p14:tracePt t="63940" x="2413000" y="4292600"/>
          <p14:tracePt t="63958" x="2476500" y="4318000"/>
          <p14:tracePt t="63975" x="2559050" y="4349750"/>
          <p14:tracePt t="63991" x="2654300" y="4387850"/>
          <p14:tracePt t="64007" x="2698750" y="4413250"/>
          <p14:tracePt t="64024" x="2743200" y="4438650"/>
          <p14:tracePt t="64040" x="2774950" y="4457700"/>
          <p14:tracePt t="64058" x="2800350" y="4464050"/>
          <p14:tracePt t="64074" x="2863850" y="4483100"/>
          <p14:tracePt t="64091" x="2914650" y="4508500"/>
          <p14:tracePt t="64107" x="2984500" y="4533900"/>
          <p14:tracePt t="64124" x="3054350" y="4546600"/>
          <p14:tracePt t="64141" x="3117850" y="4559300"/>
          <p14:tracePt t="64158" x="3181350" y="4572000"/>
          <p14:tracePt t="64174" x="3206750" y="4572000"/>
          <p14:tracePt t="64190" x="3238500" y="4565650"/>
          <p14:tracePt t="64207" x="3257550" y="4559300"/>
          <p14:tracePt t="64224" x="3270250" y="4552950"/>
          <p14:tracePt t="64241" x="3282950" y="4533900"/>
          <p14:tracePt t="64257" x="3295650" y="4521200"/>
          <p14:tracePt t="64274" x="3321050" y="4508500"/>
          <p14:tracePt t="64291" x="3346450" y="4483100"/>
          <p14:tracePt t="64307" x="3346450" y="4476750"/>
          <p14:tracePt t="64350" x="3352800" y="4476750"/>
          <p14:tracePt t="64468" x="3340100" y="4476750"/>
          <p14:tracePt t="64475" x="3321050" y="4476750"/>
          <p14:tracePt t="64491" x="3276600" y="4476750"/>
          <p14:tracePt t="64508" x="3194050" y="4464050"/>
          <p14:tracePt t="64524" x="2990850" y="4451350"/>
          <p14:tracePt t="64541" x="2863850" y="4432300"/>
          <p14:tracePt t="64557" x="2711450" y="4406900"/>
          <p14:tracePt t="64574" x="2641600" y="4406900"/>
          <p14:tracePt t="64591" x="2578100" y="4406900"/>
          <p14:tracePt t="64607" x="2444750" y="4413250"/>
          <p14:tracePt t="64624" x="2362200" y="4419600"/>
          <p14:tracePt t="64641" x="2216150" y="4432300"/>
          <p14:tracePt t="64657" x="2127250" y="4457700"/>
          <p14:tracePt t="64674" x="2038350" y="4483100"/>
          <p14:tracePt t="64691" x="1892300" y="4521200"/>
          <p14:tracePt t="64707" x="1809750" y="4546600"/>
          <p14:tracePt t="64724" x="1714500" y="4572000"/>
          <p14:tracePt t="64740" x="1663700" y="4584700"/>
          <p14:tracePt t="64757" x="1612900" y="4597400"/>
          <p14:tracePt t="64774" x="1555750" y="4616450"/>
          <p14:tracePt t="64790" x="1517650" y="4629150"/>
          <p14:tracePt t="64807" x="1479550" y="4635500"/>
          <p14:tracePt t="64824" x="1466850" y="4635500"/>
          <p14:tracePt t="64841" x="1460500" y="4635500"/>
          <p14:tracePt t="64857" x="1441450" y="4660900"/>
          <p14:tracePt t="64874" x="1416050" y="4679950"/>
          <p14:tracePt t="64891" x="1365250" y="4718050"/>
          <p14:tracePt t="64908" x="1346200" y="4730750"/>
          <p14:tracePt t="64925" x="1339850" y="4743450"/>
          <p14:tracePt t="64941" x="1333500" y="4756150"/>
          <p14:tracePt t="64974" x="1333500" y="4768850"/>
          <p14:tracePt t="64991" x="1358900" y="4775200"/>
          <p14:tracePt t="65009" x="1384300" y="4781550"/>
          <p14:tracePt t="65024" x="1435100" y="4787900"/>
          <p14:tracePt t="65041" x="1504950" y="4794250"/>
          <p14:tracePt t="65058" x="1612900" y="4794250"/>
          <p14:tracePt t="65074" x="1689100" y="4794250"/>
          <p14:tracePt t="65092" x="1778000" y="4794250"/>
          <p14:tracePt t="65108" x="1949450" y="4819650"/>
          <p14:tracePt t="65125" x="2070100" y="4826000"/>
          <p14:tracePt t="65141" x="2209800" y="4838700"/>
          <p14:tracePt t="65157" x="2305050" y="4864100"/>
          <p14:tracePt t="65175" x="2374900" y="4883150"/>
          <p14:tracePt t="65191" x="2457450" y="4902200"/>
          <p14:tracePt t="65209" x="2476500" y="4908550"/>
          <p14:tracePt t="65224" x="2489200" y="4908550"/>
          <p14:tracePt t="65259" x="2495550" y="4908550"/>
          <p14:tracePt t="65274" x="2514600" y="4908550"/>
          <p14:tracePt t="65291" x="2571750" y="4895850"/>
          <p14:tracePt t="65308" x="2698750" y="4857750"/>
          <p14:tracePt t="65313" x="2743200" y="4845050"/>
          <p14:tracePt t="65324" x="2813050" y="4826000"/>
          <p14:tracePt t="65341" x="2933700" y="4787900"/>
          <p14:tracePt t="65358" x="3111500" y="4730750"/>
          <p14:tracePt t="65375" x="3175000" y="4699000"/>
          <p14:tracePt t="65391" x="3219450" y="4673600"/>
          <p14:tracePt t="65408" x="3232150" y="4673600"/>
          <p14:tracePt t="65425" x="3238500" y="4673600"/>
          <p14:tracePt t="65627" x="3187700" y="4673600"/>
          <p14:tracePt t="65633" x="3124200" y="4673600"/>
          <p14:tracePt t="65641" x="3048000" y="4660900"/>
          <p14:tracePt t="65658" x="2952750" y="4660900"/>
          <p14:tracePt t="65674" x="2889250" y="4660900"/>
          <p14:tracePt t="65691" x="2819400" y="4654550"/>
          <p14:tracePt t="65708" x="2781300" y="4648200"/>
          <p14:tracePt t="65724" x="2692400" y="4648200"/>
          <p14:tracePt t="65741" x="2616200" y="4641850"/>
          <p14:tracePt t="65758" x="2482850" y="4635500"/>
          <p14:tracePt t="65774" x="2393950" y="4622800"/>
          <p14:tracePt t="65791" x="2317750" y="4597400"/>
          <p14:tracePt t="65808" x="2171700" y="4578350"/>
          <p14:tracePt t="65824" x="2114550" y="4572000"/>
          <p14:tracePt t="65840" x="2044700" y="4552950"/>
          <p14:tracePt t="65857" x="2025650" y="4540250"/>
          <p14:tracePt t="65874" x="2006600" y="4540250"/>
          <p14:tracePt t="65890" x="1993900" y="4533900"/>
          <p14:tracePt t="65945" x="1993900" y="4527550"/>
          <p14:tracePt t="66192" x="2019300" y="4521200"/>
          <p14:tracePt t="66199" x="2051050" y="4508500"/>
          <p14:tracePt t="66209" x="2095500" y="4502150"/>
          <p14:tracePt t="66225" x="2222500" y="4457700"/>
          <p14:tracePt t="66257" x="2470150" y="4419600"/>
          <p14:tracePt t="66291" x="2787650" y="4400550"/>
          <p14:tracePt t="66325" x="3238500" y="4419600"/>
          <p14:tracePt t="66330" x="3327400" y="4419600"/>
          <p14:tracePt t="66341" x="3498850" y="4438650"/>
          <p14:tracePt t="66358" x="3663950" y="4457700"/>
          <p14:tracePt t="66375" x="3835400" y="4464050"/>
          <p14:tracePt t="66391" x="4108450" y="4470400"/>
          <p14:tracePt t="66408" x="4298950" y="4489450"/>
          <p14:tracePt t="66424" x="4584700" y="4489450"/>
          <p14:tracePt t="66441" x="4737100" y="4476750"/>
          <p14:tracePt t="66459" x="4883150" y="4470400"/>
          <p14:tracePt t="66475" x="5099050" y="4451350"/>
          <p14:tracePt t="66491" x="5226050" y="4438650"/>
          <p14:tracePt t="66507" x="5365750" y="4432300"/>
          <p14:tracePt t="66525" x="5441950" y="4432300"/>
          <p14:tracePt t="66543" x="5524500" y="4432300"/>
          <p14:tracePt t="66558" x="5670550" y="4438650"/>
          <p14:tracePt t="66575" x="5772150" y="4451350"/>
          <p14:tracePt t="66591" x="5981700" y="4514850"/>
          <p14:tracePt t="66608" x="6134100" y="4565650"/>
          <p14:tracePt t="66626" x="6254750" y="4603750"/>
          <p14:tracePt t="66641" x="6381750" y="4648200"/>
          <p14:tracePt t="66658" x="6445250" y="4660900"/>
          <p14:tracePt t="66674" x="6502400" y="4667250"/>
          <p14:tracePt t="66691" x="6527800" y="4667250"/>
          <p14:tracePt t="66709" x="6546850" y="4667250"/>
          <p14:tracePt t="66725" x="6559550" y="4673600"/>
          <p14:tracePt t="66816" x="6565900" y="4679950"/>
          <p14:tracePt t="66827" x="6584950" y="4679950"/>
          <p14:tracePt t="66835" x="6623050" y="4692650"/>
          <p14:tracePt t="66842" x="6667500" y="4699000"/>
          <p14:tracePt t="66858" x="6762750" y="4724400"/>
          <p14:tracePt t="66876" x="6877050" y="4743450"/>
          <p14:tracePt t="66891" x="7023100" y="4775200"/>
          <p14:tracePt t="66908" x="7086600" y="4781550"/>
          <p14:tracePt t="66924" x="7150100" y="4794250"/>
          <p14:tracePt t="66940" x="7162800" y="4794250"/>
          <p14:tracePt t="66957" x="7169150" y="4794250"/>
          <p14:tracePt t="67084" x="7169150" y="4800600"/>
          <p14:tracePt t="67113" x="7156450" y="4800600"/>
          <p14:tracePt t="67121" x="7143750" y="4794250"/>
          <p14:tracePt t="67129" x="7112000" y="4787900"/>
          <p14:tracePt t="67141" x="7004050" y="4756150"/>
          <p14:tracePt t="67160" x="6794500" y="4686300"/>
          <p14:tracePt t="67175" x="6629400" y="4648200"/>
          <p14:tracePt t="67191" x="6477000" y="4603750"/>
          <p14:tracePt t="67209" x="6343650" y="4572000"/>
          <p14:tracePt t="67225" x="6191250" y="4546600"/>
          <p14:tracePt t="67242" x="6051550" y="4521200"/>
          <p14:tracePt t="67258" x="5835650" y="4483100"/>
          <p14:tracePt t="67275" x="5664200" y="4457700"/>
          <p14:tracePt t="67292" x="5441950" y="4438650"/>
          <p14:tracePt t="67308" x="5073650" y="4400550"/>
          <p14:tracePt t="67325" x="4832350" y="4400550"/>
          <p14:tracePt t="67329" x="4711700" y="4400550"/>
          <p14:tracePt t="67341" x="4514850" y="4394200"/>
          <p14:tracePt t="67358" x="4279900" y="4394200"/>
          <p14:tracePt t="67375" x="4064000" y="4400550"/>
          <p14:tracePt t="67391" x="3746500" y="4419600"/>
          <p14:tracePt t="67410" x="3543300" y="4432300"/>
          <p14:tracePt t="67424" x="3244850" y="4457700"/>
          <p14:tracePt t="67441" x="3086100" y="4470400"/>
          <p14:tracePt t="67459" x="2933700" y="4495800"/>
          <p14:tracePt t="67475" x="2749550" y="4546600"/>
          <p14:tracePt t="67494" x="2584450" y="4597400"/>
          <p14:tracePt t="67508" x="2463800" y="4616450"/>
          <p14:tracePt t="67525" x="2349500" y="4641850"/>
          <p14:tracePt t="67542" x="2260600" y="4673600"/>
          <p14:tracePt t="67558" x="2152650" y="4699000"/>
          <p14:tracePt t="67574" x="2114550" y="4711700"/>
          <p14:tracePt t="67591" x="2070100" y="4730750"/>
          <p14:tracePt t="67609" x="2044700" y="4749800"/>
          <p14:tracePt t="67625" x="2006600" y="4762500"/>
          <p14:tracePt t="67641" x="1924050" y="4794250"/>
          <p14:tracePt t="67658" x="1866900" y="4813300"/>
          <p14:tracePt t="67675" x="1797050" y="4851400"/>
          <p14:tracePt t="67691" x="1739900" y="4876800"/>
          <p14:tracePt t="67708" x="1708150" y="4908550"/>
          <p14:tracePt t="67725" x="1651000" y="4959350"/>
          <p14:tracePt t="67743" x="1587500" y="5010150"/>
          <p14:tracePt t="67758" x="1530350" y="5060950"/>
          <p14:tracePt t="67775" x="1473200" y="5118100"/>
          <p14:tracePt t="67791" x="1409700" y="5168900"/>
          <p14:tracePt t="67808" x="1327150" y="5232400"/>
          <p14:tracePt t="67825" x="1270000" y="5264150"/>
          <p14:tracePt t="67828" x="1250950" y="5270500"/>
          <p14:tracePt t="67841" x="1212850" y="5289550"/>
          <p14:tracePt t="67858" x="1193800" y="5295900"/>
          <p14:tracePt t="67874" x="1181100" y="5295900"/>
          <p14:tracePt t="67891" x="1174750" y="5295900"/>
          <p14:tracePt t="68146" x="1181100" y="5295900"/>
          <p14:tracePt t="68153" x="1193800" y="5295900"/>
          <p14:tracePt t="68160" x="1193800" y="5289550"/>
          <p14:tracePt t="68175" x="1206500" y="5289550"/>
          <p14:tracePt t="68191" x="1225550" y="5283200"/>
          <p14:tracePt t="68208" x="1244600" y="5270500"/>
          <p14:tracePt t="68225" x="1257300" y="5270500"/>
          <p14:tracePt t="68242" x="1270000" y="5264150"/>
          <p14:tracePt t="68258" x="1289050" y="5257800"/>
          <p14:tracePt t="68274" x="1308100" y="5257800"/>
          <p14:tracePt t="68291" x="1371600" y="5251450"/>
          <p14:tracePt t="68308" x="1428750" y="5245100"/>
          <p14:tracePt t="68311" x="1460500" y="5245100"/>
          <p14:tracePt t="68324" x="1492250" y="5245100"/>
          <p14:tracePt t="68341" x="1581150" y="5238750"/>
          <p14:tracePt t="68358" x="1638300" y="5238750"/>
          <p14:tracePt t="68374" x="1733550" y="5238750"/>
          <p14:tracePt t="68391" x="1828800" y="5238750"/>
          <p14:tracePt t="68409" x="1936750" y="5238750"/>
          <p14:tracePt t="68425" x="2076450" y="5232400"/>
          <p14:tracePt t="68441" x="2178050" y="5226050"/>
          <p14:tracePt t="68458" x="2355850" y="5213350"/>
          <p14:tracePt t="68475" x="2508250" y="5207000"/>
          <p14:tracePt t="68492" x="2622550" y="5207000"/>
          <p14:tracePt t="68508" x="2819400" y="5181600"/>
          <p14:tracePt t="68524" x="2971800" y="5168900"/>
          <p14:tracePt t="68541" x="3181350" y="5143500"/>
          <p14:tracePt t="68558" x="3321050" y="5130800"/>
          <p14:tracePt t="68575" x="3473450" y="5124450"/>
          <p14:tracePt t="68591" x="3702050" y="5124450"/>
          <p14:tracePt t="68608" x="3854450" y="5124450"/>
          <p14:tracePt t="68624" x="4089400" y="5143500"/>
          <p14:tracePt t="68641" x="4229100" y="5162550"/>
          <p14:tracePt t="68658" x="4349750" y="5175250"/>
          <p14:tracePt t="68675" x="4495800" y="5181600"/>
          <p14:tracePt t="68693" x="4686300" y="5181600"/>
          <p14:tracePt t="68708" x="4819650" y="5181600"/>
          <p14:tracePt t="68725" x="4940300" y="5168900"/>
          <p14:tracePt t="68742" x="5086350" y="5149850"/>
          <p14:tracePt t="68758" x="5302250" y="5143500"/>
          <p14:tracePt t="68775" x="5403850" y="5143500"/>
          <p14:tracePt t="68791" x="5556250" y="5143500"/>
          <p14:tracePt t="68809" x="5632450" y="5143500"/>
          <p14:tracePt t="68814" x="5664200" y="5143500"/>
          <p14:tracePt t="68824" x="5683250" y="5143500"/>
          <p14:tracePt t="68841" x="5740400" y="5143500"/>
          <p14:tracePt t="68858" x="5759450" y="5143500"/>
          <p14:tracePt t="68875" x="5772150" y="5143500"/>
          <p14:tracePt t="68916" x="5778500" y="5143500"/>
          <p14:tracePt t="68926" x="5784850" y="5143500"/>
          <p14:tracePt t="68943" x="5822950" y="5137150"/>
          <p14:tracePt t="68958" x="5835650" y="5105400"/>
          <p14:tracePt t="68975" x="5835650" y="5073650"/>
          <p14:tracePt t="69339" x="5873750" y="5073650"/>
          <p14:tracePt t="69345" x="5918200" y="5086350"/>
          <p14:tracePt t="69358" x="6026150" y="5099050"/>
          <p14:tracePt t="69375" x="6159500" y="5130800"/>
          <p14:tracePt t="69392" x="6299200" y="5149850"/>
          <p14:tracePt t="69408" x="6464300" y="5175250"/>
          <p14:tracePt t="69425" x="6540500" y="5181600"/>
          <p14:tracePt t="69458" x="6756400" y="5181600"/>
          <p14:tracePt t="69491" x="6940550" y="5181600"/>
          <p14:tracePt t="69524" x="7105650" y="5181600"/>
          <p14:tracePt t="69541" x="7181850" y="5175250"/>
          <p14:tracePt t="69559" x="7270750" y="5175250"/>
          <p14:tracePt t="69575" x="7366000" y="5175250"/>
          <p14:tracePt t="69593" x="7467600" y="5175250"/>
          <p14:tracePt t="69608" x="7543800" y="5175250"/>
          <p14:tracePt t="69624" x="7632700" y="5175250"/>
          <p14:tracePt t="69642" x="7696200" y="5175250"/>
          <p14:tracePt t="69658" x="7766050" y="5175250"/>
          <p14:tracePt t="69675" x="7810500" y="5175250"/>
          <p14:tracePt t="69691" x="7854950" y="5175250"/>
          <p14:tracePt t="69710" x="7880350" y="5175250"/>
          <p14:tracePt t="69725" x="7924800" y="5168900"/>
          <p14:tracePt t="69741" x="7950200" y="5162550"/>
          <p14:tracePt t="69758" x="7975600" y="5162550"/>
          <p14:tracePt t="69774" x="7988300" y="5156200"/>
          <p14:tracePt t="69791" x="7994650" y="5156200"/>
          <p14:tracePt t="70093" x="7994650" y="5149850"/>
          <p14:tracePt t="70135" x="7994650" y="5143500"/>
          <p14:tracePt t="70175" x="7988300" y="5143500"/>
          <p14:tracePt t="70266" x="7988300" y="5137150"/>
          <p14:tracePt t="70322" x="7981950" y="5137150"/>
          <p14:tracePt t="70336" x="7975600" y="5130800"/>
          <p14:tracePt t="70343" x="7956550" y="5124450"/>
          <p14:tracePt t="70375" x="7778750" y="5092700"/>
          <p14:tracePt t="70391" x="7531100" y="5054600"/>
          <p14:tracePt t="70408" x="7334250" y="5029200"/>
          <p14:tracePt t="70426" x="7137400" y="4991100"/>
          <p14:tracePt t="70441" x="6864350" y="4959350"/>
          <p14:tracePt t="70458" x="6661150" y="4921250"/>
          <p14:tracePt t="70474" x="6413500" y="4870450"/>
          <p14:tracePt t="70491" x="6248400" y="4838700"/>
          <p14:tracePt t="70509" x="6089650" y="4800600"/>
          <p14:tracePt t="70525" x="5829300" y="4749800"/>
          <p14:tracePt t="70541" x="5676900" y="4705350"/>
          <p14:tracePt t="70558" x="5492750" y="4667250"/>
          <p14:tracePt t="70575" x="5384800" y="4654550"/>
          <p14:tracePt t="70592" x="5251450" y="4635500"/>
          <p14:tracePt t="70608" x="5105400" y="4635500"/>
          <p14:tracePt t="70626" x="5035550" y="4629150"/>
          <p14:tracePt t="70641" x="4953000" y="4622800"/>
          <p14:tracePt t="70658" x="4908550" y="4622800"/>
          <p14:tracePt t="70674" x="4864100" y="4622800"/>
          <p14:tracePt t="70691" x="4794250" y="4629150"/>
          <p14:tracePt t="70708" x="4749800" y="4641850"/>
          <p14:tracePt t="70725" x="4699000" y="4654550"/>
          <p14:tracePt t="70741" x="4673600" y="4654550"/>
          <p14:tracePt t="73941" x="4654550" y="4654550"/>
          <p14:tracePt t="73946" x="4616450" y="4635500"/>
          <p14:tracePt t="73958" x="4559300" y="4622800"/>
          <p14:tracePt t="73974" x="4419600" y="4597400"/>
          <p14:tracePt t="73991" x="4197350" y="4578350"/>
          <p14:tracePt t="74008" x="4076700" y="4572000"/>
          <p14:tracePt t="74025" x="3803650" y="4572000"/>
          <p14:tracePt t="74041" x="3625850" y="4572000"/>
          <p14:tracePt t="74075" x="3187700" y="4591050"/>
          <p14:tracePt t="74108" x="2768600" y="4660900"/>
          <p14:tracePt t="74142" x="2520950" y="4724400"/>
          <p14:tracePt t="74158" x="2393950" y="4768850"/>
          <p14:tracePt t="74175" x="2336800" y="4806950"/>
          <p14:tracePt t="74191" x="2266950" y="4832350"/>
          <p14:tracePt t="74208" x="2228850" y="4851400"/>
          <p14:tracePt t="74224" x="2178050" y="4889500"/>
          <p14:tracePt t="74241" x="2146300" y="4902200"/>
          <p14:tracePt t="74258" x="2114550" y="4914900"/>
          <p14:tracePt t="74275" x="2057400" y="4953000"/>
          <p14:tracePt t="74291" x="2019300" y="4978400"/>
          <p14:tracePt t="74308" x="1968500" y="5029200"/>
          <p14:tracePt t="74325" x="1943100" y="5067300"/>
          <p14:tracePt t="74342" x="1898650" y="5124450"/>
          <p14:tracePt t="74358" x="1873250" y="5156200"/>
          <p14:tracePt t="74375" x="1860550" y="5187950"/>
          <p14:tracePt t="74391" x="1841500" y="5226050"/>
          <p14:tracePt t="74408" x="1835150" y="5245100"/>
          <p14:tracePt t="74424" x="1828800" y="5257800"/>
          <p14:tracePt t="74441" x="1822450" y="5276850"/>
          <p14:tracePt t="74458" x="1816100" y="5302250"/>
          <p14:tracePt t="74474" x="1803400" y="5334000"/>
          <p14:tracePt t="74491" x="1797050" y="5359400"/>
          <p14:tracePt t="74508" x="1790700" y="5391150"/>
          <p14:tracePt t="74524" x="1784350" y="5422900"/>
          <p14:tracePt t="74541" x="1778000" y="5448300"/>
          <p14:tracePt t="74558" x="1771650" y="5454650"/>
          <p14:tracePt t="74926" x="1758950" y="5454650"/>
          <p14:tracePt t="74933" x="1739900" y="5454650"/>
          <p14:tracePt t="74941" x="1727200" y="5454650"/>
          <p14:tracePt t="74958" x="1714500" y="5454650"/>
          <p14:tracePt t="74975" x="1701800" y="5454650"/>
          <p14:tracePt t="74991" x="1695450" y="5454650"/>
          <p14:tracePt t="75025" x="1689100" y="5454650"/>
          <p14:tracePt t="75828" x="1689100" y="5461000"/>
          <p14:tracePt t="75856" x="1689100" y="5467350"/>
          <p14:tracePt t="75918" x="1689100" y="5473700"/>
          <p14:tracePt t="75946" x="1689100" y="5480050"/>
          <p14:tracePt t="75953" x="1689100" y="5486400"/>
          <p14:tracePt t="75959" x="1689100" y="5492750"/>
          <p14:tracePt t="75991" x="1676400" y="5511800"/>
          <p14:tracePt t="76025" x="1663700" y="5549900"/>
          <p14:tracePt t="76058" x="1657350" y="5562600"/>
          <p14:tracePt t="76141" x="1657350" y="5575300"/>
          <p14:tracePt t="76154" x="1663700" y="5575300"/>
          <p14:tracePt t="76161" x="1670050" y="5588000"/>
          <p14:tracePt t="76174" x="1682750" y="5588000"/>
          <p14:tracePt t="76191" x="1689100" y="5600700"/>
          <p14:tracePt t="76208" x="1708150" y="5607050"/>
          <p14:tracePt t="76225" x="1739900" y="5613400"/>
          <p14:tracePt t="76241" x="1778000" y="5626100"/>
          <p14:tracePt t="76258" x="1841500" y="5626100"/>
          <p14:tracePt t="76275" x="1892300" y="5619750"/>
          <p14:tracePt t="76291" x="1936750" y="5613400"/>
          <p14:tracePt t="76308" x="2057400" y="5581650"/>
          <p14:tracePt t="76325" x="2146300" y="5556250"/>
          <p14:tracePt t="76341" x="2355850" y="5505450"/>
          <p14:tracePt t="76358" x="2476500" y="5480050"/>
          <p14:tracePt t="76361" x="2540000" y="5467350"/>
          <p14:tracePt t="76375" x="2603500" y="5454650"/>
          <p14:tracePt t="76391" x="2800350" y="5441950"/>
          <p14:tracePt t="76408" x="2933700" y="5441950"/>
          <p14:tracePt t="76425" x="3117850" y="5448300"/>
          <p14:tracePt t="76441" x="3225800" y="5461000"/>
          <p14:tracePt t="76458" x="3352800" y="5461000"/>
          <p14:tracePt t="76475" x="3549650" y="5480050"/>
          <p14:tracePt t="76491" x="3644900" y="5492750"/>
          <p14:tracePt t="76508" x="3721100" y="5505450"/>
          <p14:tracePt t="76525" x="3746500" y="5505450"/>
          <p14:tracePt t="76542" x="3778250" y="5505450"/>
          <p14:tracePt t="76558" x="3829050" y="5505450"/>
          <p14:tracePt t="76574" x="3892550" y="5511800"/>
          <p14:tracePt t="76591" x="4044950" y="5518150"/>
          <p14:tracePt t="76608" x="4140200" y="5518150"/>
          <p14:tracePt t="76625" x="4222750" y="5518150"/>
          <p14:tracePt t="76641" x="4362450" y="5518150"/>
          <p14:tracePt t="76658" x="4445000" y="5518150"/>
          <p14:tracePt t="76675" x="4552950" y="5518150"/>
          <p14:tracePt t="76691" x="4616450" y="5518150"/>
          <p14:tracePt t="76708" x="4711700" y="5518150"/>
          <p14:tracePt t="76725" x="4889500" y="5518150"/>
          <p14:tracePt t="76743" x="5003800" y="5518150"/>
          <p14:tracePt t="76758" x="5137150" y="5518150"/>
          <p14:tracePt t="76775" x="5200650" y="5524500"/>
          <p14:tracePt t="76792" x="5232400" y="5524500"/>
          <p14:tracePt t="76808" x="5289550" y="5537200"/>
          <p14:tracePt t="76825" x="5302250" y="5537200"/>
          <p14:tracePt t="76841" x="5314950" y="5537200"/>
          <p14:tracePt t="76858" x="5321300" y="5537200"/>
          <p14:tracePt t="76877" x="5321300" y="5543550"/>
          <p14:tracePt t="76918" x="5314950" y="5543550"/>
          <p14:tracePt t="76932" x="5314950" y="5530850"/>
          <p14:tracePt t="77617" x="5327650" y="5530850"/>
          <p14:tracePt t="77623" x="5353050" y="5530850"/>
          <p14:tracePt t="77630" x="5372100" y="5537200"/>
          <p14:tracePt t="77641" x="5391150" y="5537200"/>
          <p14:tracePt t="77658" x="5448300" y="5556250"/>
          <p14:tracePt t="77674" x="5473700" y="5562600"/>
          <p14:tracePt t="77691" x="5511800" y="5575300"/>
          <p14:tracePt t="77708" x="5543550" y="5588000"/>
          <p14:tracePt t="77741" x="5664200" y="5607050"/>
          <p14:tracePt t="77775" x="5772150" y="5619750"/>
          <p14:tracePt t="77808" x="5892800" y="5645150"/>
          <p14:tracePt t="77825" x="5994400" y="5651500"/>
          <p14:tracePt t="77841" x="6070600" y="5657850"/>
          <p14:tracePt t="77859" x="6146800" y="5664200"/>
          <p14:tracePt t="77861" x="6178550" y="5664200"/>
          <p14:tracePt t="77875" x="6261100" y="5683250"/>
          <p14:tracePt t="77891" x="6324600" y="5695950"/>
          <p14:tracePt t="77908" x="6451600" y="5708650"/>
          <p14:tracePt t="77925" x="6546850" y="5715000"/>
          <p14:tracePt t="77942" x="6623050" y="5721350"/>
          <p14:tracePt t="77961" x="6737350" y="5740400"/>
          <p14:tracePt t="77975" x="6800850" y="5746750"/>
          <p14:tracePt t="77991" x="6915150" y="5765800"/>
          <p14:tracePt t="78008" x="6997700" y="5778500"/>
          <p14:tracePt t="78025" x="7067550" y="5797550"/>
          <p14:tracePt t="78041" x="7143750" y="5810250"/>
          <p14:tracePt t="78059" x="7188200" y="5810250"/>
          <p14:tracePt t="78075" x="7219950" y="5810250"/>
          <p14:tracePt t="78092" x="7232650" y="5810250"/>
          <p14:tracePt t="78108" x="7245350" y="5810250"/>
          <p14:tracePt t="78125" x="7251700" y="5810250"/>
          <p14:tracePt t="78143" x="7258050" y="5810250"/>
          <p14:tracePt t="78186" x="7270750" y="5810250"/>
          <p14:tracePt t="78193" x="7277100" y="5810250"/>
          <p14:tracePt t="78208" x="7315200" y="5810250"/>
          <p14:tracePt t="78225" x="7372350" y="5810250"/>
          <p14:tracePt t="78242" x="7461250" y="5791200"/>
          <p14:tracePt t="78259" x="7499350" y="5784850"/>
          <p14:tracePt t="78275" x="7537450" y="5772150"/>
          <p14:tracePt t="78292" x="7556500" y="5765800"/>
          <p14:tracePt t="78309" x="7575550" y="5765800"/>
          <p14:tracePt t="78325" x="7613650" y="5765800"/>
          <p14:tracePt t="78341" x="7651750" y="5765800"/>
          <p14:tracePt t="78358" x="7689850" y="5759450"/>
          <p14:tracePt t="78362" x="7721600" y="5753100"/>
          <p14:tracePt t="78375" x="7778750" y="5753100"/>
          <p14:tracePt t="78392" x="7848600" y="5734050"/>
          <p14:tracePt t="78408" x="7912100" y="5721350"/>
          <p14:tracePt t="78425" x="7950200" y="5721350"/>
          <p14:tracePt t="78441" x="7975600" y="5721350"/>
          <p14:tracePt t="78459" x="7981950" y="5721350"/>
          <p14:tracePt t="78475" x="7988300" y="5721350"/>
          <p14:tracePt t="78725" x="7994650" y="5721350"/>
          <p14:tracePt t="78739" x="7994650" y="5715000"/>
          <p14:tracePt t="78747" x="8007350" y="5715000"/>
          <p14:tracePt t="78758" x="8013700" y="5715000"/>
          <p14:tracePt t="78791" x="8089900" y="5702300"/>
          <p14:tracePt t="78825" x="8223250" y="5670550"/>
          <p14:tracePt t="78858" x="8318500" y="5657850"/>
          <p14:tracePt t="78875" x="8337550" y="5651500"/>
          <p14:tracePt t="78901" x="8343900" y="5651500"/>
          <p14:tracePt t="79060" x="8343900" y="5645150"/>
          <p14:tracePt t="79067" x="8337550" y="5645150"/>
          <p14:tracePt t="79075" x="8324850" y="5638800"/>
          <p14:tracePt t="79091" x="8280400" y="5613400"/>
          <p14:tracePt t="79109" x="8204200" y="5568950"/>
          <p14:tracePt t="79125" x="8096250" y="5556250"/>
          <p14:tracePt t="79142" x="7994650" y="5524500"/>
          <p14:tracePt t="79159" x="7785100" y="5480050"/>
          <p14:tracePt t="79175" x="7626350" y="5473700"/>
          <p14:tracePt t="79191" x="7385050" y="5454650"/>
          <p14:tracePt t="79209" x="7213600" y="5454650"/>
          <p14:tracePt t="79226" x="7054850" y="5454650"/>
          <p14:tracePt t="79242" x="6845300" y="5461000"/>
          <p14:tracePt t="79259" x="6699250" y="5461000"/>
          <p14:tracePt t="79275" x="6483350" y="5461000"/>
          <p14:tracePt t="79292" x="6337300" y="5454650"/>
          <p14:tracePt t="79309" x="6178550" y="5448300"/>
          <p14:tracePt t="79325" x="5924550" y="5441950"/>
          <p14:tracePt t="79342" x="5753100" y="5441950"/>
          <p14:tracePt t="79359" x="5461000" y="5441950"/>
          <p14:tracePt t="79365" x="5365750" y="5441950"/>
          <p14:tracePt t="79375" x="5251450" y="5441950"/>
          <p14:tracePt t="79392" x="5016500" y="5467350"/>
          <p14:tracePt t="79409" x="4629150" y="5505450"/>
          <p14:tracePt t="79425" x="4387850" y="5543550"/>
          <p14:tracePt t="79442" x="4013200" y="5594350"/>
          <p14:tracePt t="79459" x="3797300" y="5626100"/>
          <p14:tracePt t="79476" x="3587750" y="5651500"/>
          <p14:tracePt t="79492" x="3308350" y="5689600"/>
          <p14:tracePt t="79509" x="3181350" y="5695950"/>
          <p14:tracePt t="79525" x="2965450" y="5715000"/>
          <p14:tracePt t="79541" x="2813050" y="5727700"/>
          <p14:tracePt t="79559" x="2686050" y="5740400"/>
          <p14:tracePt t="79575" x="2546350" y="5759450"/>
          <p14:tracePt t="79592" x="2463800" y="5772150"/>
          <p14:tracePt t="79608" x="2330450" y="5797550"/>
          <p14:tracePt t="79626" x="2266950" y="5803900"/>
          <p14:tracePt t="79642" x="2222500" y="5810250"/>
          <p14:tracePt t="79659" x="2165350" y="5829300"/>
          <p14:tracePt t="79675" x="2133600" y="5835650"/>
          <p14:tracePt t="79692" x="2089150" y="5842000"/>
          <p14:tracePt t="79709" x="2070100" y="5848350"/>
          <p14:tracePt t="79726" x="2051050" y="5854700"/>
          <p14:tracePt t="79742" x="2032000" y="5867400"/>
          <p14:tracePt t="79758" x="2006600" y="5873750"/>
          <p14:tracePt t="79775" x="1968500" y="5892800"/>
          <p14:tracePt t="79792" x="1943100" y="5911850"/>
          <p14:tracePt t="79808" x="1892300" y="5930900"/>
          <p14:tracePt t="79824" x="1879600" y="5943600"/>
          <p14:tracePt t="79842" x="1873250" y="5949950"/>
          <p14:tracePt t="79858" x="1873250" y="5956300"/>
          <p14:tracePt t="79899" x="1866900" y="5956300"/>
          <p14:tracePt t="79906" x="1854200" y="5969000"/>
          <p14:tracePt t="79912" x="1854200" y="5975350"/>
          <p14:tracePt t="79925" x="1847850" y="5988050"/>
          <p14:tracePt t="79942" x="1809750" y="6051550"/>
          <p14:tracePt t="79959" x="1790700" y="6083300"/>
          <p14:tracePt t="79975" x="1778000" y="6108700"/>
          <p14:tracePt t="79992" x="1778000" y="6121400"/>
          <p14:tracePt t="80025" x="1778000" y="6127750"/>
          <p14:tracePt t="80067" x="1784350" y="6127750"/>
          <p14:tracePt t="80087" x="1797050" y="6121400"/>
          <p14:tracePt t="80095" x="1803400" y="6121400"/>
          <p14:tracePt t="80109" x="1809750" y="6115050"/>
          <p14:tracePt t="80125" x="1822450" y="6115050"/>
          <p14:tracePt t="80142" x="1847850" y="6108700"/>
          <p14:tracePt t="80159" x="1860550" y="6102350"/>
          <p14:tracePt t="80176" x="1873250" y="6096000"/>
          <p14:tracePt t="80192" x="1885950" y="6096000"/>
          <p14:tracePt t="80209" x="1892300" y="6096000"/>
          <p14:tracePt t="80225" x="1898650" y="6096000"/>
          <p14:tracePt t="80261" x="1898650" y="6089650"/>
          <p14:tracePt t="80288" x="1911350" y="6083300"/>
          <p14:tracePt t="80302" x="1917700" y="6076950"/>
          <p14:tracePt t="80309" x="1930400" y="6076950"/>
          <p14:tracePt t="80325" x="1943100" y="6070600"/>
          <p14:tracePt t="80343" x="1955800" y="6064250"/>
          <p14:tracePt t="80359" x="1974850" y="6064250"/>
          <p14:tracePt t="80364" x="1981200" y="6057900"/>
          <p14:tracePt t="80375" x="1987550" y="6057900"/>
          <p14:tracePt t="80392" x="1993900" y="6057900"/>
          <p14:tracePt t="80409" x="2006600" y="6057900"/>
          <p14:tracePt t="80426" x="2019300" y="6057900"/>
          <p14:tracePt t="80442" x="2057400" y="6057900"/>
          <p14:tracePt t="80459" x="2095500" y="6057900"/>
          <p14:tracePt t="80475" x="2146300" y="6051550"/>
          <p14:tracePt t="80492" x="2178050" y="6045200"/>
          <p14:tracePt t="80510" x="2209800" y="6045200"/>
          <p14:tracePt t="80525" x="2247900" y="6038850"/>
          <p14:tracePt t="80542" x="2273300" y="6026150"/>
          <p14:tracePt t="80558" x="2317750" y="6019800"/>
          <p14:tracePt t="80575" x="2362200" y="6013450"/>
          <p14:tracePt t="80592" x="2406650" y="6000750"/>
          <p14:tracePt t="80609" x="2476500" y="5975350"/>
          <p14:tracePt t="80625" x="2527300" y="5962650"/>
          <p14:tracePt t="80642" x="2590800" y="5943600"/>
          <p14:tracePt t="80659" x="2641600" y="5930900"/>
          <p14:tracePt t="80676" x="2679700" y="5924550"/>
          <p14:tracePt t="80692" x="2762250" y="5911850"/>
          <p14:tracePt t="80709" x="2813050" y="5899150"/>
          <p14:tracePt t="80725" x="2876550" y="5892800"/>
          <p14:tracePt t="80742" x="2921000" y="5892800"/>
          <p14:tracePt t="80759" x="2959100" y="5892800"/>
          <p14:tracePt t="80775" x="3022600" y="5892800"/>
          <p14:tracePt t="80792" x="3060700" y="5892800"/>
          <p14:tracePt t="80808" x="3130550" y="5892800"/>
          <p14:tracePt t="80825" x="3194050" y="5892800"/>
          <p14:tracePt t="80842" x="3263900" y="5899150"/>
          <p14:tracePt t="80859" x="3384550" y="5911850"/>
          <p14:tracePt t="80876" x="3473450" y="5924550"/>
          <p14:tracePt t="80891" x="3644900" y="5943600"/>
          <p14:tracePt t="80908" x="3765550" y="5975350"/>
          <p14:tracePt t="80925" x="3943350" y="6000750"/>
          <p14:tracePt t="80941" x="4070350" y="6026150"/>
          <p14:tracePt t="80958" x="4216400" y="6051550"/>
          <p14:tracePt t="80975" x="4368800" y="6083300"/>
          <p14:tracePt t="80991" x="4464050" y="6083300"/>
          <p14:tracePt t="81008" x="4540250" y="6083300"/>
          <p14:tracePt t="81025" x="4648200" y="6089650"/>
          <p14:tracePt t="81041" x="4686300" y="6096000"/>
          <p14:tracePt t="81058" x="4705350" y="6102350"/>
          <p14:tracePt t="81075" x="4711700" y="6102350"/>
          <p14:tracePt t="81149" x="4730750" y="6102350"/>
          <p14:tracePt t="81155" x="4743450" y="6096000"/>
          <p14:tracePt t="81162" x="4756150" y="6096000"/>
          <p14:tracePt t="81175" x="4787900" y="6083300"/>
          <p14:tracePt t="81192" x="4813300" y="6076950"/>
          <p14:tracePt t="81209" x="4864100" y="6057900"/>
          <p14:tracePt t="81225" x="4908550" y="6032500"/>
          <p14:tracePt t="81242" x="4972050" y="6013450"/>
          <p14:tracePt t="81258" x="5124450" y="5988050"/>
          <p14:tracePt t="81276" x="5232400" y="5988050"/>
          <p14:tracePt t="81292" x="5346700" y="5988050"/>
          <p14:tracePt t="81308" x="5505450" y="5988050"/>
          <p14:tracePt t="81325" x="5613400" y="5988050"/>
          <p14:tracePt t="81341" x="5791200" y="6013450"/>
          <p14:tracePt t="81358" x="5918200" y="6032500"/>
          <p14:tracePt t="81361" x="5981700" y="6038850"/>
          <p14:tracePt t="81375" x="6051550" y="6045200"/>
          <p14:tracePt t="81392" x="6267450" y="6089650"/>
          <p14:tracePt t="81409" x="6388100" y="6121400"/>
          <p14:tracePt t="81425" x="6534150" y="6153150"/>
          <p14:tracePt t="81442" x="6604000" y="6165850"/>
          <p14:tracePt t="81459" x="6667500" y="6172200"/>
          <p14:tracePt t="81475" x="6724650" y="6178550"/>
          <p14:tracePt t="81492" x="6769100" y="6191250"/>
          <p14:tracePt t="81508" x="6832600" y="6197600"/>
          <p14:tracePt t="81525" x="6870700" y="6203950"/>
          <p14:tracePt t="81542" x="6908800" y="6210300"/>
          <p14:tracePt t="81558" x="6934200" y="6210300"/>
          <p14:tracePt t="81575" x="6940550" y="6210300"/>
          <p14:tracePt t="81954" x="6927850" y="6210300"/>
          <p14:tracePt t="81963" x="6908800" y="6210300"/>
          <p14:tracePt t="81975" x="6845300" y="6184900"/>
          <p14:tracePt t="81991" x="6731000" y="6153150"/>
          <p14:tracePt t="82025" x="6330950" y="6038850"/>
          <p14:tracePt t="82058" x="5899150" y="5911850"/>
          <p14:tracePt t="82091" x="5486400" y="5829300"/>
          <p14:tracePt t="82108" x="5314950" y="5797550"/>
          <p14:tracePt t="82125" x="5016500" y="5765800"/>
          <p14:tracePt t="82142" x="4914900" y="5759450"/>
          <p14:tracePt t="82159" x="4546600" y="5740400"/>
          <p14:tracePt t="82176" x="4089400" y="5734050"/>
          <p14:tracePt t="82192" x="3771900" y="5727700"/>
          <p14:tracePt t="82209" x="3429000" y="5727700"/>
          <p14:tracePt t="82225" x="2876550" y="5797550"/>
          <p14:tracePt t="82242" x="2501900" y="5867400"/>
          <p14:tracePt t="82259" x="1987550" y="5994400"/>
          <p14:tracePt t="82276" x="1657350" y="6102350"/>
          <p14:tracePt t="82293" x="1447800" y="6191250"/>
          <p14:tracePt t="82309" x="1187450" y="6286500"/>
          <p14:tracePt t="82326" x="1035050" y="6350000"/>
          <p14:tracePt t="82342" x="869950" y="6438900"/>
          <p14:tracePt t="82359" x="787400" y="6483350"/>
          <p14:tracePt t="82377" x="723900" y="6527800"/>
          <p14:tracePt t="82382" x="685800" y="6553200"/>
          <p14:tracePt t="82793" x="1625600" y="6553200"/>
          <p14:tracePt t="82809" x="1682750" y="6546850"/>
          <p14:tracePt t="82842" x="1790700" y="6540500"/>
          <p14:tracePt t="82875" x="1841500" y="6527800"/>
          <p14:tracePt t="82909" x="1860550" y="6527800"/>
          <p14:tracePt t="83313" x="1898650" y="6521450"/>
          <p14:tracePt t="83320" x="1924050" y="6508750"/>
          <p14:tracePt t="83328" x="1949450" y="6496050"/>
          <p14:tracePt t="83342" x="2000250" y="6483350"/>
          <p14:tracePt t="83375" x="2082800" y="6477000"/>
          <p14:tracePt t="83409" x="2133600" y="6477000"/>
          <p14:tracePt t="83442" x="2165350" y="6496050"/>
          <p14:tracePt t="83563" x="2159000" y="6502400"/>
          <p14:tracePt t="83570" x="2152650" y="6502400"/>
          <p14:tracePt t="83577" x="2139950" y="6502400"/>
          <p14:tracePt t="83592" x="2076450" y="6515100"/>
          <p14:tracePt t="83609" x="1968500" y="6527800"/>
          <p14:tracePt t="83625" x="1765300" y="6553200"/>
          <p14:tracePt t="83642" x="1657350" y="6553200"/>
          <p14:tracePt t="83659" x="1574800" y="6553200"/>
          <p14:tracePt t="83676" x="1498600" y="6546850"/>
          <p14:tracePt t="83692" x="1473200" y="6534150"/>
          <p14:tracePt t="83709" x="1435100" y="6508750"/>
          <p14:tracePt t="83725" x="1435100" y="6483350"/>
          <p14:tracePt t="83743" x="1422400" y="6457950"/>
          <p14:tracePt t="83759" x="1422400" y="6400800"/>
          <p14:tracePt t="83775" x="1435100" y="6343650"/>
          <p14:tracePt t="83792" x="1479550" y="6254750"/>
          <p14:tracePt t="83809" x="1530350" y="6184900"/>
          <p14:tracePt t="83826" x="1593850" y="6134100"/>
          <p14:tracePt t="83842" x="1670050" y="6083300"/>
          <p14:tracePt t="83859" x="1708150" y="6070600"/>
          <p14:tracePt t="83875" x="1752600" y="6051550"/>
          <p14:tracePt t="83892" x="1771650" y="6051550"/>
          <p14:tracePt t="83909" x="1790700" y="6051550"/>
          <p14:tracePt t="83925" x="1809750" y="6051550"/>
          <p14:tracePt t="83943" x="1841500" y="6051550"/>
          <p14:tracePt t="83959" x="1873250" y="6051550"/>
          <p14:tracePt t="83976" x="1905000" y="6051550"/>
          <p14:tracePt t="83992" x="1949450" y="6051550"/>
          <p14:tracePt t="84009" x="1968500" y="6051550"/>
          <p14:tracePt t="84025" x="1981200" y="6051550"/>
          <p14:tracePt t="84042" x="1993900" y="6051550"/>
          <p14:tracePt t="84614" x="2006600" y="6045200"/>
          <p14:tracePt t="84623" x="2025650" y="6038850"/>
          <p14:tracePt t="84630" x="2032000" y="6038850"/>
          <p14:tracePt t="84642" x="2070100" y="6026150"/>
          <p14:tracePt t="84658" x="2095500" y="6013450"/>
          <p14:tracePt t="84675" x="2133600" y="5988050"/>
          <p14:tracePt t="84691" x="2159000" y="5975350"/>
          <p14:tracePt t="84725" x="2178050" y="5969000"/>
          <p14:tracePt t="84758" x="2184400" y="5969000"/>
          <p14:tracePt t="85001" x="2190750" y="5975350"/>
          <p14:tracePt t="85070" x="2197100" y="5975350"/>
          <p14:tracePt t="85084" x="2209800" y="5975350"/>
          <p14:tracePt t="85091" x="2216150" y="5962650"/>
          <p14:tracePt t="85098" x="2235200" y="5956300"/>
          <p14:tracePt t="85108" x="2241550" y="5949950"/>
          <p14:tracePt t="85125" x="2273300" y="5937250"/>
          <p14:tracePt t="85141" x="2305050" y="5918200"/>
          <p14:tracePt t="85158" x="2311400" y="5911850"/>
          <p14:tracePt t="85175" x="2330450" y="5905500"/>
          <p14:tracePt t="85191" x="2368550" y="5886450"/>
          <p14:tracePt t="85208" x="2419350" y="5854700"/>
          <p14:tracePt t="85225" x="2520950" y="5778500"/>
          <p14:tracePt t="85241" x="2578100" y="5740400"/>
          <p14:tracePt t="85258" x="2616200" y="5702300"/>
          <p14:tracePt t="85275" x="2635250" y="5695950"/>
          <p14:tracePt t="85292" x="2635250" y="5689600"/>
          <p14:tracePt t="85308" x="2635250" y="5683250"/>
          <p14:tracePt t="85325" x="2654300" y="5670550"/>
          <p14:tracePt t="85341" x="2698750" y="5638800"/>
          <p14:tracePt t="85358" x="2743200" y="5607050"/>
          <p14:tracePt t="85375" x="2787650" y="5562600"/>
          <p14:tracePt t="85377" x="2806700" y="5556250"/>
          <p14:tracePt t="85392" x="2825750" y="5537200"/>
          <p14:tracePt t="85408" x="2832100" y="5537200"/>
          <p14:tracePt t="85425" x="2832100" y="5530850"/>
          <p14:tracePt t="85442" x="2832100" y="5537200"/>
          <p14:tracePt t="86176" x="2825750" y="5549900"/>
          <p14:tracePt t="86182" x="2806700" y="5562600"/>
          <p14:tracePt t="86192" x="2794000" y="5575300"/>
          <p14:tracePt t="86208" x="2762250" y="5600700"/>
          <p14:tracePt t="86225" x="2724150" y="5632450"/>
          <p14:tracePt t="86242" x="2711450" y="5638800"/>
          <p14:tracePt t="86481" x="2705100" y="5638800"/>
          <p14:tracePt t="86488" x="2698750" y="5638800"/>
          <p14:tracePt t="89305" x="2698750" y="5645150"/>
          <p14:tracePt t="89311" x="2705100" y="5645150"/>
          <p14:tracePt t="89325" x="2711450" y="5651500"/>
          <p14:tracePt t="89342" x="2711450" y="5670550"/>
          <p14:tracePt t="89359" x="2711450" y="5683250"/>
          <p14:tracePt t="89376" x="2711450" y="5702300"/>
          <p14:tracePt t="89392" x="2692400" y="5721350"/>
          <p14:tracePt t="89425" x="2622550" y="5759450"/>
          <p14:tracePt t="89458" x="2520950" y="5772150"/>
          <p14:tracePt t="89492" x="2413000" y="5778500"/>
          <p14:tracePt t="89509" x="2368550" y="5772150"/>
          <p14:tracePt t="89525" x="2311400" y="5765800"/>
          <p14:tracePt t="89542" x="2209800" y="5746750"/>
          <p14:tracePt t="89559" x="2152650" y="5734050"/>
          <p14:tracePt t="89575" x="2082800" y="5715000"/>
          <p14:tracePt t="89592" x="2057400" y="5695950"/>
          <p14:tracePt t="89609" x="2032000" y="5676900"/>
          <p14:tracePt t="89625" x="2019300" y="5619750"/>
          <p14:tracePt t="89642" x="2019300" y="5575300"/>
          <p14:tracePt t="89659" x="2019300" y="5518150"/>
          <p14:tracePt t="89675" x="2019300" y="5499100"/>
          <p14:tracePt t="89692" x="2019300" y="5492750"/>
          <p14:tracePt t="89709" x="2025650" y="5486400"/>
          <p14:tracePt t="89725" x="2044700" y="5473700"/>
          <p14:tracePt t="89742" x="2076450" y="5467350"/>
          <p14:tracePt t="89759" x="2101850" y="5467350"/>
          <p14:tracePt t="89775" x="2120900" y="5467350"/>
          <p14:tracePt t="89792" x="2139950" y="5473700"/>
          <p14:tracePt t="89809" x="2139950" y="5480050"/>
          <p14:tracePt t="89825" x="2139950" y="5492750"/>
          <p14:tracePt t="89842" x="2133600" y="5511800"/>
          <p14:tracePt t="89859" x="2120900" y="5524500"/>
          <p14:tracePt t="89876" x="2082800" y="5568950"/>
          <p14:tracePt t="89892" x="2057400" y="5594350"/>
          <p14:tracePt t="89909" x="2006600" y="5626100"/>
          <p14:tracePt t="89925" x="1981200" y="5645150"/>
          <p14:tracePt t="89942" x="1949450" y="5651500"/>
          <p14:tracePt t="89959" x="1930400" y="5651500"/>
          <p14:tracePt t="89975" x="1905000" y="5651500"/>
          <p14:tracePt t="89992" x="1860550" y="5626100"/>
          <p14:tracePt t="90009" x="1835150" y="5613400"/>
          <p14:tracePt t="90025" x="1803400" y="5581650"/>
          <p14:tracePt t="90042" x="1797050" y="5556250"/>
          <p14:tracePt t="90059" x="1797050" y="5499100"/>
          <p14:tracePt t="90076" x="1854200" y="5397500"/>
          <p14:tracePt t="90092" x="1898650" y="5334000"/>
          <p14:tracePt t="90109" x="1949450" y="5264150"/>
          <p14:tracePt t="90125" x="1981200" y="5238750"/>
          <p14:tracePt t="90142" x="2012950" y="5219700"/>
          <p14:tracePt t="90159" x="2044700" y="5219700"/>
          <p14:tracePt t="90176" x="2076450" y="5226050"/>
          <p14:tracePt t="90192" x="2095500" y="5257800"/>
          <p14:tracePt t="90209" x="2095500" y="5295900"/>
          <p14:tracePt t="90226" x="2095500" y="5340350"/>
          <p14:tracePt t="90242" x="2076450" y="5397500"/>
          <p14:tracePt t="90259" x="2044700" y="5441950"/>
          <p14:tracePt t="90275" x="2006600" y="5486400"/>
          <p14:tracePt t="90292" x="1987550" y="5511800"/>
          <p14:tracePt t="90309" x="1955800" y="5537200"/>
          <p14:tracePt t="90325" x="1924050" y="5549900"/>
          <p14:tracePt t="90342" x="1898650" y="5562600"/>
          <p14:tracePt t="90359" x="1847850" y="5568950"/>
          <p14:tracePt t="90376" x="1816100" y="5568950"/>
          <p14:tracePt t="90378" x="1809750" y="5568950"/>
          <p14:tracePt t="90392" x="1797050" y="5568950"/>
          <p14:tracePt t="90409" x="1778000" y="5556250"/>
          <p14:tracePt t="90425" x="1771650" y="5543550"/>
          <p14:tracePt t="90442" x="1771650" y="5499100"/>
          <p14:tracePt t="90459" x="1771650" y="5461000"/>
          <p14:tracePt t="90476" x="1784350" y="5416550"/>
          <p14:tracePt t="90492" x="1860550" y="5340350"/>
          <p14:tracePt t="90510" x="1949450" y="5276850"/>
          <p14:tracePt t="90525" x="2038350" y="5219700"/>
          <p14:tracePt t="90542" x="2089150" y="5207000"/>
          <p14:tracePt t="90558" x="2120900" y="5207000"/>
          <p14:tracePt t="90576" x="2152650" y="5219700"/>
          <p14:tracePt t="90592" x="2165350" y="5238750"/>
          <p14:tracePt t="90609" x="2171700" y="5270500"/>
          <p14:tracePt t="90625" x="2171700" y="5289550"/>
          <p14:tracePt t="90642" x="2165350" y="5302250"/>
          <p14:tracePt t="90659" x="2165350" y="5308600"/>
          <p14:tracePt t="90676" x="2159000" y="5314950"/>
          <p14:tracePt t="90844" x="2171700" y="5314950"/>
          <p14:tracePt t="90851" x="2178050" y="5314950"/>
          <p14:tracePt t="90859" x="2184400" y="5314950"/>
          <p14:tracePt t="90875" x="2209800" y="5321300"/>
          <p14:tracePt t="90879" x="2222500" y="5327650"/>
          <p14:tracePt t="90892" x="2241550" y="5340350"/>
          <p14:tracePt t="90909" x="2266950" y="5372100"/>
          <p14:tracePt t="90926" x="2279650" y="5403850"/>
          <p14:tracePt t="90942" x="2279650" y="5441950"/>
          <p14:tracePt t="90959" x="2266950" y="5467350"/>
          <p14:tracePt t="90975" x="2235200" y="5511800"/>
          <p14:tracePt t="90992" x="2203450" y="5549900"/>
          <p14:tracePt t="91009" x="2171700" y="5588000"/>
          <p14:tracePt t="91026" x="2127250" y="5626100"/>
          <p14:tracePt t="91042" x="2101850" y="5638800"/>
          <p14:tracePt t="91059" x="2082800" y="5651500"/>
          <p14:tracePt t="91075" x="2057400" y="5651500"/>
          <p14:tracePt t="91092" x="2044700" y="5651500"/>
          <p14:tracePt t="91109" x="2019300" y="5657850"/>
          <p14:tracePt t="91126" x="2006600" y="5657850"/>
          <p14:tracePt t="91142" x="1993900" y="5657850"/>
          <p14:tracePt t="91159" x="1987550" y="5657850"/>
          <p14:tracePt t="91214" x="1987550" y="5651500"/>
          <p14:tracePt t="91219" x="1981200" y="5638800"/>
          <p14:tracePt t="91228" x="1974850" y="5626100"/>
          <p14:tracePt t="91242" x="1968500" y="5581650"/>
          <p14:tracePt t="91259" x="1962150" y="5524500"/>
          <p14:tracePt t="91276" x="1955800" y="5454650"/>
          <p14:tracePt t="91292" x="1968500" y="5403850"/>
          <p14:tracePt t="91309" x="1987550" y="5378450"/>
          <p14:tracePt t="91326" x="2019300" y="5327650"/>
          <p14:tracePt t="91343" x="2057400" y="5295900"/>
          <p14:tracePt t="91359" x="2152650" y="5251450"/>
          <p14:tracePt t="91376" x="2209800" y="5245100"/>
          <p14:tracePt t="91379" x="2241550" y="5245100"/>
          <p14:tracePt t="91392" x="2266950" y="5245100"/>
          <p14:tracePt t="91409" x="2336800" y="5276850"/>
          <p14:tracePt t="91425" x="2362200" y="5314950"/>
          <p14:tracePt t="91442" x="2368550" y="5378450"/>
          <p14:tracePt t="91459" x="2349500" y="5422900"/>
          <p14:tracePt t="91475" x="2324100" y="5467350"/>
          <p14:tracePt t="91492" x="2311400" y="5486400"/>
          <p14:tracePt t="91509" x="2305050" y="5486400"/>
          <p14:tracePt t="91607" x="2305050" y="5480050"/>
          <p14:tracePt t="91614" x="2298700" y="5473700"/>
          <p14:tracePt t="91625" x="2292350" y="5461000"/>
          <p14:tracePt t="91642" x="2279650" y="5403850"/>
          <p14:tracePt t="91659" x="2266950" y="5372100"/>
          <p14:tracePt t="91675" x="2260600" y="5359400"/>
          <p14:tracePt t="91692" x="2260600" y="5346700"/>
          <p14:tracePt t="92268" x="2254250" y="5353050"/>
          <p14:tracePt t="92281" x="2247900" y="5353050"/>
          <p14:tracePt t="92304" x="2241550" y="5359400"/>
          <p14:tracePt t="92309" x="2228850" y="5365750"/>
          <p14:tracePt t="92323" x="2216150" y="5378450"/>
          <p14:tracePt t="92330" x="2203450" y="5378450"/>
          <p14:tracePt t="92342" x="2197100" y="5391150"/>
          <p14:tracePt t="92359" x="2152650" y="5435600"/>
          <p14:tracePt t="92392" x="2108200" y="5492750"/>
          <p14:tracePt t="92426" x="2095500" y="5537200"/>
          <p14:tracePt t="92459" x="2114550" y="5568950"/>
          <p14:tracePt t="92476" x="2190750" y="5588000"/>
          <p14:tracePt t="92493" x="2298700" y="5613400"/>
          <p14:tracePt t="92510" x="2444750" y="5619750"/>
          <p14:tracePt t="92526" x="2705100" y="5657850"/>
          <p14:tracePt t="92542" x="2895600" y="5670550"/>
          <p14:tracePt t="92559" x="3168650" y="5695950"/>
          <p14:tracePt t="92576" x="3308350" y="5715000"/>
          <p14:tracePt t="92592" x="3409950" y="5727700"/>
          <p14:tracePt t="92609" x="3505200" y="5746750"/>
          <p14:tracePt t="92626" x="3536950" y="5746750"/>
          <p14:tracePt t="92659" x="3543300" y="5746750"/>
          <p14:tracePt t="92738" x="3536950" y="5746750"/>
          <p14:tracePt t="92745" x="3517900" y="5746750"/>
          <p14:tracePt t="92752" x="3505200" y="5753100"/>
          <p14:tracePt t="92760" x="3479800" y="5759450"/>
          <p14:tracePt t="92776" x="3403600" y="5765800"/>
          <p14:tracePt t="92792" x="3314700" y="5772150"/>
          <p14:tracePt t="92809" x="3213100" y="5791200"/>
          <p14:tracePt t="92826" x="3155950" y="5803900"/>
          <p14:tracePt t="92842" x="3130550" y="5816600"/>
          <p14:tracePt t="92876" x="3124200" y="5816600"/>
          <p14:tracePt t="92892" x="3117850" y="5816600"/>
          <p14:tracePt t="93023" x="3124200" y="5816600"/>
          <p14:tracePt t="93044" x="3130550" y="5810250"/>
          <p14:tracePt t="93051" x="3136900" y="5810250"/>
          <p14:tracePt t="93068" x="3143250" y="5803900"/>
          <p14:tracePt t="93076" x="3155950" y="5797550"/>
          <p14:tracePt t="93092" x="3194050" y="5784850"/>
          <p14:tracePt t="93110" x="3219450" y="5778500"/>
          <p14:tracePt t="93127" x="3257550" y="5765800"/>
          <p14:tracePt t="93142" x="3270250" y="5759450"/>
          <p14:tracePt t="93159" x="3276600" y="5759450"/>
          <p14:tracePt t="93176" x="3282950" y="5759450"/>
          <p14:tracePt t="93530" x="3302000" y="5740400"/>
          <p14:tracePt t="93537" x="3333750" y="5702300"/>
          <p14:tracePt t="93545" x="3352800" y="5689600"/>
          <p14:tracePt t="93559" x="3397250" y="5638800"/>
          <p14:tracePt t="93576" x="3441700" y="5594350"/>
          <p14:tracePt t="93593" x="3505200" y="5537200"/>
          <p14:tracePt t="93609" x="3556000" y="5505450"/>
          <p14:tracePt t="93642" x="3854450" y="5429250"/>
          <p14:tracePt t="93676" x="4152900" y="5473700"/>
          <p14:tracePt t="93710" x="4279900" y="5556250"/>
          <p14:tracePt t="93726" x="4318000" y="5645150"/>
          <p14:tracePt t="93742" x="4318000" y="5695950"/>
          <p14:tracePt t="93759" x="4311650" y="5765800"/>
          <p14:tracePt t="93775" x="4286250" y="5810250"/>
          <p14:tracePt t="93792" x="4235450" y="5854700"/>
          <p14:tracePt t="93809" x="4203700" y="5873750"/>
          <p14:tracePt t="93826" x="4178300" y="5880100"/>
          <p14:tracePt t="93842" x="4127500" y="5880100"/>
          <p14:tracePt t="93859" x="4083050" y="5880100"/>
          <p14:tracePt t="93875" x="4038600" y="5867400"/>
          <p14:tracePt t="93877" x="4006850" y="5848350"/>
          <p14:tracePt t="93892" x="3956050" y="5835650"/>
          <p14:tracePt t="93909" x="3924300" y="5803900"/>
          <p14:tracePt t="93926" x="3892550" y="5759450"/>
          <p14:tracePt t="93943" x="3886200" y="5734050"/>
          <p14:tracePt t="93959" x="3886200" y="5695950"/>
          <p14:tracePt t="93976" x="3911600" y="5626100"/>
          <p14:tracePt t="93994" x="3937000" y="5581650"/>
          <p14:tracePt t="94009" x="3987800" y="5530850"/>
          <p14:tracePt t="94026" x="4032250" y="5499100"/>
          <p14:tracePt t="94042" x="4095750" y="5473700"/>
          <p14:tracePt t="94059" x="4146550" y="5467350"/>
          <p14:tracePt t="94076" x="4197350" y="5467350"/>
          <p14:tracePt t="94093" x="4241800" y="5467350"/>
          <p14:tracePt t="94109" x="4260850" y="5467350"/>
          <p14:tracePt t="94126" x="4267200" y="5473700"/>
          <p14:tracePt t="94210" x="4267200" y="5480050"/>
          <p14:tracePt t="94308" x="4260850" y="5480050"/>
          <p14:tracePt t="94432" x="4254500" y="5480050"/>
          <p14:tracePt t="94439" x="4248150" y="5480050"/>
          <p14:tracePt t="94452" x="4241800" y="5486400"/>
          <p14:tracePt t="94459" x="4229100" y="5492750"/>
          <p14:tracePt t="94476" x="4184650" y="5511800"/>
          <p14:tracePt t="94509" x="3949700" y="5626100"/>
          <p14:tracePt t="94542" x="3644900" y="5759450"/>
          <p14:tracePt t="94577" x="3543300" y="5797550"/>
          <p14:tracePt t="94593" x="3524250" y="5803900"/>
          <p14:tracePt t="94609" x="3511550" y="5810250"/>
          <p14:tracePt t="94627" x="3505200" y="5810250"/>
          <p14:tracePt t="94668" x="3498850" y="5810250"/>
          <p14:tracePt t="94676" x="3492500" y="5810250"/>
          <p14:tracePt t="94693" x="3479800" y="5816600"/>
          <p14:tracePt t="94709" x="3467100" y="5816600"/>
          <p14:tracePt t="94726" x="3460750" y="5816600"/>
          <p14:tracePt t="94742" x="3454400" y="5822950"/>
          <p14:tracePt t="94958" x="3454400" y="5816600"/>
          <p14:tracePt t="94965" x="3454400" y="5803900"/>
          <p14:tracePt t="94976" x="3454400" y="5791200"/>
          <p14:tracePt t="94992" x="3454400" y="5778500"/>
          <p14:tracePt t="95009" x="3454400" y="5759450"/>
          <p14:tracePt t="95026" x="3486150" y="5740400"/>
          <p14:tracePt t="95042" x="3543300" y="5695950"/>
          <p14:tracePt t="95059" x="3613150" y="5651500"/>
          <p14:tracePt t="95076" x="3663950" y="5619750"/>
          <p14:tracePt t="95092" x="3765550" y="5575300"/>
          <p14:tracePt t="95109" x="3841750" y="5568950"/>
          <p14:tracePt t="95127" x="3975100" y="5575300"/>
          <p14:tracePt t="95142" x="4064000" y="5607050"/>
          <p14:tracePt t="95159" x="4127500" y="5651500"/>
          <p14:tracePt t="95176" x="4191000" y="5695950"/>
          <p14:tracePt t="95193" x="4203700" y="5708650"/>
          <p14:tracePt t="95209" x="4210050" y="5721350"/>
          <p14:tracePt t="95714" x="4203700" y="5721350"/>
          <p14:tracePt t="95729" x="4191000" y="5721350"/>
          <p14:tracePt t="95735" x="4184650" y="5727700"/>
          <p14:tracePt t="95742" x="4171950" y="5727700"/>
          <p14:tracePt t="95759" x="4127500" y="5746750"/>
          <p14:tracePt t="95776" x="4057650" y="5778500"/>
          <p14:tracePt t="95792" x="3930650" y="5835650"/>
          <p14:tracePt t="95809" x="3854450" y="5861050"/>
          <p14:tracePt t="95843" x="3765550" y="5905500"/>
          <p14:tracePt t="95876" x="3746500" y="5911850"/>
          <p14:tracePt t="95909" x="3625850" y="5911850"/>
          <p14:tracePt t="95926" x="3562350" y="5911850"/>
          <p14:tracePt t="95942" x="3536950" y="5911850"/>
          <p14:tracePt t="95959" x="3511550" y="5911850"/>
          <p14:tracePt t="95975" x="3511550" y="5905500"/>
          <p14:tracePt t="96034" x="3511550" y="5899150"/>
          <p14:tracePt t="96078" x="3511550" y="5892800"/>
          <p14:tracePt t="96085" x="3511550" y="5886450"/>
          <p14:tracePt t="96092" x="3511550" y="5873750"/>
          <p14:tracePt t="96110" x="3511550" y="5842000"/>
          <p14:tracePt t="96126" x="3511550" y="5791200"/>
          <p14:tracePt t="96143" x="3511550" y="5765800"/>
          <p14:tracePt t="96159" x="3511550" y="5753100"/>
          <p14:tracePt t="96176" x="3517900" y="5740400"/>
          <p14:tracePt t="96193" x="3536950" y="5721350"/>
          <p14:tracePt t="96209" x="3581400" y="5708650"/>
          <p14:tracePt t="96226" x="3619500" y="5689600"/>
          <p14:tracePt t="96242" x="3683000" y="5664200"/>
          <p14:tracePt t="96260" x="3714750" y="5651500"/>
          <p14:tracePt t="96276" x="3740150" y="5638800"/>
          <p14:tracePt t="96292" x="3803650" y="5638800"/>
          <p14:tracePt t="96310" x="3854450" y="5632450"/>
          <p14:tracePt t="96326" x="3924300" y="5632450"/>
          <p14:tracePt t="96343" x="3956050" y="5638800"/>
          <p14:tracePt t="96360" x="3981450" y="5645150"/>
          <p14:tracePt t="96376" x="4000500" y="5645150"/>
          <p14:tracePt t="96401" x="4006850" y="5645150"/>
          <p14:tracePt t="96430" x="4013200" y="5645150"/>
          <p14:tracePt t="96443" x="4019550" y="5645150"/>
          <p14:tracePt t="96451" x="4025900" y="5645150"/>
          <p14:tracePt t="96459" x="4032250" y="5645150"/>
          <p14:tracePt t="96476" x="4038600" y="5645150"/>
          <p14:tracePt t="96582" x="4038600" y="5638800"/>
          <p14:tracePt t="96590" x="4019550" y="5632450"/>
          <p14:tracePt t="96597" x="4000500" y="5626100"/>
          <p14:tracePt t="96610" x="3975100" y="5619750"/>
          <p14:tracePt t="96627" x="3854450" y="5588000"/>
          <p14:tracePt t="96642" x="3765550" y="5575300"/>
          <p14:tracePt t="96659" x="3644900" y="5562600"/>
          <p14:tracePt t="96676" x="3575050" y="5556250"/>
          <p14:tracePt t="96693" x="3486150" y="5556250"/>
          <p14:tracePt t="96709" x="3359150" y="5556250"/>
          <p14:tracePt t="96726" x="3276600" y="5556250"/>
          <p14:tracePt t="96743" x="3244850" y="5556250"/>
          <p14:tracePt t="96759" x="3238500" y="5556250"/>
          <p14:tracePt t="96777" x="3232150" y="5556250"/>
          <p14:tracePt t="96810" x="3225800" y="5556250"/>
          <p14:tracePt t="96816" x="3225800" y="5562600"/>
          <p14:tracePt t="96826" x="3219450" y="5575300"/>
          <p14:tracePt t="96843" x="3213100" y="5600700"/>
          <p14:tracePt t="96860" x="3194050" y="5619750"/>
          <p14:tracePt t="96876" x="3187700" y="5651500"/>
          <p14:tracePt t="96879" x="3187700" y="5657850"/>
          <p14:tracePt t="96893" x="3181350" y="5670550"/>
          <p14:tracePt t="96909" x="3181350" y="5676900"/>
          <p14:tracePt t="96926" x="3181350" y="5683250"/>
          <p14:tracePt t="97016" x="3181350" y="5676900"/>
          <p14:tracePt t="97023" x="3187700" y="5676900"/>
          <p14:tracePt t="97029" x="3200400" y="5670550"/>
          <p14:tracePt t="97042" x="3219450" y="5651500"/>
          <p14:tracePt t="97059" x="3321050" y="5588000"/>
          <p14:tracePt t="97075" x="3416300" y="5524500"/>
          <p14:tracePt t="97092" x="3517900" y="5461000"/>
          <p14:tracePt t="97109" x="3581400" y="5448300"/>
          <p14:tracePt t="97126" x="3632200" y="5441950"/>
          <p14:tracePt t="97143" x="3702050" y="5467350"/>
          <p14:tracePt t="97161" x="3752850" y="5492750"/>
          <p14:tracePt t="97176" x="3848100" y="5537200"/>
          <p14:tracePt t="97193" x="3879850" y="5556250"/>
          <p14:tracePt t="97211" x="3905250" y="5575300"/>
          <p14:tracePt t="97226" x="3924300" y="5581650"/>
          <p14:tracePt t="97243" x="3924300" y="5588000"/>
          <p14:tracePt t="97276" x="3924300" y="5594350"/>
          <p14:tracePt t="97350" x="3917950" y="5594350"/>
          <p14:tracePt t="97357" x="3911600" y="5594350"/>
          <p14:tracePt t="97364" x="3879850" y="5600700"/>
          <p14:tracePt t="97377" x="3848100" y="5600700"/>
          <p14:tracePt t="97393" x="3670300" y="5632450"/>
          <p14:tracePt t="97410" x="3549650" y="5664200"/>
          <p14:tracePt t="97426" x="3352800" y="5715000"/>
          <p14:tracePt t="97443" x="3270250" y="5746750"/>
          <p14:tracePt t="97461" x="3206750" y="5772150"/>
          <p14:tracePt t="97476" x="3181350" y="5784850"/>
          <p14:tracePt t="97493" x="3181350" y="5791200"/>
          <p14:tracePt t="97509" x="3175000" y="5791200"/>
          <p14:tracePt t="97579" x="3175000" y="5797550"/>
          <p14:tracePt t="97593" x="3175000" y="5803900"/>
          <p14:tracePt t="97599" x="3175000" y="5810250"/>
          <p14:tracePt t="97610" x="3175000" y="5816600"/>
          <p14:tracePt t="97627" x="3175000" y="5829300"/>
          <p14:tracePt t="97643" x="3181350" y="5842000"/>
          <p14:tracePt t="97677" x="3181350" y="58483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Screening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1143000"/>
            <a:ext cx="8763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There are certain criteria that should be met before a screening program is done.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0" y="2362200"/>
            <a:ext cx="9372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Disease:</a:t>
            </a:r>
            <a:r>
              <a:rPr lang="nb-NO" altLang="en-US"/>
              <a:t>        </a:t>
            </a:r>
            <a:r>
              <a:rPr lang="nb-NO" altLang="en-US">
                <a:solidFill>
                  <a:schemeClr val="bg1"/>
                </a:solidFill>
              </a:rPr>
              <a:t>serious, high prevalence of preclinical stage, natural history understood, long period between first signs  and overt disease.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0" y="3962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Diagnostic test:</a:t>
            </a:r>
            <a:r>
              <a:rPr lang="nb-NO" altLang="en-US"/>
              <a:t>      </a:t>
            </a:r>
            <a:r>
              <a:rPr lang="nb-NO" altLang="en-US">
                <a:solidFill>
                  <a:schemeClr val="bg1"/>
                </a:solidFill>
              </a:rPr>
              <a:t>sensitive and specific, simple and cheap, safe and acceptable, reliable.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0" y="5486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Diagnosis and treatment:</a:t>
            </a:r>
            <a:r>
              <a:rPr lang="nb-NO" altLang="en-US"/>
              <a:t>      </a:t>
            </a:r>
            <a:r>
              <a:rPr lang="nb-NO" altLang="en-US">
                <a:solidFill>
                  <a:schemeClr val="bg1"/>
                </a:solidFill>
              </a:rPr>
              <a:t>facilities are adequate, effective, acceptable and safe treatment available.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29"/>
    </mc:Choice>
    <mc:Fallback>
      <p:transition spd="slow" advTm="186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36" x="3155950" y="5835650"/>
          <p14:tracePt t="10543" x="3111500" y="5810250"/>
          <p14:tracePt t="10551" x="3041650" y="5784850"/>
          <p14:tracePt t="10568" x="2921000" y="5740400"/>
          <p14:tracePt t="10585" x="2755900" y="5664200"/>
          <p14:tracePt t="10602" x="2686050" y="5632450"/>
          <p14:tracePt t="10618" x="2571750" y="5594350"/>
          <p14:tracePt t="10651" x="2305050" y="5518150"/>
          <p14:tracePt t="10684" x="1758950" y="5429250"/>
          <p14:tracePt t="10718" x="1181100" y="5308600"/>
          <p14:tracePt t="10735" x="965200" y="5264150"/>
          <p14:tracePt t="10751" x="628650" y="5232400"/>
          <p14:tracePt t="10768" x="450850" y="5213350"/>
          <p14:tracePt t="10784" x="298450" y="5213350"/>
          <p14:tracePt t="10801" x="50800" y="5238750"/>
          <p14:tracePt t="10919" x="69850" y="4794250"/>
          <p14:tracePt t="10925" x="127000" y="4711700"/>
          <p14:tracePt t="10934" x="184150" y="4635500"/>
          <p14:tracePt t="10951" x="285750" y="4508500"/>
          <p14:tracePt t="10968" x="469900" y="4267200"/>
          <p14:tracePt t="10985" x="622300" y="4089400"/>
          <p14:tracePt t="11001" x="838200" y="3848100"/>
          <p14:tracePt t="11018" x="952500" y="3733800"/>
          <p14:tracePt t="11035" x="1047750" y="3644900"/>
          <p14:tracePt t="11051" x="1143000" y="3606800"/>
          <p14:tracePt t="11068" x="1162050" y="3606800"/>
          <p14:tracePt t="11365" x="1117600" y="3543300"/>
          <p14:tracePt t="11371" x="1054100" y="3454400"/>
          <p14:tracePt t="11385" x="939800" y="3289300"/>
          <p14:tracePt t="11402" x="838200" y="3124200"/>
          <p14:tracePt t="11419" x="768350" y="2870200"/>
          <p14:tracePt t="11435" x="768350" y="2736850"/>
          <p14:tracePt t="11452" x="825500" y="2578100"/>
          <p14:tracePt t="11468" x="1041400" y="2336800"/>
          <p14:tracePt t="11485" x="1231900" y="2222500"/>
          <p14:tracePt t="11503" x="1479550" y="2127250"/>
          <p14:tracePt t="11518" x="1822450" y="2101850"/>
          <p14:tracePt t="11535" x="1987550" y="2120900"/>
          <p14:tracePt t="11551" x="2197100" y="2222500"/>
          <p14:tracePt t="11568" x="2317750" y="2330450"/>
          <p14:tracePt t="11585" x="2374900" y="2438400"/>
          <p14:tracePt t="11602" x="2387600" y="2590800"/>
          <p14:tracePt t="11618" x="2343150" y="2692400"/>
          <p14:tracePt t="11635" x="2190750" y="2870200"/>
          <p14:tracePt t="11652" x="2051050" y="2984500"/>
          <p14:tracePt t="11669" x="1860550" y="3092450"/>
          <p14:tracePt t="11685" x="1568450" y="3225800"/>
          <p14:tracePt t="11702" x="1371600" y="3314700"/>
          <p14:tracePt t="11718" x="1098550" y="3409950"/>
          <p14:tracePt t="11735" x="933450" y="3454400"/>
          <p14:tracePt t="11753" x="711200" y="3473450"/>
          <p14:tracePt t="11768" x="571500" y="3441700"/>
          <p14:tracePt t="11785" x="457200" y="3403600"/>
          <p14:tracePt t="11801" x="361950" y="3314700"/>
          <p14:tracePt t="11818" x="317500" y="3244850"/>
          <p14:tracePt t="11835" x="279400" y="3124200"/>
          <p14:tracePt t="11851" x="260350" y="2984500"/>
          <p14:tracePt t="11868" x="266700" y="2857500"/>
          <p14:tracePt t="11884" x="304800" y="2673350"/>
          <p14:tracePt t="11901" x="342900" y="2559050"/>
          <p14:tracePt t="11918" x="393700" y="2463800"/>
          <p14:tracePt t="11935" x="495300" y="2330450"/>
          <p14:tracePt t="11951" x="571500" y="2279650"/>
          <p14:tracePt t="11968" x="698500" y="2222500"/>
          <p14:tracePt t="11985" x="762000" y="2222500"/>
          <p14:tracePt t="12003" x="869950" y="2241550"/>
          <p14:tracePt t="12018" x="933450" y="2273300"/>
          <p14:tracePt t="12035" x="984250" y="2324100"/>
          <p14:tracePt t="12051" x="1054100" y="2400300"/>
          <p14:tracePt t="12068" x="1085850" y="2444750"/>
          <p14:tracePt t="12085" x="1098550" y="2482850"/>
          <p14:tracePt t="12102" x="1111250" y="2501900"/>
          <p14:tracePt t="12118" x="1111250" y="2514600"/>
          <p14:tracePt t="12135" x="1111250" y="2520950"/>
          <p14:tracePt t="13185" x="1098550" y="2527300"/>
          <p14:tracePt t="13192" x="1092200" y="2540000"/>
          <p14:tracePt t="13202" x="1073150" y="2552700"/>
          <p14:tracePt t="13219" x="1035050" y="2578100"/>
          <p14:tracePt t="13235" x="971550" y="2616200"/>
          <p14:tracePt t="13252" x="920750" y="2647950"/>
          <p14:tracePt t="13268" x="831850" y="2686050"/>
          <p14:tracePt t="13302" x="749300" y="2736850"/>
          <p14:tracePt t="13335" x="654050" y="2774950"/>
          <p14:tracePt t="13338" x="647700" y="2781300"/>
          <p14:tracePt t="13368" x="609600" y="2800350"/>
          <p14:tracePt t="13385" x="584200" y="2806700"/>
          <p14:tracePt t="13402" x="546100" y="2806700"/>
          <p14:tracePt t="13418" x="527050" y="2806700"/>
          <p14:tracePt t="13435" x="495300" y="2806700"/>
          <p14:tracePt t="13452" x="463550" y="2800350"/>
          <p14:tracePt t="13469" x="438150" y="2794000"/>
          <p14:tracePt t="13485" x="400050" y="2774950"/>
          <p14:tracePt t="13502" x="368300" y="2755900"/>
          <p14:tracePt t="13518" x="323850" y="2730500"/>
          <p14:tracePt t="13535" x="298450" y="2705100"/>
          <p14:tracePt t="13552" x="266700" y="2673350"/>
          <p14:tracePt t="13568" x="234950" y="2628900"/>
          <p14:tracePt t="13585" x="228600" y="2597150"/>
          <p14:tracePt t="13602" x="215900" y="2578100"/>
          <p14:tracePt t="13618" x="215900" y="2559050"/>
          <p14:tracePt t="13635" x="215900" y="2546350"/>
          <p14:tracePt t="13652" x="215900" y="2514600"/>
          <p14:tracePt t="13668" x="228600" y="2495550"/>
          <p14:tracePt t="13685" x="266700" y="2451100"/>
          <p14:tracePt t="13702" x="298450" y="2425700"/>
          <p14:tracePt t="13718" x="368300" y="2387600"/>
          <p14:tracePt t="13735" x="431800" y="2349500"/>
          <p14:tracePt t="13752" x="495300" y="2330450"/>
          <p14:tracePt t="13768" x="615950" y="2298700"/>
          <p14:tracePt t="13785" x="723900" y="2292350"/>
          <p14:tracePt t="13801" x="825500" y="2292350"/>
          <p14:tracePt t="13818" x="958850" y="2317750"/>
          <p14:tracePt t="13836" x="1022350" y="2343150"/>
          <p14:tracePt t="13838" x="1047750" y="2368550"/>
          <p14:tracePt t="13852" x="1092200" y="2413000"/>
          <p14:tracePt t="13868" x="1143000" y="2476500"/>
          <p14:tracePt t="13885" x="1181100" y="2571750"/>
          <p14:tracePt t="13902" x="1219200" y="2705100"/>
          <p14:tracePt t="13919" x="1231900" y="2813050"/>
          <p14:tracePt t="13935" x="1212850" y="2978150"/>
          <p14:tracePt t="13952" x="1181100" y="3079750"/>
          <p14:tracePt t="13968" x="1111250" y="3200400"/>
          <p14:tracePt t="13984" x="1073150" y="3232150"/>
          <p14:tracePt t="14001" x="1041400" y="3257550"/>
          <p14:tracePt t="14018" x="990600" y="3270250"/>
          <p14:tracePt t="14034" x="946150" y="3276600"/>
          <p14:tracePt t="14051" x="863600" y="3276600"/>
          <p14:tracePt t="14068" x="768350" y="3270250"/>
          <p14:tracePt t="14085" x="660400" y="3263900"/>
          <p14:tracePt t="14102" x="514350" y="3238500"/>
          <p14:tracePt t="14118" x="444500" y="3213100"/>
          <p14:tracePt t="14135" x="342900" y="3155950"/>
          <p14:tracePt t="14152" x="298450" y="3117850"/>
          <p14:tracePt t="14169" x="266700" y="3086100"/>
          <p14:tracePt t="14185" x="241300" y="3048000"/>
          <p14:tracePt t="14202" x="215900" y="3016250"/>
          <p14:tracePt t="14218" x="190500" y="2978150"/>
          <p14:tracePt t="14235" x="190500" y="2965450"/>
          <p14:tracePt t="14253" x="184150" y="2940050"/>
          <p14:tracePt t="14268" x="184150" y="2908300"/>
          <p14:tracePt t="14285" x="190500" y="2889250"/>
          <p14:tracePt t="14301" x="203200" y="2857500"/>
          <p14:tracePt t="14318" x="228600" y="2819400"/>
          <p14:tracePt t="14322" x="234950" y="2806700"/>
          <p14:tracePt t="14336" x="254000" y="2787650"/>
          <p14:tracePt t="14352" x="279400" y="2749550"/>
          <p14:tracePt t="14369" x="304800" y="2730500"/>
          <p14:tracePt t="14385" x="336550" y="2698750"/>
          <p14:tracePt t="14402" x="381000" y="2679700"/>
          <p14:tracePt t="14419" x="412750" y="2660650"/>
          <p14:tracePt t="14435" x="488950" y="2628900"/>
          <p14:tracePt t="14452" x="558800" y="2616200"/>
          <p14:tracePt t="14468" x="692150" y="2609850"/>
          <p14:tracePt t="14485" x="800100" y="2597150"/>
          <p14:tracePt t="14502" x="895350" y="2597150"/>
          <p14:tracePt t="14518" x="1035050" y="2609850"/>
          <p14:tracePt t="14535" x="1149350" y="2628900"/>
          <p14:tracePt t="14552" x="1314450" y="2686050"/>
          <p14:tracePt t="14568" x="1390650" y="2717800"/>
          <p14:tracePt t="14586" x="1441450" y="2743200"/>
          <p14:tracePt t="14603" x="1473200" y="2755900"/>
          <p14:tracePt t="14618" x="1485900" y="2768600"/>
          <p14:tracePt t="14635" x="1485900" y="2774950"/>
          <p14:tracePt t="15276" x="1504950" y="2774950"/>
          <p14:tracePt t="15283" x="1549400" y="2774950"/>
          <p14:tracePt t="15290" x="1581150" y="2774950"/>
          <p14:tracePt t="15303" x="1625600" y="2774950"/>
          <p14:tracePt t="15318" x="1816100" y="2768600"/>
          <p14:tracePt t="15335" x="1936750" y="2762250"/>
          <p14:tracePt t="15339" x="1987550" y="2755900"/>
          <p14:tracePt t="15352" x="2063750" y="2743200"/>
          <p14:tracePt t="15386" x="2451100" y="2686050"/>
          <p14:tracePt t="15419" x="2749550" y="2641600"/>
          <p14:tracePt t="15452" x="2971800" y="2584450"/>
          <p14:tracePt t="15470" x="3067050" y="2552700"/>
          <p14:tracePt t="15485" x="3111500" y="2546350"/>
          <p14:tracePt t="15502" x="3130550" y="2533650"/>
          <p14:tracePt t="15518" x="3143250" y="2533650"/>
          <p14:tracePt t="15727" x="3098800" y="2552700"/>
          <p14:tracePt t="15733" x="3035300" y="2584450"/>
          <p14:tracePt t="15741" x="2978150" y="2609850"/>
          <p14:tracePt t="15753" x="2914650" y="2647950"/>
          <p14:tracePt t="15768" x="2832100" y="2698750"/>
          <p14:tracePt t="15785" x="2711450" y="2774950"/>
          <p14:tracePt t="15803" x="2641600" y="2800350"/>
          <p14:tracePt t="15819" x="2565400" y="2825750"/>
          <p14:tracePt t="15835" x="2552700" y="2825750"/>
          <p14:tracePt t="15852" x="2546350" y="2832100"/>
          <p14:tracePt t="15901" x="2540000" y="2832100"/>
          <p14:tracePt t="15908" x="2527300" y="2832100"/>
          <p14:tracePt t="15919" x="2508250" y="2832100"/>
          <p14:tracePt t="15935" x="2457450" y="2819400"/>
          <p14:tracePt t="15952" x="2432050" y="2813050"/>
          <p14:tracePt t="15969" x="2425700" y="2813050"/>
          <p14:tracePt t="15985" x="2419350" y="2813050"/>
          <p14:tracePt t="16067" x="2419350" y="2806700"/>
          <p14:tracePt t="16102" x="2419350" y="2800350"/>
          <p14:tracePt t="16149" x="2419350" y="2794000"/>
          <p14:tracePt t="16177" x="2413000" y="2794000"/>
          <p14:tracePt t="16212" x="2406650" y="2794000"/>
          <p14:tracePt t="16219" x="2393950" y="2787650"/>
          <p14:tracePt t="16226" x="2381250" y="2781300"/>
          <p14:tracePt t="16235" x="2362200" y="2768600"/>
          <p14:tracePt t="16252" x="2317750" y="2743200"/>
          <p14:tracePt t="16268" x="2273300" y="2724150"/>
          <p14:tracePt t="16285" x="2260600" y="2711450"/>
          <p14:tracePt t="16302" x="2247900" y="2705100"/>
          <p14:tracePt t="16319" x="2241550" y="2698750"/>
          <p14:tracePt t="16352" x="2235200" y="2698750"/>
          <p14:tracePt t="16421" x="2235200" y="2692400"/>
          <p14:tracePt t="16491" x="2235200" y="2686050"/>
          <p14:tracePt t="16505" x="2228850" y="2679700"/>
          <p14:tracePt t="16512" x="2228850" y="2667000"/>
          <p14:tracePt t="16518" x="2228850" y="2660650"/>
          <p14:tracePt t="16535" x="2216150" y="2628900"/>
          <p14:tracePt t="16552" x="2209800" y="2590800"/>
          <p14:tracePt t="16569" x="2222500" y="2533650"/>
          <p14:tracePt t="16587" x="2241550" y="2489200"/>
          <p14:tracePt t="16602" x="2298700" y="2425700"/>
          <p14:tracePt t="16619" x="2349500" y="2374900"/>
          <p14:tracePt t="16635" x="2406650" y="2324100"/>
          <p14:tracePt t="16652" x="2501900" y="2260600"/>
          <p14:tracePt t="16668" x="2552700" y="2235200"/>
          <p14:tracePt t="16685" x="2609850" y="2209800"/>
          <p14:tracePt t="16702" x="2641600" y="2209800"/>
          <p14:tracePt t="16719" x="2660650" y="2209800"/>
          <p14:tracePt t="16735" x="2692400" y="2235200"/>
          <p14:tracePt t="16752" x="2724150" y="2254250"/>
          <p14:tracePt t="16769" x="2762250" y="2292350"/>
          <p14:tracePt t="16785" x="2787650" y="2317750"/>
          <p14:tracePt t="16803" x="2806700" y="2336800"/>
          <p14:tracePt t="16819" x="2838450" y="2362200"/>
          <p14:tracePt t="16836" x="2857500" y="2381250"/>
          <p14:tracePt t="16852" x="2882900" y="2413000"/>
          <p14:tracePt t="16869" x="2901950" y="2444750"/>
          <p14:tracePt t="16874" x="2908300" y="2457450"/>
          <p14:tracePt t="16885" x="2921000" y="2470150"/>
          <p14:tracePt t="16903" x="2940050" y="2533650"/>
          <p14:tracePt t="16919" x="2946400" y="2571750"/>
          <p14:tracePt t="16935" x="2946400" y="2641600"/>
          <p14:tracePt t="16952" x="2946400" y="2679700"/>
          <p14:tracePt t="16968" x="2933700" y="2698750"/>
          <p14:tracePt t="16985" x="2908300" y="2736850"/>
          <p14:tracePt t="17002" x="2889250" y="2762250"/>
          <p14:tracePt t="17019" x="2844800" y="2787650"/>
          <p14:tracePt t="17035" x="2800350" y="2813050"/>
          <p14:tracePt t="17052" x="2717800" y="2838450"/>
          <p14:tracePt t="17069" x="2660650" y="2857500"/>
          <p14:tracePt t="17086" x="2628900" y="2863850"/>
          <p14:tracePt t="17102" x="2616200" y="2870200"/>
          <p14:tracePt t="17119" x="2609850" y="2870200"/>
          <p14:tracePt t="17152" x="2603500" y="2870200"/>
          <p14:tracePt t="17210" x="2603500" y="2863850"/>
          <p14:tracePt t="17259" x="2597150" y="2857500"/>
          <p14:tracePt t="17295" x="2597150" y="2851150"/>
          <p14:tracePt t="18925" x="2609850" y="2838450"/>
          <p14:tracePt t="18931" x="2647950" y="2819400"/>
          <p14:tracePt t="18938" x="2686050" y="2800350"/>
          <p14:tracePt t="18952" x="2774950" y="2762250"/>
          <p14:tracePt t="18985" x="2901950" y="2717800"/>
          <p14:tracePt t="19018" x="2959100" y="2692400"/>
          <p14:tracePt t="19052" x="2971800" y="2686050"/>
          <p14:tracePt t="19085" x="2978150" y="2667000"/>
          <p14:tracePt t="19102" x="2978150" y="2628900"/>
          <p14:tracePt t="19119" x="2990850" y="2540000"/>
          <p14:tracePt t="19135" x="2990850" y="2482850"/>
          <p14:tracePt t="19152" x="2990850" y="2438400"/>
          <p14:tracePt t="19169" x="2978150" y="2393950"/>
          <p14:tracePt t="19185" x="2971800" y="2368550"/>
          <p14:tracePt t="19202" x="2965450" y="2355850"/>
          <p14:tracePt t="19219" x="2946400" y="2336800"/>
          <p14:tracePt t="19235" x="2933700" y="2336800"/>
          <p14:tracePt t="19252" x="2901950" y="2324100"/>
          <p14:tracePt t="19269" x="2882900" y="2311400"/>
          <p14:tracePt t="19285" x="2851150" y="2292350"/>
          <p14:tracePt t="19302" x="2813050" y="2279650"/>
          <p14:tracePt t="19318" x="2768600" y="2266950"/>
          <p14:tracePt t="19335" x="2730500" y="2260600"/>
          <p14:tracePt t="19351" x="2692400" y="2260600"/>
          <p14:tracePt t="19353" x="2667000" y="2260600"/>
          <p14:tracePt t="19368" x="2609850" y="2266950"/>
          <p14:tracePt t="19385" x="2533650" y="2286000"/>
          <p14:tracePt t="19401" x="2451100" y="2298700"/>
          <p14:tracePt t="19419" x="2336800" y="2317750"/>
          <p14:tracePt t="19435" x="2286000" y="2336800"/>
          <p14:tracePt t="19452" x="2247900" y="2349500"/>
          <p14:tracePt t="19469" x="2228850" y="2362200"/>
          <p14:tracePt t="19485" x="2190750" y="2393950"/>
          <p14:tracePt t="19502" x="2171700" y="2425700"/>
          <p14:tracePt t="19519" x="2146300" y="2463800"/>
          <p14:tracePt t="19536" x="2114550" y="2527300"/>
          <p14:tracePt t="19552" x="2101850" y="2590800"/>
          <p14:tracePt t="19569" x="2095500" y="2628900"/>
          <p14:tracePt t="19585" x="2095500" y="2692400"/>
          <p14:tracePt t="19602" x="2101850" y="2730500"/>
          <p14:tracePt t="19619" x="2114550" y="2762250"/>
          <p14:tracePt t="19636" x="2133600" y="2781300"/>
          <p14:tracePt t="19653" x="2146300" y="2794000"/>
          <p14:tracePt t="19669" x="2190750" y="2825750"/>
          <p14:tracePt t="19686" x="2216150" y="2832100"/>
          <p14:tracePt t="19702" x="2286000" y="2844800"/>
          <p14:tracePt t="19719" x="2330450" y="2844800"/>
          <p14:tracePt t="19735" x="2406650" y="2838450"/>
          <p14:tracePt t="19752" x="2514600" y="2813050"/>
          <p14:tracePt t="19770" x="2584450" y="2787650"/>
          <p14:tracePt t="19785" x="2724150" y="2730500"/>
          <p14:tracePt t="19802" x="2819400" y="2660650"/>
          <p14:tracePt t="19819" x="2895600" y="2603500"/>
          <p14:tracePt t="19835" x="2965450" y="2533650"/>
          <p14:tracePt t="19853" x="2990850" y="2508250"/>
          <p14:tracePt t="19856" x="3003550" y="2489200"/>
          <p14:tracePt t="19869" x="3016250" y="2451100"/>
          <p14:tracePt t="19885" x="3016250" y="2432050"/>
          <p14:tracePt t="19902" x="3016250" y="2400300"/>
          <p14:tracePt t="19918" x="2997200" y="2368550"/>
          <p14:tracePt t="19935" x="2984500" y="2336800"/>
          <p14:tracePt t="19952" x="2908300" y="2279650"/>
          <p14:tracePt t="19968" x="2851150" y="2235200"/>
          <p14:tracePt t="19985" x="2762250" y="2171700"/>
          <p14:tracePt t="20002" x="2686050" y="2120900"/>
          <p14:tracePt t="20019" x="2609850" y="2082800"/>
          <p14:tracePt t="20035" x="2495550" y="2051050"/>
          <p14:tracePt t="20052" x="2387600" y="2038350"/>
          <p14:tracePt t="20069" x="2254250" y="2057400"/>
          <p14:tracePt t="20085" x="2171700" y="2089150"/>
          <p14:tracePt t="20103" x="2101850" y="2133600"/>
          <p14:tracePt t="20119" x="1987550" y="2222500"/>
          <p14:tracePt t="20135" x="1917700" y="2273300"/>
          <p14:tracePt t="20154" x="1854200" y="2330450"/>
          <p14:tracePt t="20169" x="1822450" y="2374900"/>
          <p14:tracePt t="20186" x="1797050" y="2419350"/>
          <p14:tracePt t="20202" x="1778000" y="2501900"/>
          <p14:tracePt t="20219" x="1778000" y="2559050"/>
          <p14:tracePt t="20235" x="1784350" y="2660650"/>
          <p14:tracePt t="20253" x="1809750" y="2730500"/>
          <p14:tracePt t="20270" x="1835150" y="2781300"/>
          <p14:tracePt t="20285" x="1924050" y="2870200"/>
          <p14:tracePt t="20302" x="1993900" y="2914650"/>
          <p14:tracePt t="20318" x="2108200" y="2965450"/>
          <p14:tracePt t="20335" x="2178050" y="3003550"/>
          <p14:tracePt t="20353" x="2266950" y="3016250"/>
          <p14:tracePt t="20355" x="2324100" y="3022600"/>
          <p14:tracePt t="20369" x="2432050" y="3022600"/>
          <p14:tracePt t="20385" x="2527300" y="3022600"/>
          <p14:tracePt t="20402" x="2692400" y="2997200"/>
          <p14:tracePt t="20418" x="2774950" y="2971800"/>
          <p14:tracePt t="20435" x="2863850" y="2914650"/>
          <p14:tracePt t="20451" x="2914650" y="2882900"/>
          <p14:tracePt t="20469" x="2965450" y="2832100"/>
          <p14:tracePt t="20485" x="3022600" y="2768600"/>
          <p14:tracePt t="20502" x="3048000" y="2717800"/>
          <p14:tracePt t="20518" x="3060700" y="2667000"/>
          <p14:tracePt t="20536" x="3073400" y="2603500"/>
          <p14:tracePt t="20552" x="3073400" y="2565400"/>
          <p14:tracePt t="20569" x="3067050" y="2501900"/>
          <p14:tracePt t="20585" x="3048000" y="2457450"/>
          <p14:tracePt t="20603" x="3016250" y="2432050"/>
          <p14:tracePt t="20619" x="2952750" y="2381250"/>
          <p14:tracePt t="20635" x="2901950" y="2343150"/>
          <p14:tracePt t="20652" x="2825750" y="2317750"/>
          <p14:tracePt t="20669" x="2768600" y="2305050"/>
          <p14:tracePt t="20686" x="2717800" y="2305050"/>
          <p14:tracePt t="20702" x="2647950" y="2298700"/>
          <p14:tracePt t="20719" x="2590800" y="2305050"/>
          <p14:tracePt t="20735" x="2546350" y="2317750"/>
          <p14:tracePt t="20752" x="2514600" y="2330450"/>
          <p14:tracePt t="20770" x="2470150" y="2336800"/>
          <p14:tracePt t="21320" x="2413000" y="2362200"/>
          <p14:tracePt t="21327" x="2343150" y="2400300"/>
          <p14:tracePt t="21335" x="2279650" y="2438400"/>
          <p14:tracePt t="21353" x="2139950" y="2546350"/>
          <p14:tracePt t="21369" x="1943100" y="2705100"/>
          <p14:tracePt t="21385" x="1816100" y="2800350"/>
          <p14:tracePt t="21402" x="1727200" y="2863850"/>
          <p14:tracePt t="21435" x="1651000" y="2895600"/>
          <p14:tracePt t="21468" x="1638300" y="2895600"/>
          <p14:tracePt t="21526" x="1638300" y="2901950"/>
          <p14:tracePt t="21542" x="1644650" y="2901950"/>
          <p14:tracePt t="21552" x="1651000" y="2895600"/>
          <p14:tracePt t="21568" x="1676400" y="2882900"/>
          <p14:tracePt t="21585" x="1739900" y="2844800"/>
          <p14:tracePt t="21602" x="1822450" y="2819400"/>
          <p14:tracePt t="21619" x="1943100" y="2774950"/>
          <p14:tracePt t="21635" x="2006600" y="2743200"/>
          <p14:tracePt t="21652" x="2063750" y="2730500"/>
          <p14:tracePt t="21669" x="2146300" y="2711450"/>
          <p14:tracePt t="21687" x="2197100" y="2705100"/>
          <p14:tracePt t="21702" x="2286000" y="2698750"/>
          <p14:tracePt t="21719" x="2330450" y="2698750"/>
          <p14:tracePt t="21736" x="2406650" y="2711450"/>
          <p14:tracePt t="21752" x="2514600" y="2711450"/>
          <p14:tracePt t="21769" x="2603500" y="2711450"/>
          <p14:tracePt t="21785" x="2755900" y="2705100"/>
          <p14:tracePt t="21802" x="2844800" y="2711450"/>
          <p14:tracePt t="21819" x="2952750" y="2724150"/>
          <p14:tracePt t="21835" x="3067050" y="2749550"/>
          <p14:tracePt t="21852" x="3155950" y="2781300"/>
          <p14:tracePt t="21869" x="3295650" y="2825750"/>
          <p14:tracePt t="21885" x="3365500" y="2851150"/>
          <p14:tracePt t="21902" x="3397250" y="2857500"/>
          <p14:tracePt t="21919" x="3416300" y="2857500"/>
          <p14:tracePt t="22573" x="3384550" y="2863850"/>
          <p14:tracePt t="22580" x="3333750" y="2870200"/>
          <p14:tracePt t="22588" x="3257550" y="2876550"/>
          <p14:tracePt t="22602" x="3092450" y="2901950"/>
          <p14:tracePt t="22619" x="2921000" y="2921000"/>
          <p14:tracePt t="22636" x="2762250" y="2927350"/>
          <p14:tracePt t="22652" x="2533650" y="2933700"/>
          <p14:tracePt t="22685" x="2286000" y="2908300"/>
          <p14:tracePt t="22720" x="2222500" y="2863850"/>
          <p14:tracePt t="22752" x="2184400" y="2781300"/>
          <p14:tracePt t="22769" x="2171700" y="2724150"/>
          <p14:tracePt t="22785" x="2171700" y="2679700"/>
          <p14:tracePt t="22803" x="2171700" y="2628900"/>
          <p14:tracePt t="22819" x="2190750" y="2578100"/>
          <p14:tracePt t="22835" x="2203450" y="2546350"/>
          <p14:tracePt t="22852" x="2216150" y="2520950"/>
          <p14:tracePt t="22869" x="2216150" y="2514600"/>
          <p14:tracePt t="23624" x="2222500" y="2514600"/>
          <p14:tracePt t="23630" x="2228850" y="2514600"/>
          <p14:tracePt t="23637" x="2235200" y="2514600"/>
          <p14:tracePt t="23652" x="2247900" y="2527300"/>
          <p14:tracePt t="23668" x="2260600" y="2527300"/>
          <p14:tracePt t="23685" x="2286000" y="2546350"/>
          <p14:tracePt t="23702" x="2298700" y="2552700"/>
          <p14:tracePt t="23735" x="2324100" y="2578100"/>
          <p14:tracePt t="23769" x="2324100" y="2590800"/>
          <p14:tracePt t="23802" x="2324100" y="2628900"/>
          <p14:tracePt t="23819" x="2317750" y="2667000"/>
          <p14:tracePt t="23835" x="2305050" y="2698750"/>
          <p14:tracePt t="23852" x="2292350" y="2717800"/>
          <p14:tracePt t="23855" x="2286000" y="2730500"/>
          <p14:tracePt t="23869" x="2279650" y="2736850"/>
          <p14:tracePt t="23902" x="2273300" y="2743200"/>
          <p14:tracePt t="24020" x="2279650" y="2743200"/>
          <p14:tracePt t="24026" x="2286000" y="2743200"/>
          <p14:tracePt t="24036" x="2292350" y="2743200"/>
          <p14:tracePt t="24053" x="2311400" y="2743200"/>
          <p14:tracePt t="24069" x="2400300" y="2749550"/>
          <p14:tracePt t="24085" x="2501900" y="2762250"/>
          <p14:tracePt t="24102" x="2673350" y="2787650"/>
          <p14:tracePt t="24119" x="2781300" y="2806700"/>
          <p14:tracePt t="24135" x="2876550" y="2819400"/>
          <p14:tracePt t="24152" x="3009900" y="2838450"/>
          <p14:tracePt t="24169" x="3117850" y="2857500"/>
          <p14:tracePt t="24185" x="3270250" y="2870200"/>
          <p14:tracePt t="24202" x="3378200" y="2882900"/>
          <p14:tracePt t="24219" x="3517900" y="2895600"/>
          <p14:tracePt t="24235" x="3740150" y="2914650"/>
          <p14:tracePt t="24252" x="3879850" y="2927350"/>
          <p14:tracePt t="24269" x="4013200" y="2946400"/>
          <p14:tracePt t="24285" x="4216400" y="2971800"/>
          <p14:tracePt t="24303" x="4330700" y="2978150"/>
          <p14:tracePt t="24319" x="4476750" y="3003550"/>
          <p14:tracePt t="24335" x="4546600" y="3009900"/>
          <p14:tracePt t="24353" x="4603750" y="3016250"/>
          <p14:tracePt t="24355" x="4616450" y="3016250"/>
          <p14:tracePt t="24369" x="4660900" y="3022600"/>
          <p14:tracePt t="24386" x="4692650" y="3022600"/>
          <p14:tracePt t="24402" x="4711700" y="3022600"/>
          <p14:tracePt t="24624" x="4679950" y="3022600"/>
          <p14:tracePt t="24630" x="4635500" y="3009900"/>
          <p14:tracePt t="24638" x="4591050" y="3003550"/>
          <p14:tracePt t="24652" x="4508500" y="2997200"/>
          <p14:tracePt t="24670" x="4438650" y="2990850"/>
          <p14:tracePt t="24685" x="4387850" y="2984500"/>
          <p14:tracePt t="24702" x="4381500" y="2984500"/>
          <p14:tracePt t="24718" x="4375150" y="2978150"/>
          <p14:tracePt t="24735" x="4362450" y="2978150"/>
          <p14:tracePt t="24752" x="4311650" y="2965450"/>
          <p14:tracePt t="24768" x="4140200" y="2927350"/>
          <p14:tracePt t="24785" x="4051300" y="2908300"/>
          <p14:tracePt t="24802" x="3956050" y="2882900"/>
          <p14:tracePt t="24819" x="3943350" y="2876550"/>
          <p14:tracePt t="24836" x="3930650" y="2876550"/>
          <p14:tracePt t="24852" x="3924300" y="2876550"/>
          <p14:tracePt t="24869" x="3886200" y="2870200"/>
          <p14:tracePt t="24874" x="3860800" y="2870200"/>
          <p14:tracePt t="24886" x="3848100" y="2870200"/>
          <p14:tracePt t="24902" x="3822700" y="2863850"/>
          <p14:tracePt t="24919" x="3816350" y="2863850"/>
          <p14:tracePt t="24936" x="3810000" y="2863850"/>
          <p14:tracePt t="25019" x="3797300" y="2863850"/>
          <p14:tracePt t="25026" x="3790950" y="2857500"/>
          <p14:tracePt t="25036" x="3784600" y="2857500"/>
          <p14:tracePt t="25053" x="3765550" y="2857500"/>
          <p14:tracePt t="25069" x="3740150" y="2857500"/>
          <p14:tracePt t="25130" x="3733800" y="2863850"/>
          <p14:tracePt t="25546" x="3733800" y="2857500"/>
          <p14:tracePt t="25555" x="3740150" y="2857500"/>
          <p14:tracePt t="25567" x="3746500" y="2857500"/>
          <p14:tracePt t="25575" x="3752850" y="2857500"/>
          <p14:tracePt t="25602" x="3765550" y="2851150"/>
          <p14:tracePt t="26296" x="3784600" y="2851150"/>
          <p14:tracePt t="26302" x="3810000" y="2851150"/>
          <p14:tracePt t="26310" x="3829050" y="2844800"/>
          <p14:tracePt t="26319" x="3860800" y="2844800"/>
          <p14:tracePt t="26336" x="3911600" y="2844800"/>
          <p14:tracePt t="26353" x="4032250" y="2844800"/>
          <p14:tracePt t="26369" x="4127500" y="2844800"/>
          <p14:tracePt t="26373" x="4165600" y="2844800"/>
          <p14:tracePt t="26403" x="4375150" y="2844800"/>
          <p14:tracePt t="26436" x="4660900" y="2838450"/>
          <p14:tracePt t="26469" x="4997450" y="2819400"/>
          <p14:tracePt t="26486" x="5130800" y="2819400"/>
          <p14:tracePt t="26503" x="5257800" y="2819400"/>
          <p14:tracePt t="26519" x="5410200" y="2819400"/>
          <p14:tracePt t="26536" x="5499100" y="2819400"/>
          <p14:tracePt t="26552" x="5581650" y="2838450"/>
          <p14:tracePt t="26569" x="5619750" y="2844800"/>
          <p14:tracePt t="26585" x="5695950" y="2851150"/>
          <p14:tracePt t="26602" x="5734050" y="2857500"/>
          <p14:tracePt t="26619" x="5784850" y="2863850"/>
          <p14:tracePt t="26636" x="5842000" y="2870200"/>
          <p14:tracePt t="26653" x="5880100" y="2876550"/>
          <p14:tracePt t="26669" x="5930900" y="2882900"/>
          <p14:tracePt t="26686" x="5969000" y="2889250"/>
          <p14:tracePt t="26702" x="6007100" y="2895600"/>
          <p14:tracePt t="26719" x="6064250" y="2901950"/>
          <p14:tracePt t="26736" x="6121400" y="2908300"/>
          <p14:tracePt t="26753" x="6172200" y="2908300"/>
          <p14:tracePt t="26769" x="6248400" y="2908300"/>
          <p14:tracePt t="26786" x="6318250" y="2908300"/>
          <p14:tracePt t="26802" x="6432550" y="2914650"/>
          <p14:tracePt t="26819" x="6534150" y="2914650"/>
          <p14:tracePt t="26835" x="6673850" y="2921000"/>
          <p14:tracePt t="26852" x="6750050" y="2927350"/>
          <p14:tracePt t="26869" x="6807200" y="2940050"/>
          <p14:tracePt t="26871" x="6838950" y="2940050"/>
          <p14:tracePt t="26885" x="6883400" y="2940050"/>
          <p14:tracePt t="26902" x="6927850" y="2940050"/>
          <p14:tracePt t="26919" x="7010400" y="2940050"/>
          <p14:tracePt t="26936" x="7061200" y="2940050"/>
          <p14:tracePt t="26952" x="7124700" y="2940050"/>
          <p14:tracePt t="26969" x="7188200" y="2927350"/>
          <p14:tracePt t="26986" x="7226300" y="2927350"/>
          <p14:tracePt t="27002" x="7258050" y="2921000"/>
          <p14:tracePt t="27019" x="7296150" y="2921000"/>
          <p14:tracePt t="27037" x="7315200" y="2914650"/>
          <p14:tracePt t="27052" x="7353300" y="2908300"/>
          <p14:tracePt t="27069" x="7385050" y="2901950"/>
          <p14:tracePt t="27085" x="7442200" y="2895600"/>
          <p14:tracePt t="27103" x="7473950" y="2889250"/>
          <p14:tracePt t="27120" x="7486650" y="2882900"/>
          <p14:tracePt t="27136" x="7493000" y="2876550"/>
          <p14:tracePt t="27213" x="7486650" y="2876550"/>
          <p14:tracePt t="27219" x="7473950" y="2882900"/>
          <p14:tracePt t="27236" x="7435850" y="2882900"/>
          <p14:tracePt t="27252" x="7327900" y="2882900"/>
          <p14:tracePt t="27269" x="7239000" y="2870200"/>
          <p14:tracePt t="27287" x="7118350" y="2851150"/>
          <p14:tracePt t="27303" x="6883400" y="2819400"/>
          <p14:tracePt t="27319" x="6711950" y="2787650"/>
          <p14:tracePt t="27335" x="6413500" y="2743200"/>
          <p14:tracePt t="27354" x="6197600" y="2724150"/>
          <p14:tracePt t="27359" x="6096000" y="2717800"/>
          <p14:tracePt t="27370" x="5981700" y="2705100"/>
          <p14:tracePt t="27386" x="5670550" y="2673350"/>
          <p14:tracePt t="27403" x="5518150" y="2654300"/>
          <p14:tracePt t="27419" x="5365750" y="2628900"/>
          <p14:tracePt t="27436" x="5308600" y="2609850"/>
          <p14:tracePt t="27454" x="5276850" y="2603500"/>
          <p14:tracePt t="27469" x="5270500" y="2603500"/>
          <p14:tracePt t="27485" x="5270500" y="2597150"/>
          <p14:tracePt t="27558" x="5283200" y="2603500"/>
          <p14:tracePt t="27565" x="5308600" y="2603500"/>
          <p14:tracePt t="27572" x="5334000" y="2609850"/>
          <p14:tracePt t="27585" x="5435600" y="2641600"/>
          <p14:tracePt t="27603" x="5581650" y="2679700"/>
          <p14:tracePt t="27619" x="5759450" y="2717800"/>
          <p14:tracePt t="27636" x="5994400" y="2768600"/>
          <p14:tracePt t="27652" x="6146800" y="2806700"/>
          <p14:tracePt t="27669" x="6330950" y="2838450"/>
          <p14:tracePt t="27686" x="6419850" y="2838450"/>
          <p14:tracePt t="27703" x="6489700" y="2851150"/>
          <p14:tracePt t="27719" x="6559550" y="2857500"/>
          <p14:tracePt t="27736" x="6591300" y="2857500"/>
          <p14:tracePt t="27752" x="6642100" y="2857500"/>
          <p14:tracePt t="27769" x="6680200" y="2857500"/>
          <p14:tracePt t="27786" x="6724650" y="2857500"/>
          <p14:tracePt t="27802" x="6788150" y="2844800"/>
          <p14:tracePt t="27819" x="6800850" y="2844800"/>
          <p14:tracePt t="27836" x="6807200" y="2838450"/>
          <p14:tracePt t="27853" x="6813550" y="2838450"/>
          <p14:tracePt t="28647" x="6807200" y="2838450"/>
          <p14:tracePt t="28654" x="6800850" y="2838450"/>
          <p14:tracePt t="28670" x="6775450" y="2838450"/>
          <p14:tracePt t="28686" x="6711950" y="2832100"/>
          <p14:tracePt t="28702" x="6654800" y="2825750"/>
          <p14:tracePt t="28719" x="6591300" y="2819400"/>
          <p14:tracePt t="28737" x="6572250" y="2813050"/>
          <p14:tracePt t="28753" x="6553200" y="2813050"/>
          <p14:tracePt t="28786" x="6546850" y="2813050"/>
          <p14:tracePt t="28819" x="6546850" y="2806700"/>
          <p14:tracePt t="28853" x="6527800" y="2806700"/>
          <p14:tracePt t="28869" x="6451600" y="2806700"/>
          <p14:tracePt t="28886" x="6407150" y="2806700"/>
          <p14:tracePt t="28891" x="6388100" y="2806700"/>
          <p14:tracePt t="28903" x="6369050" y="2806700"/>
          <p14:tracePt t="28919" x="6305550" y="2806700"/>
          <p14:tracePt t="28936" x="6229350" y="2806700"/>
          <p14:tracePt t="28952" x="6165850" y="2806700"/>
          <p14:tracePt t="28969" x="6134100" y="2806700"/>
          <p14:tracePt t="28986" x="6083300" y="2806700"/>
          <p14:tracePt t="29002" x="5981700" y="2825750"/>
          <p14:tracePt t="29019" x="5886450" y="2832100"/>
          <p14:tracePt t="29035" x="5753100" y="2838450"/>
          <p14:tracePt t="29052" x="5676900" y="2838450"/>
          <p14:tracePt t="29069" x="5600700" y="2838450"/>
          <p14:tracePt t="29086" x="5530850" y="2838450"/>
          <p14:tracePt t="29102" x="5461000" y="2832100"/>
          <p14:tracePt t="29119" x="5359400" y="2819400"/>
          <p14:tracePt t="29136" x="5302250" y="2813050"/>
          <p14:tracePt t="29153" x="5257800" y="2806700"/>
          <p14:tracePt t="29169" x="5187950" y="2787650"/>
          <p14:tracePt t="29188" x="5156200" y="2781300"/>
          <p14:tracePt t="29203" x="5105400" y="2768600"/>
          <p14:tracePt t="29219" x="5073650" y="2768600"/>
          <p14:tracePt t="29236" x="5010150" y="2762250"/>
          <p14:tracePt t="29253" x="4972050" y="2755900"/>
          <p14:tracePt t="29269" x="4940300" y="2755900"/>
          <p14:tracePt t="29286" x="4902200" y="2755900"/>
          <p14:tracePt t="29302" x="4870450" y="2755900"/>
          <p14:tracePt t="29320" x="4851400" y="2755900"/>
          <p14:tracePt t="29336" x="4826000" y="2755900"/>
          <p14:tracePt t="29353" x="4800600" y="2755900"/>
          <p14:tracePt t="29369" x="4762500" y="2755900"/>
          <p14:tracePt t="29386" x="4743450" y="2749550"/>
          <p14:tracePt t="29391" x="4737100" y="2749550"/>
          <p14:tracePt t="29405" x="4730750" y="2749550"/>
          <p14:tracePt t="29431" x="4724400" y="2749550"/>
          <p14:tracePt t="29549" x="4718050" y="2749550"/>
          <p14:tracePt t="29556" x="4705350" y="2749550"/>
          <p14:tracePt t="29569" x="4699000" y="2749550"/>
          <p14:tracePt t="29586" x="4610100" y="2749550"/>
          <p14:tracePt t="29605" x="4508500" y="2743200"/>
          <p14:tracePt t="29619" x="4387850" y="2730500"/>
          <p14:tracePt t="29636" x="4349750" y="2724150"/>
          <p14:tracePt t="29652" x="4318000" y="2724150"/>
          <p14:tracePt t="29669" x="4311650" y="2724150"/>
          <p14:tracePt t="29687" x="4298950" y="2717800"/>
          <p14:tracePt t="29702" x="4279900" y="2717800"/>
          <p14:tracePt t="29719" x="4235450" y="2717800"/>
          <p14:tracePt t="29736" x="4127500" y="2717800"/>
          <p14:tracePt t="29753" x="4070350" y="2717800"/>
          <p14:tracePt t="29770" x="4019550" y="2717800"/>
          <p14:tracePt t="29786" x="3968750" y="2724150"/>
          <p14:tracePt t="29803" x="3949700" y="2724150"/>
          <p14:tracePt t="29819" x="3930650" y="2730500"/>
          <p14:tracePt t="29836" x="3898900" y="2743200"/>
          <p14:tracePt t="29854" x="3867150" y="2755900"/>
          <p14:tracePt t="29869" x="3854450" y="2762250"/>
          <p14:tracePt t="29886" x="3848100" y="2762250"/>
          <p14:tracePt t="30014" x="3854450" y="2762250"/>
          <p14:tracePt t="30022" x="3867150" y="2762250"/>
          <p14:tracePt t="30036" x="3886200" y="2762250"/>
          <p14:tracePt t="30052" x="3924300" y="2768600"/>
          <p14:tracePt t="30069" x="4006850" y="2781300"/>
          <p14:tracePt t="30085" x="4076700" y="2794000"/>
          <p14:tracePt t="30102" x="4152900" y="2806700"/>
          <p14:tracePt t="30119" x="4254500" y="2819400"/>
          <p14:tracePt t="30136" x="4305300" y="2825750"/>
          <p14:tracePt t="30152" x="4362450" y="2832100"/>
          <p14:tracePt t="30169" x="4413250" y="2832100"/>
          <p14:tracePt t="30186" x="4464050" y="2832100"/>
          <p14:tracePt t="30203" x="4584700" y="2825750"/>
          <p14:tracePt t="30220" x="4667250" y="2819400"/>
          <p14:tracePt t="30236" x="4768850" y="2806700"/>
          <p14:tracePt t="30253" x="4813300" y="2806700"/>
          <p14:tracePt t="30270" x="4864100" y="2800350"/>
          <p14:tracePt t="30286" x="4927600" y="2787650"/>
          <p14:tracePt t="30303" x="4984750" y="2787650"/>
          <p14:tracePt t="30319" x="5092700" y="2781300"/>
          <p14:tracePt t="30336" x="5181600" y="2762250"/>
          <p14:tracePt t="30353" x="5264150" y="2749550"/>
          <p14:tracePt t="30369" x="5353050" y="2730500"/>
          <p14:tracePt t="30386" x="5422900" y="2717800"/>
          <p14:tracePt t="30390" x="5480050" y="2711450"/>
          <p14:tracePt t="30402" x="5581650" y="2679700"/>
          <p14:tracePt t="30419" x="5657850" y="2654300"/>
          <p14:tracePt t="30437" x="5727700" y="2641600"/>
          <p14:tracePt t="30453" x="5829300" y="2597150"/>
          <p14:tracePt t="30470" x="5880100" y="2565400"/>
          <p14:tracePt t="30486" x="5937250" y="2508250"/>
          <p14:tracePt t="30503" x="5962650" y="2470150"/>
          <p14:tracePt t="30520" x="5981700" y="2432050"/>
          <p14:tracePt t="30536" x="6000750" y="2381250"/>
          <p14:tracePt t="30552" x="6000750" y="2343150"/>
          <p14:tracePt t="30569" x="5988050" y="2292350"/>
          <p14:tracePt t="30586" x="5962650" y="2247900"/>
          <p14:tracePt t="30604" x="5924550" y="2203450"/>
          <p14:tracePt t="30619" x="5810250" y="2114550"/>
          <p14:tracePt t="30638" x="5581650" y="2019300"/>
          <p14:tracePt t="30652" x="5384800" y="1987550"/>
          <p14:tracePt t="30669" x="5207000" y="1968500"/>
          <p14:tracePt t="30686" x="5003800" y="1955800"/>
          <p14:tracePt t="30703" x="4641850" y="1987550"/>
          <p14:tracePt t="30719" x="4425950" y="2032000"/>
          <p14:tracePt t="30737" x="4159250" y="2120900"/>
          <p14:tracePt t="30752" x="4025900" y="2171700"/>
          <p14:tracePt t="30770" x="3911600" y="2235200"/>
          <p14:tracePt t="30786" x="3797300" y="2305050"/>
          <p14:tracePt t="30803" x="3740150" y="2343150"/>
          <p14:tracePt t="30819" x="3695700" y="2381250"/>
          <p14:tracePt t="30836" x="3676650" y="2400300"/>
          <p14:tracePt t="30853" x="3663950" y="2432050"/>
          <p14:tracePt t="30870" x="3663950" y="2476500"/>
          <p14:tracePt t="30886" x="3663950" y="2514600"/>
          <p14:tracePt t="30891" x="3663950" y="2540000"/>
          <p14:tracePt t="30903" x="3683000" y="2590800"/>
          <p14:tracePt t="30920" x="3702050" y="2660650"/>
          <p14:tracePt t="30936" x="3752850" y="2749550"/>
          <p14:tracePt t="30953" x="3816350" y="2806700"/>
          <p14:tracePt t="30971" x="3886200" y="2857500"/>
          <p14:tracePt t="30986" x="4070350" y="2927350"/>
          <p14:tracePt t="31003" x="4241800" y="2959100"/>
          <p14:tracePt t="31020" x="4432300" y="2990850"/>
          <p14:tracePt t="31036" x="4768850" y="3041650"/>
          <p14:tracePt t="31053" x="5016500" y="3041650"/>
          <p14:tracePt t="31069" x="5378450" y="3035300"/>
          <p14:tracePt t="31086" x="5613400" y="3009900"/>
          <p14:tracePt t="31103" x="5797550" y="2971800"/>
          <p14:tracePt t="31119" x="6070600" y="2901950"/>
          <p14:tracePt t="31137" x="6210300" y="2857500"/>
          <p14:tracePt t="31152" x="6394450" y="2755900"/>
          <p14:tracePt t="31169" x="6483350" y="2686050"/>
          <p14:tracePt t="31185" x="6559550" y="2597150"/>
          <p14:tracePt t="31202" x="6584950" y="2571750"/>
          <p14:tracePt t="31219" x="6584950" y="2565400"/>
          <p14:tracePt t="31236" x="6591300" y="2559050"/>
          <p14:tracePt t="31277" x="6584950" y="2559050"/>
          <p14:tracePt t="31283" x="6540500" y="2540000"/>
          <p14:tracePt t="31291" x="6483350" y="2514600"/>
          <p14:tracePt t="31303" x="6407150" y="2482850"/>
          <p14:tracePt t="31319" x="6057900" y="2368550"/>
          <p14:tracePt t="31336" x="5829300" y="2311400"/>
          <p14:tracePt t="31352" x="5562600" y="2273300"/>
          <p14:tracePt t="31369" x="5283200" y="2235200"/>
          <p14:tracePt t="31387" x="5143500" y="2228850"/>
          <p14:tracePt t="31389" x="5080000" y="2228850"/>
          <p14:tracePt t="31403" x="4940300" y="2241550"/>
          <p14:tracePt t="31420" x="4819650" y="2266950"/>
          <p14:tracePt t="31436" x="4705350" y="2292350"/>
          <p14:tracePt t="31453" x="4673600" y="2305050"/>
          <p14:tracePt t="31471" x="4660900" y="2311400"/>
          <p14:tracePt t="31486" x="4654550" y="2317750"/>
          <p14:tracePt t="31503" x="4654550" y="2330450"/>
          <p14:tracePt t="31519" x="4660900" y="2362200"/>
          <p14:tracePt t="31536" x="4660900" y="2387600"/>
          <p14:tracePt t="31554" x="4673600" y="2419350"/>
          <p14:tracePt t="31569" x="4686300" y="2470150"/>
          <p14:tracePt t="31586" x="4692650" y="2495550"/>
          <p14:tracePt t="31603" x="4705350" y="2527300"/>
          <p14:tracePt t="31619" x="4711700" y="2533650"/>
          <p14:tracePt t="31908" x="4724400" y="2533650"/>
          <p14:tracePt t="31915" x="4730750" y="2527300"/>
          <p14:tracePt t="31922" x="4749800" y="2514600"/>
          <p14:tracePt t="31936" x="4832350" y="2463800"/>
          <p14:tracePt t="31953" x="4953000" y="2400300"/>
          <p14:tracePt t="31970" x="5124450" y="2343150"/>
          <p14:tracePt t="31986" x="5429250" y="2298700"/>
          <p14:tracePt t="32003" x="5600700" y="2292350"/>
          <p14:tracePt t="32019" x="5911850" y="2355850"/>
          <p14:tracePt t="32036" x="6146800" y="2425700"/>
          <p14:tracePt t="32054" x="6464300" y="2540000"/>
          <p14:tracePt t="32069" x="6667500" y="2603500"/>
          <p14:tracePt t="32086" x="6838950" y="2667000"/>
          <p14:tracePt t="32102" x="7029450" y="2724150"/>
          <p14:tracePt t="32119" x="7137400" y="2743200"/>
          <p14:tracePt t="32136" x="7283450" y="2762250"/>
          <p14:tracePt t="32153" x="7327900" y="2762250"/>
          <p14:tracePt t="32169" x="7366000" y="2762250"/>
          <p14:tracePt t="32186" x="7378700" y="2755900"/>
          <p14:tracePt t="32219" x="7385050" y="2749550"/>
          <p14:tracePt t="32275" x="7385050" y="2730500"/>
          <p14:tracePt t="32282" x="7378700" y="2705100"/>
          <p14:tracePt t="32288" x="7372350" y="2673350"/>
          <p14:tracePt t="32302" x="7366000" y="2641600"/>
          <p14:tracePt t="32319" x="7353300" y="2565400"/>
          <p14:tracePt t="32336" x="7353300" y="2540000"/>
          <p14:tracePt t="32352" x="7334250" y="2533650"/>
          <p14:tracePt t="32370" x="7277100" y="2508250"/>
          <p14:tracePt t="32386" x="7124700" y="2444750"/>
          <p14:tracePt t="32403" x="7016750" y="2419350"/>
          <p14:tracePt t="32406" x="6946900" y="2400300"/>
          <p14:tracePt t="32419" x="6902450" y="2393950"/>
          <p14:tracePt t="32436" x="6775450" y="2381250"/>
          <p14:tracePt t="32453" x="6711950" y="2374900"/>
          <p14:tracePt t="32470" x="6686550" y="2374900"/>
          <p14:tracePt t="32486" x="6667500" y="2374900"/>
          <p14:tracePt t="32504" x="6648450" y="2374900"/>
          <p14:tracePt t="32519" x="6616700" y="2387600"/>
          <p14:tracePt t="32536" x="6597650" y="2406650"/>
          <p14:tracePt t="32553" x="6584950" y="2425700"/>
          <p14:tracePt t="32570" x="6584950" y="2489200"/>
          <p14:tracePt t="32587" x="6629400" y="2540000"/>
          <p14:tracePt t="32603" x="6769100" y="2647950"/>
          <p14:tracePt t="32620" x="6908800" y="2705100"/>
          <p14:tracePt t="32636" x="7086600" y="2743200"/>
          <p14:tracePt t="32653" x="7207250" y="2768600"/>
          <p14:tracePt t="32670" x="7327900" y="2768600"/>
          <p14:tracePt t="32686" x="7461250" y="2755900"/>
          <p14:tracePt t="32703" x="7518400" y="2730500"/>
          <p14:tracePt t="32719" x="7562850" y="2705100"/>
          <p14:tracePt t="32736" x="7613650" y="2641600"/>
          <p14:tracePt t="32754" x="7645400" y="2527300"/>
          <p14:tracePt t="32769" x="7626350" y="2432050"/>
          <p14:tracePt t="32787" x="7594600" y="2343150"/>
          <p14:tracePt t="32803" x="7531100" y="2228850"/>
          <p14:tracePt t="32820" x="7467600" y="2165350"/>
          <p14:tracePt t="32837" x="7346950" y="2063750"/>
          <p14:tracePt t="32853" x="7232650" y="2025650"/>
          <p14:tracePt t="32871" x="7092950" y="1987550"/>
          <p14:tracePt t="32886" x="6807200" y="1987550"/>
          <p14:tracePt t="32903" x="6616700" y="2000250"/>
          <p14:tracePt t="32907" x="6540500" y="2019300"/>
          <p14:tracePt t="32921" x="6464300" y="2032000"/>
          <p14:tracePt t="32936" x="6273800" y="2114550"/>
          <p14:tracePt t="32953" x="6165850" y="2190750"/>
          <p14:tracePt t="32969" x="6076950" y="2305050"/>
          <p14:tracePt t="32986" x="6051550" y="2355850"/>
          <p14:tracePt t="33003" x="6051550" y="2413000"/>
          <p14:tracePt t="33020" x="6115050" y="2527300"/>
          <p14:tracePt t="33036" x="6235700" y="2628900"/>
          <p14:tracePt t="33053" x="6527800" y="2768600"/>
          <p14:tracePt t="33070" x="6858000" y="2882900"/>
          <p14:tracePt t="33087" x="7219950" y="2965450"/>
          <p14:tracePt t="33103" x="7740650" y="3022600"/>
          <p14:tracePt t="33120" x="8001000" y="3035300"/>
          <p14:tracePt t="33136" x="8293100" y="2984500"/>
          <p14:tracePt t="33153" x="8432800" y="2946400"/>
          <p14:tracePt t="33170" x="8528050" y="2870200"/>
          <p14:tracePt t="33186" x="8629650" y="2755900"/>
          <p14:tracePt t="33203" x="8674100" y="2660650"/>
          <p14:tracePt t="33219" x="8693150" y="2540000"/>
          <p14:tracePt t="33236" x="8693150" y="2482850"/>
          <p14:tracePt t="33254" x="8686800" y="2425700"/>
          <p14:tracePt t="33270" x="8655050" y="2374900"/>
          <p14:tracePt t="33286" x="8610600" y="2343150"/>
          <p14:tracePt t="33303" x="8483600" y="2279650"/>
          <p14:tracePt t="33319" x="8318500" y="2247900"/>
          <p14:tracePt t="33336" x="8083550" y="2241550"/>
          <p14:tracePt t="33352" x="7924800" y="2260600"/>
          <p14:tracePt t="33369" x="7766050" y="2292350"/>
          <p14:tracePt t="33386" x="7575550" y="2355850"/>
          <p14:tracePt t="33402" x="7493000" y="2406650"/>
          <p14:tracePt t="33419" x="7416800" y="2451100"/>
          <p14:tracePt t="33436" x="7391400" y="2470150"/>
          <p14:tracePt t="33452" x="7378700" y="2501900"/>
          <p14:tracePt t="33469" x="7378700" y="2540000"/>
          <p14:tracePt t="33486" x="7404100" y="2578100"/>
          <p14:tracePt t="33503" x="7461250" y="2635250"/>
          <p14:tracePt t="33520" x="7632700" y="2743200"/>
          <p14:tracePt t="33536" x="7797800" y="2800350"/>
          <p14:tracePt t="33553" x="8039100" y="2844800"/>
          <p14:tracePt t="33570" x="8229600" y="2832100"/>
          <p14:tracePt t="33586" x="8477250" y="2774950"/>
          <p14:tracePt t="33603" x="8591550" y="2705100"/>
          <p14:tracePt t="33619" x="8705850" y="2622550"/>
          <p14:tracePt t="33636" x="8826500" y="2527300"/>
          <p14:tracePt t="33653" x="8851900" y="2495550"/>
          <p14:tracePt t="33670" x="8870950" y="2482850"/>
          <p14:tracePt t="33686" x="8870950" y="2476500"/>
          <p14:tracePt t="33720" x="8839200" y="2470150"/>
          <p14:tracePt t="33727" x="8813800" y="2457450"/>
          <p14:tracePt t="33736" x="8756650" y="2444750"/>
          <p14:tracePt t="33753" x="8515350" y="2368550"/>
          <p14:tracePt t="33770" x="8324850" y="2324100"/>
          <p14:tracePt t="33788" x="8140700" y="2311400"/>
          <p14:tracePt t="33803" x="8070850" y="2317750"/>
          <p14:tracePt t="33820" x="8020050" y="2330450"/>
          <p14:tracePt t="33836" x="7994650" y="2336800"/>
          <p14:tracePt t="33853" x="7988300" y="2343150"/>
          <p14:tracePt t="34089" x="7981950" y="2349500"/>
          <p14:tracePt t="34101" x="7975600" y="2349500"/>
          <p14:tracePt t="34109" x="7975600" y="2368550"/>
          <p14:tracePt t="34120" x="7962900" y="2381250"/>
          <p14:tracePt t="34137" x="7905750" y="2438400"/>
          <p14:tracePt t="34153" x="7848600" y="2476500"/>
          <p14:tracePt t="34170" x="7708900" y="2540000"/>
          <p14:tracePt t="34187" x="7620000" y="2578100"/>
          <p14:tracePt t="34220" x="7404100" y="2635250"/>
          <p14:tracePt t="34253" x="7359650" y="2647950"/>
          <p14:tracePt t="34288" x="7353300" y="2647950"/>
          <p14:tracePt t="34320" x="7366000" y="2647950"/>
          <p14:tracePt t="34336" x="7448550" y="2641600"/>
          <p14:tracePt t="34353" x="7543800" y="2628900"/>
          <p14:tracePt t="34371" x="7696200" y="2584450"/>
          <p14:tracePt t="34387" x="7905750" y="2527300"/>
          <p14:tracePt t="34404" x="8007350" y="2489200"/>
          <p14:tracePt t="34419" x="8020050" y="2482850"/>
          <p14:tracePt t="34436" x="8032750" y="2482850"/>
          <p14:tracePt t="34480" x="8026400" y="2482850"/>
          <p14:tracePt t="34489" x="8020050" y="2476500"/>
          <p14:tracePt t="34503" x="7924800" y="2438400"/>
          <p14:tracePt t="34519" x="7759700" y="2381250"/>
          <p14:tracePt t="34536" x="7562850" y="2305050"/>
          <p14:tracePt t="34552" x="7137400" y="2159000"/>
          <p14:tracePt t="34570" x="6750050" y="2051050"/>
          <p14:tracePt t="34586" x="6229350" y="1949450"/>
          <p14:tracePt t="34603" x="5861050" y="1898650"/>
          <p14:tracePt t="34620" x="5581650" y="1866900"/>
          <p14:tracePt t="34636" x="5251450" y="1841500"/>
          <p14:tracePt t="34654" x="5111750" y="1835150"/>
          <p14:tracePt t="34670" x="5029200" y="1822450"/>
          <p14:tracePt t="34686" x="5016500" y="1822450"/>
          <p14:tracePt t="34703" x="5010150" y="1822450"/>
          <p14:tracePt t="34736" x="5041900" y="1828800"/>
          <p14:tracePt t="34753" x="5162550" y="1866900"/>
          <p14:tracePt t="34770" x="5283200" y="1917700"/>
          <p14:tracePt t="34786" x="5448300" y="1987550"/>
          <p14:tracePt t="34803" x="5765800" y="2127250"/>
          <p14:tracePt t="34821" x="5937250" y="2209800"/>
          <p14:tracePt t="34836" x="6210300" y="2330450"/>
          <p14:tracePt t="34853" x="6343650" y="2400300"/>
          <p14:tracePt t="34870" x="6438900" y="2451100"/>
          <p14:tracePt t="34886" x="6496050" y="2489200"/>
          <p14:tracePt t="34905" x="6508750" y="2501900"/>
          <p14:tracePt t="34991" x="6508750" y="2508250"/>
          <p14:tracePt t="35031" x="6502400" y="2508250"/>
          <p14:tracePt t="35038" x="6489700" y="2495550"/>
          <p14:tracePt t="35053" x="6362700" y="2451100"/>
          <p14:tracePt t="35071" x="6165850" y="2368550"/>
          <p14:tracePt t="35086" x="5708650" y="2203450"/>
          <p14:tracePt t="35105" x="5422900" y="2120900"/>
          <p14:tracePt t="35120" x="5181600" y="2063750"/>
          <p14:tracePt t="35136" x="4902200" y="2032000"/>
          <p14:tracePt t="35154" x="4775200" y="2019300"/>
          <p14:tracePt t="35170" x="4679950" y="2019300"/>
          <p14:tracePt t="35186" x="4667250" y="2019300"/>
          <p14:tracePt t="35203" x="4660900" y="2019300"/>
          <p14:tracePt t="35232" x="4660900" y="2025650"/>
          <p14:tracePt t="35239" x="4686300" y="2025650"/>
          <p14:tracePt t="35253" x="4756150" y="2038350"/>
          <p14:tracePt t="35270" x="4902200" y="2063750"/>
          <p14:tracePt t="35286" x="5175250" y="2114550"/>
          <p14:tracePt t="35303" x="5365750" y="2171700"/>
          <p14:tracePt t="35321" x="5556250" y="2241550"/>
          <p14:tracePt t="35336" x="5765800" y="2324100"/>
          <p14:tracePt t="35353" x="5892800" y="2381250"/>
          <p14:tracePt t="35369" x="6000750" y="2425700"/>
          <p14:tracePt t="35386" x="6026150" y="2444750"/>
          <p14:tracePt t="35405" x="6045200" y="2451100"/>
          <p14:tracePt t="35584" x="6038850" y="2451100"/>
          <p14:tracePt t="35591" x="6032500" y="2451100"/>
          <p14:tracePt t="36443" x="6000750" y="2451100"/>
          <p14:tracePt t="36450" x="5937250" y="2451100"/>
          <p14:tracePt t="36460" x="5867400" y="2463800"/>
          <p14:tracePt t="36470" x="5803900" y="2470150"/>
          <p14:tracePt t="36486" x="5562600" y="2489200"/>
          <p14:tracePt t="36503" x="5403850" y="2501900"/>
          <p14:tracePt t="36519" x="5105400" y="2514600"/>
          <p14:tracePt t="36553" x="4787900" y="2520950"/>
          <p14:tracePt t="36586" x="4305300" y="2520950"/>
          <p14:tracePt t="36619" x="3911600" y="2495550"/>
          <p14:tracePt t="36636" x="3657600" y="2470150"/>
          <p14:tracePt t="36652" x="3505200" y="2470150"/>
          <p14:tracePt t="36669" x="3346450" y="2470150"/>
          <p14:tracePt t="36686" x="3092450" y="2501900"/>
          <p14:tracePt t="36703" x="2952750" y="2520950"/>
          <p14:tracePt t="36719" x="2813050" y="2540000"/>
          <p14:tracePt t="36736" x="2584450" y="2590800"/>
          <p14:tracePt t="36753" x="2463800" y="2628900"/>
          <p14:tracePt t="36769" x="2279650" y="2692400"/>
          <p14:tracePt t="36787" x="2146300" y="2749550"/>
          <p14:tracePt t="36804" x="2012950" y="2825750"/>
          <p14:tracePt t="36820" x="1841500" y="2927350"/>
          <p14:tracePt t="36836" x="1784350" y="2971800"/>
          <p14:tracePt t="37243" x="1746250" y="2971800"/>
          <p14:tracePt t="37251" x="1714500" y="2971800"/>
          <p14:tracePt t="37262" x="1638300" y="2971800"/>
          <p14:tracePt t="37269" x="1593850" y="2978150"/>
          <p14:tracePt t="37286" x="1479550" y="2978150"/>
          <p14:tracePt t="37302" x="1352550" y="2978150"/>
          <p14:tracePt t="37319" x="1181100" y="2978150"/>
          <p14:tracePt t="37336" x="1085850" y="2978150"/>
          <p14:tracePt t="37353" x="933450" y="2978150"/>
          <p14:tracePt t="37370" x="844550" y="2978150"/>
          <p14:tracePt t="37387" x="736600" y="2978150"/>
          <p14:tracePt t="37403" x="692150" y="2984500"/>
          <p14:tracePt t="37420" x="660400" y="2990850"/>
          <p14:tracePt t="37436" x="628650" y="2997200"/>
          <p14:tracePt t="37453" x="609600" y="3009900"/>
          <p14:tracePt t="37470" x="590550" y="3022600"/>
          <p14:tracePt t="37486" x="552450" y="3054350"/>
          <p14:tracePt t="37503" x="520700" y="3073400"/>
          <p14:tracePt t="37519" x="482600" y="3092450"/>
          <p14:tracePt t="37536" x="463550" y="3111500"/>
          <p14:tracePt t="37553" x="438150" y="3117850"/>
          <p14:tracePt t="37569" x="400050" y="3130550"/>
          <p14:tracePt t="37587" x="368300" y="3136900"/>
          <p14:tracePt t="37603" x="336550" y="3143250"/>
          <p14:tracePt t="37619" x="317500" y="3149600"/>
          <p14:tracePt t="37636" x="292100" y="3155950"/>
          <p14:tracePt t="37653" x="279400" y="3155950"/>
          <p14:tracePt t="37669" x="273050" y="3155950"/>
          <p14:tracePt t="37712" x="266700" y="3149600"/>
          <p14:tracePt t="37797" x="260350" y="3149600"/>
          <p14:tracePt t="37866" x="260350" y="3143250"/>
          <p14:tracePt t="37895" x="266700" y="3143250"/>
          <p14:tracePt t="37916" x="273050" y="3143250"/>
          <p14:tracePt t="37922" x="279400" y="3143250"/>
          <p14:tracePt t="37937" x="285750" y="3143250"/>
          <p14:tracePt t="37953" x="292100" y="3143250"/>
          <p14:tracePt t="37969" x="304800" y="3136900"/>
          <p14:tracePt t="37987" x="336550" y="3136900"/>
          <p14:tracePt t="38003" x="361950" y="3136900"/>
          <p14:tracePt t="38019" x="400050" y="3130550"/>
          <p14:tracePt t="38037" x="419100" y="3130550"/>
          <p14:tracePt t="38054" x="444500" y="3124200"/>
          <p14:tracePt t="38070" x="457200" y="3124200"/>
          <p14:tracePt t="38089" x="469900" y="3124200"/>
          <p14:tracePt t="38103" x="476250" y="3124200"/>
          <p14:tracePt t="38119" x="488950" y="3130550"/>
          <p14:tracePt t="38136" x="501650" y="3130550"/>
          <p14:tracePt t="38153" x="514350" y="3130550"/>
          <p14:tracePt t="38170" x="533400" y="3136900"/>
          <p14:tracePt t="38186" x="558800" y="3143250"/>
          <p14:tracePt t="38203" x="577850" y="3149600"/>
          <p14:tracePt t="38220" x="615950" y="3162300"/>
          <p14:tracePt t="38237" x="660400" y="3162300"/>
          <p14:tracePt t="38253" x="723900" y="3181350"/>
          <p14:tracePt t="38270" x="838200" y="3194050"/>
          <p14:tracePt t="38286" x="927100" y="3200400"/>
          <p14:tracePt t="38303" x="1047750" y="3213100"/>
          <p14:tracePt t="38320" x="1104900" y="3219450"/>
          <p14:tracePt t="38337" x="1155700" y="3225800"/>
          <p14:tracePt t="38353" x="1244600" y="3225800"/>
          <p14:tracePt t="38370" x="1295400" y="3225800"/>
          <p14:tracePt t="38386" x="1384300" y="3225800"/>
          <p14:tracePt t="38403" x="1428750" y="3225800"/>
          <p14:tracePt t="38406" x="1447800" y="3225800"/>
          <p14:tracePt t="38421" x="1466850" y="3225800"/>
          <p14:tracePt t="38436" x="1511300" y="3225800"/>
          <p14:tracePt t="38453" x="1536700" y="3225800"/>
          <p14:tracePt t="38469" x="1568450" y="3225800"/>
          <p14:tracePt t="38486" x="1600200" y="3225800"/>
          <p14:tracePt t="38504" x="1651000" y="3225800"/>
          <p14:tracePt t="38520" x="1689100" y="3225800"/>
          <p14:tracePt t="38537" x="1714500" y="3225800"/>
          <p14:tracePt t="38553" x="1758950" y="3219450"/>
          <p14:tracePt t="38570" x="1784350" y="3213100"/>
          <p14:tracePt t="38588" x="1822450" y="3213100"/>
          <p14:tracePt t="38603" x="1847850" y="3213100"/>
          <p14:tracePt t="38620" x="1879600" y="3206750"/>
          <p14:tracePt t="38636" x="1936750" y="3200400"/>
          <p14:tracePt t="38653" x="1987550" y="3194050"/>
          <p14:tracePt t="38671" x="2032000" y="3187700"/>
          <p14:tracePt t="38686" x="2127250" y="3168650"/>
          <p14:tracePt t="38703" x="2203450" y="3168650"/>
          <p14:tracePt t="38720" x="2273300" y="3168650"/>
          <p14:tracePt t="38736" x="2324100" y="3168650"/>
          <p14:tracePt t="38753" x="2387600" y="3168650"/>
          <p14:tracePt t="38769" x="2501900" y="3181350"/>
          <p14:tracePt t="38786" x="2584450" y="3181350"/>
          <p14:tracePt t="38802" x="2717800" y="3187700"/>
          <p14:tracePt t="38819" x="2781300" y="3194050"/>
          <p14:tracePt t="38836" x="2863850" y="3206750"/>
          <p14:tracePt t="38853" x="2952750" y="3219450"/>
          <p14:tracePt t="38870" x="3009900" y="3225800"/>
          <p14:tracePt t="38886" x="3073400" y="3232150"/>
          <p14:tracePt t="38903" x="3117850" y="3238500"/>
          <p14:tracePt t="38908" x="3143250" y="3244850"/>
          <p14:tracePt t="38920" x="3162300" y="3251200"/>
          <p14:tracePt t="38937" x="3232150" y="3257550"/>
          <p14:tracePt t="38955" x="3270250" y="3263900"/>
          <p14:tracePt t="38970" x="3352800" y="3263900"/>
          <p14:tracePt t="38987" x="3403600" y="3270250"/>
          <p14:tracePt t="39003" x="3448050" y="3276600"/>
          <p14:tracePt t="39020" x="3498850" y="3276600"/>
          <p14:tracePt t="39036" x="3524250" y="3282950"/>
          <p14:tracePt t="39053" x="3543300" y="3295650"/>
          <p14:tracePt t="39070" x="3549650" y="3295650"/>
          <p14:tracePt t="39086" x="3556000" y="3295650"/>
          <p14:tracePt t="39284" x="3543300" y="3295650"/>
          <p14:tracePt t="39290" x="3530600" y="3295650"/>
          <p14:tracePt t="39304" x="3479800" y="3276600"/>
          <p14:tracePt t="39320" x="3422650" y="3251200"/>
          <p14:tracePt t="39336" x="3365500" y="3232150"/>
          <p14:tracePt t="39353" x="3352800" y="3232150"/>
          <p14:tracePt t="39370" x="3340100" y="3232150"/>
          <p14:tracePt t="39386" x="3314700" y="3232150"/>
          <p14:tracePt t="39405" x="3276600" y="3232150"/>
          <p14:tracePt t="39408" x="3270250" y="3232150"/>
          <p14:tracePt t="39420" x="3257550" y="3232150"/>
          <p14:tracePt t="39436" x="3244850" y="3232150"/>
          <p14:tracePt t="39470" x="3244850" y="3225800"/>
          <p14:tracePt t="39511" x="3238500" y="3225800"/>
          <p14:tracePt t="39532" x="3232150" y="3225800"/>
          <p14:tracePt t="39540" x="3219450" y="3225800"/>
          <p14:tracePt t="39553" x="3168650" y="3225800"/>
          <p14:tracePt t="39570" x="3073400" y="3219450"/>
          <p14:tracePt t="39586" x="2889250" y="3213100"/>
          <p14:tracePt t="39603" x="2774950" y="3200400"/>
          <p14:tracePt t="39621" x="2686050" y="3194050"/>
          <p14:tracePt t="39636" x="2565400" y="3200400"/>
          <p14:tracePt t="39653" x="2489200" y="3200400"/>
          <p14:tracePt t="39670" x="2400300" y="3200400"/>
          <p14:tracePt t="39686" x="2349500" y="3194050"/>
          <p14:tracePt t="39704" x="2273300" y="3175000"/>
          <p14:tracePt t="39721" x="2159000" y="3155950"/>
          <p14:tracePt t="39736" x="2038350" y="3136900"/>
          <p14:tracePt t="39753" x="1917700" y="3124200"/>
          <p14:tracePt t="39770" x="1733550" y="3105150"/>
          <p14:tracePt t="39787" x="1593850" y="3092450"/>
          <p14:tracePt t="39803" x="1339850" y="3073400"/>
          <p14:tracePt t="39820" x="1200150" y="3060700"/>
          <p14:tracePt t="39836" x="1009650" y="3048000"/>
          <p14:tracePt t="39853" x="901700" y="3054350"/>
          <p14:tracePt t="39869" x="825500" y="3054350"/>
          <p14:tracePt t="39886" x="762000" y="3054350"/>
          <p14:tracePt t="39903" x="742950" y="3054350"/>
          <p14:tracePt t="39920" x="736600" y="3054350"/>
          <p14:tracePt t="40017" x="730250" y="3054350"/>
          <p14:tracePt t="41023" x="749300" y="3054350"/>
          <p14:tracePt t="41029" x="781050" y="3048000"/>
          <p14:tracePt t="41036" x="806450" y="3048000"/>
          <p14:tracePt t="41053" x="869950" y="3035300"/>
          <p14:tracePt t="41069" x="939800" y="3035300"/>
          <p14:tracePt t="41086" x="1047750" y="3035300"/>
          <p14:tracePt t="41103" x="1136650" y="3035300"/>
          <p14:tracePt t="41137" x="1301750" y="3048000"/>
          <p14:tracePt t="41170" x="1428750" y="3067050"/>
          <p14:tracePt t="41203" x="1517650" y="3073400"/>
          <p14:tracePt t="41220" x="1593850" y="3086100"/>
          <p14:tracePt t="41238" x="1657350" y="3092450"/>
          <p14:tracePt t="41253" x="1695450" y="3092450"/>
          <p14:tracePt t="41270" x="1733550" y="3092450"/>
          <p14:tracePt t="41286" x="1752600" y="3098800"/>
          <p14:tracePt t="41342" x="1765300" y="3098800"/>
          <p14:tracePt t="41349" x="1771650" y="3098800"/>
          <p14:tracePt t="41356" x="1778000" y="3098800"/>
          <p14:tracePt t="41370" x="1816100" y="3098800"/>
          <p14:tracePt t="41387" x="1860550" y="3098800"/>
          <p14:tracePt t="41404" x="1917700" y="3098800"/>
          <p14:tracePt t="41420" x="1993900" y="3105150"/>
          <p14:tracePt t="41437" x="2044700" y="3111500"/>
          <p14:tracePt t="41453" x="2114550" y="3124200"/>
          <p14:tracePt t="41470" x="2159000" y="3136900"/>
          <p14:tracePt t="41487" x="2203450" y="3149600"/>
          <p14:tracePt t="41503" x="2266950" y="3168650"/>
          <p14:tracePt t="41520" x="2317750" y="3187700"/>
          <p14:tracePt t="41536" x="2368550" y="3213100"/>
          <p14:tracePt t="41553" x="2400300" y="3219450"/>
          <p14:tracePt t="41571" x="2419350" y="3232150"/>
          <p14:tracePt t="41587" x="2425700" y="3238500"/>
          <p14:tracePt t="41604" x="2432050" y="3238500"/>
          <p14:tracePt t="41647" x="2438400" y="3238500"/>
          <p14:tracePt t="41821" x="2438400" y="3244850"/>
          <p14:tracePt t="41940" x="2438400" y="3251200"/>
          <p14:tracePt t="44569" x="2438400" y="3257550"/>
          <p14:tracePt t="44812" x="2432050" y="3257550"/>
          <p14:tracePt t="44839" x="2432050" y="3251200"/>
          <p14:tracePt t="44861" x="2432050" y="3244850"/>
          <p14:tracePt t="44934" x="2419350" y="3244850"/>
          <p14:tracePt t="44939" x="2406650" y="3244850"/>
          <p14:tracePt t="44953" x="2381250" y="3244850"/>
          <p14:tracePt t="44987" x="2197100" y="3270250"/>
          <p14:tracePt t="45020" x="1987550" y="3270250"/>
          <p14:tracePt t="45054" x="1854200" y="3232150"/>
          <p14:tracePt t="45070" x="1790700" y="3213100"/>
          <p14:tracePt t="45087" x="1771650" y="3206750"/>
          <p14:tracePt t="45103" x="1765300" y="3200400"/>
          <p14:tracePt t="45120" x="1758950" y="3194050"/>
          <p14:tracePt t="45137" x="1746250" y="3194050"/>
          <p14:tracePt t="45153" x="1708150" y="3194050"/>
          <p14:tracePt t="45170" x="1631950" y="3194050"/>
          <p14:tracePt t="45186" x="1511300" y="3194050"/>
          <p14:tracePt t="45203" x="1447800" y="3194050"/>
          <p14:tracePt t="45220" x="1403350" y="3194050"/>
          <p14:tracePt t="45236" x="1314450" y="3219450"/>
          <p14:tracePt t="45253" x="1263650" y="3232150"/>
          <p14:tracePt t="45270" x="1187450" y="3257550"/>
          <p14:tracePt t="45287" x="1149350" y="3276600"/>
          <p14:tracePt t="45303" x="1111250" y="3282950"/>
          <p14:tracePt t="45320" x="1092200" y="3295650"/>
          <p14:tracePt t="45337" x="1085850" y="3295650"/>
          <p14:tracePt t="45457" x="1079500" y="3295650"/>
          <p14:tracePt t="49085" x="1092200" y="3282950"/>
          <p14:tracePt t="49091" x="1123950" y="3270250"/>
          <p14:tracePt t="49104" x="1162050" y="3257550"/>
          <p14:tracePt t="49120" x="1270000" y="3206750"/>
          <p14:tracePt t="49137" x="1333500" y="3187700"/>
          <p14:tracePt t="49153" x="1428750" y="3162300"/>
          <p14:tracePt t="49170" x="1473200" y="3155950"/>
          <p14:tracePt t="49187" x="1517650" y="3155950"/>
          <p14:tracePt t="49220" x="1619250" y="3162300"/>
          <p14:tracePt t="49254" x="1708150" y="3181350"/>
          <p14:tracePt t="49287" x="1739900" y="3194050"/>
          <p14:tracePt t="49303" x="1746250" y="3194050"/>
          <p14:tracePt t="49320" x="1803400" y="3194050"/>
          <p14:tracePt t="49337" x="1841500" y="3194050"/>
          <p14:tracePt t="49353" x="1879600" y="3194050"/>
          <p14:tracePt t="49370" x="1898650" y="3194050"/>
          <p14:tracePt t="49387" x="1905000" y="3194050"/>
          <p14:tracePt t="49799" x="1917700" y="3194050"/>
          <p14:tracePt t="49806" x="1936750" y="3194050"/>
          <p14:tracePt t="49820" x="1955800" y="3194050"/>
          <p14:tracePt t="49838" x="1974850" y="3194050"/>
          <p14:tracePt t="49854" x="2000250" y="3200400"/>
          <p14:tracePt t="49871" x="2012950" y="3206750"/>
          <p14:tracePt t="49904" x="2082800" y="3206750"/>
          <p14:tracePt t="49937" x="2247900" y="3206750"/>
          <p14:tracePt t="49970" x="2349500" y="3206750"/>
          <p14:tracePt t="49973" x="2368550" y="3206750"/>
          <p14:tracePt t="49987" x="2400300" y="3206750"/>
          <p14:tracePt t="50003" x="2425700" y="3206750"/>
          <p14:tracePt t="50020" x="2489200" y="3206750"/>
          <p14:tracePt t="50037" x="2533650" y="3206750"/>
          <p14:tracePt t="50054" x="2584450" y="3213100"/>
          <p14:tracePt t="50070" x="2641600" y="3213100"/>
          <p14:tracePt t="50087" x="2660650" y="3219450"/>
          <p14:tracePt t="50103" x="2673350" y="3219450"/>
          <p14:tracePt t="50120" x="2679700" y="3219450"/>
          <p14:tracePt t="50917" x="2686050" y="3225800"/>
          <p14:tracePt t="50959" x="2686050" y="3232150"/>
          <p14:tracePt t="51723" x="2686050" y="3238500"/>
          <p14:tracePt t="53998" x="2692400" y="3238500"/>
          <p14:tracePt t="54005" x="2698750" y="3238500"/>
          <p14:tracePt t="54021" x="2724150" y="3232150"/>
          <p14:tracePt t="54037" x="2768600" y="3232150"/>
          <p14:tracePt t="54055" x="2857500" y="3225800"/>
          <p14:tracePt t="54070" x="2940050" y="3225800"/>
          <p14:tracePt t="54104" x="3168650" y="3238500"/>
          <p14:tracePt t="54137" x="3460750" y="3257550"/>
          <p14:tracePt t="54170" x="3613150" y="3263900"/>
          <p14:tracePt t="54187" x="3676650" y="3251200"/>
          <p14:tracePt t="54204" x="3695700" y="3251200"/>
          <p14:tracePt t="54220" x="3702050" y="3251200"/>
          <p14:tracePt t="54296" x="3702050" y="3244850"/>
          <p14:tracePt t="54310" x="3683000" y="3225800"/>
          <p14:tracePt t="54318" x="3632200" y="3187700"/>
          <p14:tracePt t="54324" x="3575050" y="3136900"/>
          <p14:tracePt t="54337" x="3467100" y="3028950"/>
          <p14:tracePt t="54354" x="3346450" y="2914650"/>
          <p14:tracePt t="54372" x="3200400" y="2794000"/>
          <p14:tracePt t="54387" x="3117850" y="2749550"/>
          <p14:tracePt t="54404" x="3035300" y="2711450"/>
          <p14:tracePt t="54420" x="2857500" y="2667000"/>
          <p14:tracePt t="54437" x="2736850" y="2654300"/>
          <p14:tracePt t="54455" x="2597150" y="2635250"/>
          <p14:tracePt t="54470" x="2540000" y="2622550"/>
          <p14:tracePt t="54487" x="2457450" y="2603500"/>
          <p14:tracePt t="54504" x="2349500" y="2603500"/>
          <p14:tracePt t="54520" x="2279650" y="2609850"/>
          <p14:tracePt t="54538" x="2184400" y="2641600"/>
          <p14:tracePt t="54554" x="2133600" y="2667000"/>
          <p14:tracePt t="54571" x="2089150" y="2692400"/>
          <p14:tracePt t="54587" x="2044700" y="2730500"/>
          <p14:tracePt t="54604" x="2006600" y="2755900"/>
          <p14:tracePt t="54621" x="1974850" y="2794000"/>
          <p14:tracePt t="54637" x="1949450" y="2844800"/>
          <p14:tracePt t="54654" x="1943100" y="2870200"/>
          <p14:tracePt t="54670" x="1949450" y="2921000"/>
          <p14:tracePt t="54687" x="1974850" y="2946400"/>
          <p14:tracePt t="54708" x="2051050" y="3016250"/>
          <p14:tracePt t="54721" x="2127250" y="3054350"/>
          <p14:tracePt t="54737" x="2216150" y="3092450"/>
          <p14:tracePt t="54754" x="2413000" y="3130550"/>
          <p14:tracePt t="54770" x="2578100" y="3155950"/>
          <p14:tracePt t="54787" x="2717800" y="3175000"/>
          <p14:tracePt t="54803" x="2978150" y="3175000"/>
          <p14:tracePt t="54820" x="3117850" y="3143250"/>
          <p14:tracePt t="54837" x="3251200" y="3124200"/>
          <p14:tracePt t="54853" x="3308350" y="3098800"/>
          <p14:tracePt t="54870" x="3352800" y="3067050"/>
          <p14:tracePt t="54887" x="3409950" y="2990850"/>
          <p14:tracePt t="54904" x="3441700" y="2959100"/>
          <p14:tracePt t="54920" x="3460750" y="2933700"/>
          <p14:tracePt t="54938" x="3467100" y="2933700"/>
          <p14:tracePt t="54954" x="3467100" y="2927350"/>
          <p14:tracePt t="54990" x="3454400" y="2921000"/>
          <p14:tracePt t="54997" x="3435350" y="2908300"/>
          <p14:tracePt t="55005" x="3397250" y="2882900"/>
          <p14:tracePt t="55021" x="3302000" y="2800350"/>
          <p14:tracePt t="55038" x="3194050" y="2724150"/>
          <p14:tracePt t="55054" x="3022600" y="2616200"/>
          <p14:tracePt t="55071" x="2908300" y="2578100"/>
          <p14:tracePt t="55087" x="2768600" y="2546350"/>
          <p14:tracePt t="55104" x="2667000" y="2540000"/>
          <p14:tracePt t="55122" x="2578100" y="2540000"/>
          <p14:tracePt t="55138" x="2413000" y="2571750"/>
          <p14:tracePt t="55154" x="2311400" y="2609850"/>
          <p14:tracePt t="55170" x="2203450" y="2654300"/>
          <p14:tracePt t="55187" x="2165350" y="2673350"/>
          <p14:tracePt t="55205" x="2133600" y="2698750"/>
          <p14:tracePt t="55221" x="2089150" y="2736850"/>
          <p14:tracePt t="55238" x="2051050" y="2781300"/>
          <p14:tracePt t="55255" x="1987550" y="2863850"/>
          <p14:tracePt t="55271" x="1955800" y="2908300"/>
          <p14:tracePt t="55288" x="1930400" y="2952750"/>
          <p14:tracePt t="55304" x="1905000" y="2997200"/>
          <p14:tracePt t="55321" x="1898650" y="3009900"/>
          <p14:tracePt t="55338" x="1898650" y="3016250"/>
          <p14:tracePt t="55400" x="1898650" y="3022600"/>
          <p14:tracePt t="55504" x="1892300" y="3022600"/>
          <p14:tracePt t="55525" x="1885950" y="3022600"/>
          <p14:tracePt t="55539" x="1879600" y="3022600"/>
          <p14:tracePt t="55546" x="1854200" y="3022600"/>
          <p14:tracePt t="55555" x="1828800" y="3022600"/>
          <p14:tracePt t="55571" x="1765300" y="3016250"/>
          <p14:tracePt t="55587" x="1612900" y="3009900"/>
          <p14:tracePt t="55604" x="1504950" y="3003550"/>
          <p14:tracePt t="55620" x="1428750" y="2984500"/>
          <p14:tracePt t="55637" x="1390650" y="2984500"/>
          <p14:tracePt t="55654" x="1371600" y="2984500"/>
          <p14:tracePt t="55697" x="1365250" y="2984500"/>
          <p14:tracePt t="55726" x="1358900" y="2984500"/>
          <p14:tracePt t="55733" x="1352550" y="2990850"/>
          <p14:tracePt t="55740" x="1346200" y="2990850"/>
          <p14:tracePt t="55754" x="1333500" y="2997200"/>
          <p14:tracePt t="55771" x="1320800" y="3009900"/>
          <p14:tracePt t="55787" x="1314450" y="3009900"/>
          <p14:tracePt t="55804" x="1314450" y="3022600"/>
          <p14:tracePt t="55820" x="1314450" y="3028950"/>
          <p14:tracePt t="55837" x="1314450" y="3048000"/>
          <p14:tracePt t="55853" x="1320800" y="3073400"/>
          <p14:tracePt t="55870" x="1365250" y="3092450"/>
          <p14:tracePt t="55887" x="1409700" y="3105150"/>
          <p14:tracePt t="55903" x="1498600" y="3111500"/>
          <p14:tracePt t="55920" x="1651000" y="3111500"/>
          <p14:tracePt t="55937" x="1727200" y="3105150"/>
          <p14:tracePt t="55954" x="1879600" y="3098800"/>
          <p14:tracePt t="55971" x="1974850" y="3086100"/>
          <p14:tracePt t="55989" x="2095500" y="3073400"/>
          <p14:tracePt t="56004" x="2171700" y="3067050"/>
          <p14:tracePt t="56021" x="2222500" y="3060700"/>
          <p14:tracePt t="56037" x="2286000" y="3041650"/>
          <p14:tracePt t="56054" x="2330450" y="3028950"/>
          <p14:tracePt t="56071" x="2362200" y="3028950"/>
          <p14:tracePt t="56087" x="2374900" y="3028950"/>
          <p14:tracePt t="56170" x="2362200" y="3028950"/>
          <p14:tracePt t="56177" x="2343150" y="3028950"/>
          <p14:tracePt t="56188" x="2324100" y="3028950"/>
          <p14:tracePt t="56204" x="2133600" y="3028950"/>
          <p14:tracePt t="56221" x="1924050" y="3028950"/>
          <p14:tracePt t="56238" x="1733550" y="3009900"/>
          <p14:tracePt t="56254" x="1441450" y="2990850"/>
          <p14:tracePt t="56271" x="1270000" y="2984500"/>
          <p14:tracePt t="56287" x="1079500" y="2971800"/>
          <p14:tracePt t="56304" x="996950" y="2965450"/>
          <p14:tracePt t="56321" x="946150" y="2965450"/>
          <p14:tracePt t="56338" x="882650" y="2965450"/>
          <p14:tracePt t="56354" x="844550" y="2965450"/>
          <p14:tracePt t="56372" x="793750" y="2965450"/>
          <p14:tracePt t="56388" x="762000" y="2965450"/>
          <p14:tracePt t="56405" x="730250" y="2971800"/>
          <p14:tracePt t="56421" x="717550" y="2978150"/>
          <p14:tracePt t="56438" x="711200" y="2984500"/>
          <p14:tracePt t="56471" x="704850" y="2984500"/>
          <p14:tracePt t="56488" x="698500" y="2984500"/>
          <p14:tracePt t="56504" x="666750" y="3009900"/>
          <p14:tracePt t="56521" x="641350" y="3035300"/>
          <p14:tracePt t="56537" x="584200" y="3079750"/>
          <p14:tracePt t="56554" x="558800" y="3098800"/>
          <p14:tracePt t="56572" x="533400" y="3111500"/>
          <p14:tracePt t="56587" x="501650" y="3124200"/>
          <p14:tracePt t="56604" x="482600" y="3124200"/>
          <p14:tracePt t="56621" x="425450" y="3124200"/>
          <p14:tracePt t="56638" x="374650" y="3124200"/>
          <p14:tracePt t="56655" x="330200" y="3124200"/>
          <p14:tracePt t="56671" x="254000" y="3111500"/>
          <p14:tracePt t="56688" x="209550" y="3092450"/>
          <p14:tracePt t="56704" x="133350" y="3060700"/>
          <p14:tracePt t="56721" x="101600" y="3041650"/>
          <p14:tracePt t="56738" x="69850" y="3035300"/>
          <p14:tracePt t="56754" x="57150" y="3022600"/>
          <p14:tracePt t="56771" x="50800" y="3016250"/>
          <p14:tracePt t="56836" x="44450" y="3016250"/>
          <p14:tracePt t="56857" x="44450" y="3022600"/>
          <p14:tracePt t="56864" x="50800" y="3028950"/>
          <p14:tracePt t="56877" x="57150" y="3028950"/>
          <p14:tracePt t="56888" x="69850" y="3035300"/>
          <p14:tracePt t="56904" x="120650" y="3073400"/>
          <p14:tracePt t="56920" x="152400" y="3098800"/>
          <p14:tracePt t="56937" x="196850" y="3130550"/>
          <p14:tracePt t="56954" x="266700" y="3168650"/>
          <p14:tracePt t="56971" x="317500" y="3187700"/>
          <p14:tracePt t="56987" x="406400" y="3194050"/>
          <p14:tracePt t="57003" x="495300" y="3194050"/>
          <p14:tracePt t="57020" x="596900" y="3181350"/>
          <p14:tracePt t="57037" x="742950" y="3149600"/>
          <p14:tracePt t="57054" x="850900" y="3124200"/>
          <p14:tracePt t="57071" x="965200" y="3092450"/>
          <p14:tracePt t="57088" x="1130300" y="3048000"/>
          <p14:tracePt t="57104" x="1219200" y="3022600"/>
          <p14:tracePt t="57121" x="1320800" y="2984500"/>
          <p14:tracePt t="57138" x="1377950" y="2952750"/>
          <p14:tracePt t="57154" x="1460500" y="2946400"/>
          <p14:tracePt t="57171" x="1581150" y="2921000"/>
          <p14:tracePt t="57188" x="1651000" y="2914650"/>
          <p14:tracePt t="57204" x="1733550" y="2908300"/>
          <p14:tracePt t="57221" x="1778000" y="2908300"/>
          <p14:tracePt t="57237" x="1835150" y="2908300"/>
          <p14:tracePt t="57254" x="1936750" y="2921000"/>
          <p14:tracePt t="57270" x="2025650" y="2927350"/>
          <p14:tracePt t="57287" x="2165350" y="2940050"/>
          <p14:tracePt t="57304" x="2241550" y="2940050"/>
          <p14:tracePt t="57320" x="2400300" y="2978150"/>
          <p14:tracePt t="57337" x="2501900" y="3003550"/>
          <p14:tracePt t="57355" x="2641600" y="3028950"/>
          <p14:tracePt t="57372" x="2711450" y="3048000"/>
          <p14:tracePt t="57387" x="2781300" y="3060700"/>
          <p14:tracePt t="57404" x="2876550" y="3079750"/>
          <p14:tracePt t="57421" x="2914650" y="3079750"/>
          <p14:tracePt t="57438" x="2965450" y="3079750"/>
          <p14:tracePt t="57454" x="3048000" y="3073400"/>
          <p14:tracePt t="57471" x="3092450" y="3060700"/>
          <p14:tracePt t="57487" x="3181350" y="3035300"/>
          <p14:tracePt t="57504" x="3257550" y="3016250"/>
          <p14:tracePt t="57521" x="3352800" y="2997200"/>
          <p14:tracePt t="57537" x="3486150" y="2978150"/>
          <p14:tracePt t="57554" x="3543300" y="2971800"/>
          <p14:tracePt t="57570" x="3575050" y="2971800"/>
          <p14:tracePt t="57587" x="3581400" y="2971800"/>
          <p14:tracePt t="57621" x="3587750" y="2971800"/>
          <p14:tracePt t="57696" x="3562350" y="2971800"/>
          <p14:tracePt t="57702" x="3536950" y="2971800"/>
          <p14:tracePt t="57709" x="3498850" y="2971800"/>
          <p14:tracePt t="57721" x="3435350" y="2971800"/>
          <p14:tracePt t="57737" x="3213100" y="2971800"/>
          <p14:tracePt t="57754" x="2984500" y="2971800"/>
          <p14:tracePt t="57771" x="2755900" y="2971800"/>
          <p14:tracePt t="57787" x="2419350" y="2965450"/>
          <p14:tracePt t="57804" x="2197100" y="2959100"/>
          <p14:tracePt t="57820" x="1924050" y="2946400"/>
          <p14:tracePt t="57837" x="1739900" y="2921000"/>
          <p14:tracePt t="57854" x="1581150" y="2895600"/>
          <p14:tracePt t="57871" x="1403350" y="2863850"/>
          <p14:tracePt t="57887" x="1314450" y="2844800"/>
          <p14:tracePt t="57904" x="1174750" y="2838450"/>
          <p14:tracePt t="57921" x="1073150" y="2838450"/>
          <p14:tracePt t="57938" x="990600" y="2838450"/>
          <p14:tracePt t="57954" x="850900" y="2870200"/>
          <p14:tracePt t="57970" x="774700" y="2889250"/>
          <p14:tracePt t="57987" x="666750" y="2914650"/>
          <p14:tracePt t="58004" x="609600" y="2927350"/>
          <p14:tracePt t="58020" x="552450" y="2946400"/>
          <p14:tracePt t="58037" x="514350" y="2965450"/>
          <p14:tracePt t="58054" x="495300" y="2978150"/>
          <p14:tracePt t="58071" x="463550" y="3009900"/>
          <p14:tracePt t="58087" x="450850" y="3028950"/>
          <p14:tracePt t="58104" x="431800" y="3054350"/>
          <p14:tracePt t="58121" x="431800" y="3079750"/>
          <p14:tracePt t="58138" x="431800" y="3098800"/>
          <p14:tracePt t="58154" x="438150" y="3136900"/>
          <p14:tracePt t="58171" x="457200" y="3175000"/>
          <p14:tracePt t="58187" x="476250" y="3187700"/>
          <p14:tracePt t="58205" x="533400" y="3213100"/>
          <p14:tracePt t="58221" x="577850" y="3213100"/>
          <p14:tracePt t="58237" x="698500" y="3213100"/>
          <p14:tracePt t="58254" x="800100" y="3181350"/>
          <p14:tracePt t="58271" x="908050" y="3149600"/>
          <p14:tracePt t="58287" x="1085850" y="3098800"/>
          <p14:tracePt t="58304" x="1219200" y="3054350"/>
          <p14:tracePt t="58321" x="1390650" y="2997200"/>
          <p14:tracePt t="58337" x="1479550" y="2978150"/>
          <p14:tracePt t="58355" x="1600200" y="2959100"/>
          <p14:tracePt t="58371" x="1784350" y="2933700"/>
          <p14:tracePt t="58389" x="1879600" y="2914650"/>
          <p14:tracePt t="58404" x="2012950" y="2914650"/>
          <p14:tracePt t="58421" x="2095500" y="2914650"/>
          <p14:tracePt t="58437" x="2235200" y="2914650"/>
          <p14:tracePt t="58454" x="2343150" y="2921000"/>
          <p14:tracePt t="58471" x="2444750" y="2933700"/>
          <p14:tracePt t="58487" x="2578100" y="2959100"/>
          <p14:tracePt t="58504" x="2635250" y="2971800"/>
          <p14:tracePt t="58520" x="2743200" y="2997200"/>
          <p14:tracePt t="58537" x="2800350" y="3009900"/>
          <p14:tracePt t="58554" x="2832100" y="3016250"/>
          <p14:tracePt t="58571" x="2882900" y="3016250"/>
          <p14:tracePt t="58587" x="2927350" y="3022600"/>
          <p14:tracePt t="58604" x="2946400" y="3028950"/>
          <p14:tracePt t="58621" x="2984500" y="3041650"/>
          <p14:tracePt t="58637" x="3009900" y="3048000"/>
          <p14:tracePt t="58654" x="3028950" y="3060700"/>
          <p14:tracePt t="58671" x="3035300" y="3067050"/>
          <p14:tracePt t="58730" x="3041650" y="3067050"/>
          <p14:tracePt t="59008" x="3048000" y="3067050"/>
          <p14:tracePt t="59015" x="3048000" y="3073400"/>
          <p14:tracePt t="59025" x="3054350" y="3073400"/>
          <p14:tracePt t="59037" x="3060700" y="3079750"/>
          <p14:tracePt t="59145" x="3067050" y="3079750"/>
          <p14:tracePt t="60355" x="3067050" y="3086100"/>
          <p14:tracePt t="60362" x="3067050" y="3092450"/>
          <p14:tracePt t="60445" x="3067050" y="3098800"/>
          <p14:tracePt t="60452" x="3067050" y="3105150"/>
          <p14:tracePt t="60460" x="3067050" y="3111500"/>
          <p14:tracePt t="60471" x="3067050" y="3117850"/>
          <p14:tracePt t="60504" x="3048000" y="3149600"/>
          <p14:tracePt t="60538" x="3035300" y="3155950"/>
          <p14:tracePt t="61965" x="3041650" y="3162300"/>
          <p14:tracePt t="61973" x="3048000" y="3162300"/>
          <p14:tracePt t="61980" x="3054350" y="3168650"/>
          <p14:tracePt t="61988" x="3060700" y="3168650"/>
          <p14:tracePt t="62004" x="3073400" y="3175000"/>
          <p14:tracePt t="62021" x="3098800" y="3187700"/>
          <p14:tracePt t="62038" x="3117850" y="3187700"/>
          <p14:tracePt t="62055" x="3136900" y="3187700"/>
          <p14:tracePt t="62057" x="3149600" y="3187700"/>
          <p14:tracePt t="62088" x="3200400" y="3181350"/>
          <p14:tracePt t="62121" x="3251200" y="3181350"/>
          <p14:tracePt t="62154" x="3282950" y="3181350"/>
          <p14:tracePt t="62171" x="3295650" y="3181350"/>
          <p14:tracePt t="62187" x="3321050" y="3168650"/>
          <p14:tracePt t="62204" x="3333750" y="3168650"/>
          <p14:tracePt t="62220" x="3378200" y="3162300"/>
          <p14:tracePt t="62237" x="3409950" y="3162300"/>
          <p14:tracePt t="62254" x="3441700" y="3162300"/>
          <p14:tracePt t="62270" x="3467100" y="3162300"/>
          <p14:tracePt t="62288" x="3479800" y="3162300"/>
          <p14:tracePt t="62304" x="3492500" y="3155950"/>
          <p14:tracePt t="62321" x="3498850" y="3155950"/>
          <p14:tracePt t="62338" x="3517900" y="3149600"/>
          <p14:tracePt t="62354" x="3549650" y="3136900"/>
          <p14:tracePt t="62371" x="3575050" y="3136900"/>
          <p14:tracePt t="62388" x="3606800" y="3130550"/>
          <p14:tracePt t="62404" x="3676650" y="3117850"/>
          <p14:tracePt t="62421" x="3727450" y="3117850"/>
          <p14:tracePt t="62437" x="3810000" y="3111500"/>
          <p14:tracePt t="62454" x="3860800" y="3105150"/>
          <p14:tracePt t="62472" x="3924300" y="3098800"/>
          <p14:tracePt t="62487" x="4006850" y="3092450"/>
          <p14:tracePt t="62504" x="4051300" y="3086100"/>
          <p14:tracePt t="62521" x="4152900" y="3086100"/>
          <p14:tracePt t="62538" x="4235450" y="3092450"/>
          <p14:tracePt t="62554" x="4318000" y="3092450"/>
          <p14:tracePt t="62571" x="4356100" y="3092450"/>
          <p14:tracePt t="62588" x="4394200" y="3098800"/>
          <p14:tracePt t="62604" x="4445000" y="3111500"/>
          <p14:tracePt t="62621" x="4476750" y="3117850"/>
          <p14:tracePt t="62638" x="4502150" y="3124200"/>
          <p14:tracePt t="62654" x="4521200" y="3124200"/>
          <p14:tracePt t="62671" x="4533900" y="3124200"/>
          <p14:tracePt t="62688" x="4540250" y="3124200"/>
          <p14:tracePt t="62764" x="4540250" y="3117850"/>
          <p14:tracePt t="63377" x="4565650" y="3117850"/>
          <p14:tracePt t="63384" x="4603750" y="3117850"/>
          <p14:tracePt t="63391" x="4654550" y="3111500"/>
          <p14:tracePt t="63404" x="4699000" y="3111500"/>
          <p14:tracePt t="63421" x="4832350" y="3098800"/>
          <p14:tracePt t="63438" x="4927600" y="3086100"/>
          <p14:tracePt t="63454" x="5080000" y="3086100"/>
          <p14:tracePt t="63487" x="5264150" y="3098800"/>
          <p14:tracePt t="63521" x="5461000" y="3098800"/>
          <p14:tracePt t="63554" x="5632450" y="3111500"/>
          <p14:tracePt t="63557" x="5657850" y="3111500"/>
          <p14:tracePt t="63571" x="5683250" y="3111500"/>
          <p14:tracePt t="63588" x="5727700" y="3105150"/>
          <p14:tracePt t="63604" x="5753100" y="3092450"/>
          <p14:tracePt t="63621" x="5778500" y="3086100"/>
          <p14:tracePt t="63638" x="5797550" y="3079750"/>
          <p14:tracePt t="63654" x="5803900" y="3073400"/>
          <p14:tracePt t="63671" x="5816600" y="3073400"/>
          <p14:tracePt t="63687" x="5816600" y="3067050"/>
          <p14:tracePt t="63779" x="5797550" y="3060700"/>
          <p14:tracePt t="63786" x="5753100" y="3035300"/>
          <p14:tracePt t="63793" x="5702300" y="3009900"/>
          <p14:tracePt t="63804" x="5626100" y="2971800"/>
          <p14:tracePt t="63820" x="5372100" y="2863850"/>
          <p14:tracePt t="63838" x="5232400" y="2806700"/>
          <p14:tracePt t="63854" x="5118100" y="2768600"/>
          <p14:tracePt t="63871" x="5003800" y="2736850"/>
          <p14:tracePt t="63887" x="4921250" y="2724150"/>
          <p14:tracePt t="63904" x="4838700" y="2717800"/>
          <p14:tracePt t="63921" x="4724400" y="2705100"/>
          <p14:tracePt t="63937" x="4679950" y="2705100"/>
          <p14:tracePt t="63954" x="4635500" y="2705100"/>
          <p14:tracePt t="63971" x="4616450" y="2705100"/>
          <p14:tracePt t="64004" x="4610100" y="2717800"/>
          <p14:tracePt t="64021" x="4597400" y="2724150"/>
          <p14:tracePt t="64038" x="4565650" y="2755900"/>
          <p14:tracePt t="64054" x="4527550" y="2781300"/>
          <p14:tracePt t="64071" x="4489450" y="2819400"/>
          <p14:tracePt t="64087" x="4470400" y="2844800"/>
          <p14:tracePt t="64104" x="4457700" y="2870200"/>
          <p14:tracePt t="64121" x="4451350" y="2901950"/>
          <p14:tracePt t="64138" x="4445000" y="2921000"/>
          <p14:tracePt t="64154" x="4445000" y="2952750"/>
          <p14:tracePt t="64171" x="4438650" y="2978150"/>
          <p14:tracePt t="64187" x="4438650" y="2990850"/>
          <p14:tracePt t="64204" x="4445000" y="3003550"/>
          <p14:tracePt t="64221" x="4451350" y="3009900"/>
          <p14:tracePt t="64237" x="4451350" y="3016250"/>
          <p14:tracePt t="64254" x="4464050" y="3016250"/>
          <p14:tracePt t="64271" x="4470400" y="3022600"/>
          <p14:tracePt t="64382" x="4476750" y="3022600"/>
          <p14:tracePt t="64404" x="4489450" y="3022600"/>
          <p14:tracePt t="64410" x="4495800" y="3022600"/>
          <p14:tracePt t="64421" x="4502150" y="3022600"/>
          <p14:tracePt t="64438" x="4514850" y="3022600"/>
          <p14:tracePt t="64454" x="4533900" y="3022600"/>
          <p14:tracePt t="64471" x="4546600" y="3022600"/>
          <p14:tracePt t="64488" x="4552950" y="3028950"/>
          <p14:tracePt t="64504" x="4565650" y="3035300"/>
          <p14:tracePt t="64522" x="4578350" y="3035300"/>
          <p14:tracePt t="64538" x="4597400" y="3041650"/>
          <p14:tracePt t="64554" x="4622800" y="3048000"/>
          <p14:tracePt t="64571" x="4660900" y="3048000"/>
          <p14:tracePt t="64588" x="4679950" y="3054350"/>
          <p14:tracePt t="64592" x="4692650" y="3060700"/>
          <p14:tracePt t="64605" x="4699000" y="3060700"/>
          <p14:tracePt t="64621" x="4718050" y="3060700"/>
          <p14:tracePt t="64638" x="4737100" y="3067050"/>
          <p14:tracePt t="64654" x="4775200" y="3067050"/>
          <p14:tracePt t="64671" x="4819650" y="3067050"/>
          <p14:tracePt t="64689" x="4857750" y="3067050"/>
          <p14:tracePt t="64705" x="4940300" y="3067050"/>
          <p14:tracePt t="64721" x="4984750" y="3067050"/>
          <p14:tracePt t="64738" x="5067300" y="3067050"/>
          <p14:tracePt t="64754" x="5130800" y="3067050"/>
          <p14:tracePt t="64772" x="5200650" y="3060700"/>
          <p14:tracePt t="64788" x="5308600" y="3054350"/>
          <p14:tracePt t="64804" x="5365750" y="3054350"/>
          <p14:tracePt t="64821" x="5454650" y="3048000"/>
          <p14:tracePt t="64838" x="5518150" y="3048000"/>
          <p14:tracePt t="64855" x="5581650" y="3048000"/>
          <p14:tracePt t="64871" x="5676900" y="3035300"/>
          <p14:tracePt t="64888" x="5721350" y="3035300"/>
          <p14:tracePt t="64904" x="5772150" y="3035300"/>
          <p14:tracePt t="64921" x="5784850" y="3035300"/>
          <p14:tracePt t="64938" x="5791200" y="3035300"/>
          <p14:tracePt t="64954" x="5791200" y="3028950"/>
          <p14:tracePt t="64981" x="5797550" y="3028950"/>
          <p14:tracePt t="65008" x="5797550" y="3035300"/>
          <p14:tracePt t="65071" x="5791200" y="3035300"/>
          <p14:tracePt t="65080" x="5759450" y="3035300"/>
          <p14:tracePt t="65088" x="5715000" y="3035300"/>
          <p14:tracePt t="65105" x="5607050" y="3016250"/>
          <p14:tracePt t="65121" x="5435600" y="3003550"/>
          <p14:tracePt t="65138" x="5327650" y="2984500"/>
          <p14:tracePt t="65154" x="5181600" y="2971800"/>
          <p14:tracePt t="65171" x="5105400" y="2971800"/>
          <p14:tracePt t="65188" x="5029200" y="2965450"/>
          <p14:tracePt t="65206" x="4933950" y="2959100"/>
          <p14:tracePt t="65221" x="4864100" y="2959100"/>
          <p14:tracePt t="65238" x="4756150" y="2959100"/>
          <p14:tracePt t="65254" x="4686300" y="2959100"/>
          <p14:tracePt t="65271" x="4603750" y="2959100"/>
          <p14:tracePt t="65288" x="4533900" y="2959100"/>
          <p14:tracePt t="65306" x="4495800" y="2959100"/>
          <p14:tracePt t="65321" x="4451350" y="2959100"/>
          <p14:tracePt t="65338" x="4432300" y="2959100"/>
          <p14:tracePt t="65355" x="4400550" y="2959100"/>
          <p14:tracePt t="65371" x="4362450" y="2959100"/>
          <p14:tracePt t="65388" x="4337050" y="2959100"/>
          <p14:tracePt t="65404" x="4318000" y="2959100"/>
          <p14:tracePt t="65464" x="4311650" y="2959100"/>
          <p14:tracePt t="65584" x="4318000" y="2959100"/>
          <p14:tracePt t="65605" x="4318000" y="2965450"/>
          <p14:tracePt t="65612" x="4330700" y="2971800"/>
          <p14:tracePt t="65621" x="4337050" y="2984500"/>
          <p14:tracePt t="65639" x="4343400" y="2997200"/>
          <p14:tracePt t="65654" x="4362450" y="3022600"/>
          <p14:tracePt t="65671" x="4362450" y="3028950"/>
          <p14:tracePt t="65688" x="4375150" y="3035300"/>
          <p14:tracePt t="65704" x="4375150" y="3041650"/>
          <p14:tracePt t="65722" x="4387850" y="3054350"/>
          <p14:tracePt t="65738" x="4394200" y="3067050"/>
          <p14:tracePt t="65771" x="4400550" y="3067050"/>
          <p14:tracePt t="65799" x="4406900" y="3067050"/>
          <p14:tracePt t="65848" x="4413250" y="3067050"/>
          <p14:tracePt t="65868" x="4419600" y="3073400"/>
          <p14:tracePt t="65912" x="4425950" y="3073400"/>
          <p14:tracePt t="66015" x="4432300" y="3073400"/>
          <p14:tracePt t="66028" x="4438650" y="3073400"/>
          <p14:tracePt t="66038" x="4445000" y="3073400"/>
          <p14:tracePt t="66055" x="4457700" y="3073400"/>
          <p14:tracePt t="66072" x="4495800" y="3073400"/>
          <p14:tracePt t="66088" x="4527550" y="3073400"/>
          <p14:tracePt t="66093" x="4540250" y="3073400"/>
          <p14:tracePt t="66104" x="4572000" y="3073400"/>
          <p14:tracePt t="66121" x="4597400" y="3073400"/>
          <p14:tracePt t="66138" x="4622800" y="3073400"/>
          <p14:tracePt t="66154" x="4679950" y="3073400"/>
          <p14:tracePt t="66171" x="4724400" y="3073400"/>
          <p14:tracePt t="66188" x="4813300" y="3060700"/>
          <p14:tracePt t="66204" x="4876800" y="3054350"/>
          <p14:tracePt t="66221" x="4953000" y="3054350"/>
          <p14:tracePt t="66238" x="5073650" y="3048000"/>
          <p14:tracePt t="66254" x="5149850" y="3048000"/>
          <p14:tracePt t="66271" x="5238750" y="3048000"/>
          <p14:tracePt t="66288" x="5295900" y="3048000"/>
          <p14:tracePt t="66304" x="5359400" y="3048000"/>
          <p14:tracePt t="66321" x="5480050" y="3067050"/>
          <p14:tracePt t="66338" x="5568950" y="3073400"/>
          <p14:tracePt t="66354" x="5670550" y="3073400"/>
          <p14:tracePt t="66371" x="5702300" y="3073400"/>
          <p14:tracePt t="66388" x="5727700" y="3073400"/>
          <p14:tracePt t="66404" x="5765800" y="3073400"/>
          <p14:tracePt t="66421" x="5778500" y="3079750"/>
          <p14:tracePt t="66437" x="5797550" y="3079750"/>
          <p14:tracePt t="66454" x="5803900" y="3086100"/>
          <p14:tracePt t="66667" x="5740400" y="3086100"/>
          <p14:tracePt t="66674" x="5651500" y="3079750"/>
          <p14:tracePt t="66688" x="5505450" y="3060700"/>
          <p14:tracePt t="66704" x="5416550" y="3054350"/>
          <p14:tracePt t="66721" x="5359400" y="3054350"/>
          <p14:tracePt t="66738" x="5346700" y="3054350"/>
          <p14:tracePt t="66756" x="5334000" y="3054350"/>
          <p14:tracePt t="66771" x="5314950" y="3054350"/>
          <p14:tracePt t="66788" x="5238750" y="3054350"/>
          <p14:tracePt t="66805" x="5124450" y="3054350"/>
          <p14:tracePt t="66821" x="4972050" y="3054350"/>
          <p14:tracePt t="66838" x="4895850" y="3054350"/>
          <p14:tracePt t="66855" x="4851400" y="3054350"/>
          <p14:tracePt t="66888" x="4845050" y="3054350"/>
          <p14:tracePt t="66993" x="4857750" y="3054350"/>
          <p14:tracePt t="67000" x="4870450" y="3054350"/>
          <p14:tracePt t="67010" x="4889500" y="3054350"/>
          <p14:tracePt t="67021" x="4959350" y="3060700"/>
          <p14:tracePt t="67038" x="5054600" y="3067050"/>
          <p14:tracePt t="67055" x="5181600" y="3079750"/>
          <p14:tracePt t="67071" x="5384800" y="3098800"/>
          <p14:tracePt t="67074" x="5454650" y="3117850"/>
          <p14:tracePt t="67088" x="5518150" y="3124200"/>
          <p14:tracePt t="67104" x="5734050" y="3162300"/>
          <p14:tracePt t="67121" x="5892800" y="3187700"/>
          <p14:tracePt t="67138" x="6102350" y="3238500"/>
          <p14:tracePt t="67154" x="6223000" y="3263900"/>
          <p14:tracePt t="67172" x="6343650" y="3282950"/>
          <p14:tracePt t="67188" x="6477000" y="3308350"/>
          <p14:tracePt t="67204" x="6565900" y="3327400"/>
          <p14:tracePt t="67221" x="6667500" y="3333750"/>
          <p14:tracePt t="67238" x="6711950" y="3333750"/>
          <p14:tracePt t="67255" x="6762750" y="3327400"/>
          <p14:tracePt t="67271" x="6819900" y="3321050"/>
          <p14:tracePt t="67288" x="6864350" y="3321050"/>
          <p14:tracePt t="67304" x="6908800" y="3321050"/>
          <p14:tracePt t="67321" x="6927850" y="3321050"/>
          <p14:tracePt t="67338" x="6940550" y="3314700"/>
          <p14:tracePt t="67354" x="6978650" y="3308350"/>
          <p14:tracePt t="67371" x="7023100" y="3295650"/>
          <p14:tracePt t="67388" x="7073900" y="3282950"/>
          <p14:tracePt t="67404" x="7099300" y="3276600"/>
          <p14:tracePt t="67421" x="7131050" y="3270250"/>
          <p14:tracePt t="67438" x="7143750" y="3270250"/>
          <p14:tracePt t="67471" x="7162800" y="3270250"/>
          <p14:tracePt t="67488" x="7226300" y="3270250"/>
          <p14:tracePt t="67506" x="7391400" y="3244850"/>
          <p14:tracePt t="67521" x="7512050" y="3219450"/>
          <p14:tracePt t="67538" x="7632700" y="3213100"/>
          <p14:tracePt t="67554" x="7797800" y="3175000"/>
          <p14:tracePt t="67571" x="7899400" y="3149600"/>
          <p14:tracePt t="67587" x="8020050" y="3136900"/>
          <p14:tracePt t="67604" x="8096250" y="3124200"/>
          <p14:tracePt t="67621" x="8204200" y="3111500"/>
          <p14:tracePt t="67638" x="8343900" y="3105150"/>
          <p14:tracePt t="67654" x="8445500" y="3105150"/>
          <p14:tracePt t="67671" x="8578850" y="3136900"/>
          <p14:tracePt t="67688" x="8642350" y="3155950"/>
          <p14:tracePt t="67705" x="8712200" y="3187700"/>
          <p14:tracePt t="67721" x="8788400" y="3213100"/>
          <p14:tracePt t="67738" x="8813800" y="3219450"/>
          <p14:tracePt t="67754" x="8820150" y="3225800"/>
          <p14:tracePt t="67771" x="8826500" y="3225800"/>
          <p14:tracePt t="67874" x="8820150" y="3225800"/>
          <p14:tracePt t="67895" x="8813800" y="3225800"/>
          <p14:tracePt t="67902" x="8794750" y="3219450"/>
          <p14:tracePt t="67909" x="8775700" y="3213100"/>
          <p14:tracePt t="67922" x="8750300" y="3206750"/>
          <p14:tracePt t="67938" x="8610600" y="3168650"/>
          <p14:tracePt t="67956" x="8515350" y="3155950"/>
          <p14:tracePt t="67971" x="8350250" y="3155950"/>
          <p14:tracePt t="67988" x="8223250" y="3155950"/>
          <p14:tracePt t="68006" x="8108950" y="3143250"/>
          <p14:tracePt t="68022" x="7874000" y="3130550"/>
          <p14:tracePt t="68039" x="7683500" y="3111500"/>
          <p14:tracePt t="68055" x="7385050" y="3086100"/>
          <p14:tracePt t="68071" x="7162800" y="3067050"/>
          <p14:tracePt t="68076" x="7061200" y="3060700"/>
          <p14:tracePt t="68089" x="6953250" y="3060700"/>
          <p14:tracePt t="68105" x="6591300" y="3028950"/>
          <p14:tracePt t="68123" x="6115050" y="3009900"/>
          <p14:tracePt t="68139" x="5607050" y="2984500"/>
          <p14:tracePt t="68155" x="5124450" y="2959100"/>
          <p14:tracePt t="68171" x="4495800" y="2959100"/>
          <p14:tracePt t="68188" x="4146550" y="2959100"/>
          <p14:tracePt t="68205" x="3873500" y="2971800"/>
          <p14:tracePt t="68222" x="3473450" y="2997200"/>
          <p14:tracePt t="68238" x="3263900" y="3016250"/>
          <p14:tracePt t="68255" x="2927350" y="3060700"/>
          <p14:tracePt t="68271" x="2698750" y="3111500"/>
          <p14:tracePt t="68289" x="2451100" y="3168650"/>
          <p14:tracePt t="68305" x="2152650" y="3257550"/>
          <p14:tracePt t="68323" x="1911350" y="3340100"/>
          <p14:tracePt t="68338" x="1765300" y="3378200"/>
          <p14:tracePt t="68355" x="1657350" y="3409950"/>
          <p14:tracePt t="68372" x="1555750" y="3448050"/>
          <p14:tracePt t="68388" x="1447800" y="3479800"/>
          <p14:tracePt t="68405" x="1403350" y="3498850"/>
          <p14:tracePt t="68421" x="1358900" y="3511550"/>
          <p14:tracePt t="68438" x="1346200" y="3517900"/>
          <p14:tracePt t="68456" x="1339850" y="3517900"/>
          <p14:tracePt t="68471" x="1327150" y="3517900"/>
          <p14:tracePt t="68614" x="1320800" y="3517900"/>
          <p14:tracePt t="68621" x="1308100" y="3524250"/>
          <p14:tracePt t="68628" x="1301750" y="3524250"/>
          <p14:tracePt t="68637" x="1289050" y="3530600"/>
          <p14:tracePt t="68654" x="1263650" y="3536950"/>
          <p14:tracePt t="68671" x="1231900" y="3543300"/>
          <p14:tracePt t="68687" x="1212850" y="3543300"/>
          <p14:tracePt t="68756" x="1212850" y="3536950"/>
          <p14:tracePt t="68769" x="1219200" y="3536950"/>
          <p14:tracePt t="68777" x="1225550" y="3536950"/>
          <p14:tracePt t="68788" x="1231900" y="3530600"/>
          <p14:tracePt t="68805" x="1270000" y="3505200"/>
          <p14:tracePt t="68822" x="1295400" y="3492500"/>
          <p14:tracePt t="68838" x="1365250" y="3467100"/>
          <p14:tracePt t="68855" x="1409700" y="3448050"/>
          <p14:tracePt t="68872" x="1466850" y="3429000"/>
          <p14:tracePt t="68888" x="1543050" y="3409950"/>
          <p14:tracePt t="68905" x="1587500" y="3403600"/>
          <p14:tracePt t="68921" x="1670050" y="3403600"/>
          <p14:tracePt t="68938" x="1727200" y="3403600"/>
          <p14:tracePt t="68955" x="1771650" y="3403600"/>
          <p14:tracePt t="68972" x="1822450" y="3403600"/>
          <p14:tracePt t="68988" x="1860550" y="3409950"/>
          <p14:tracePt t="69005" x="1879600" y="3409950"/>
          <p14:tracePt t="69022" x="1885950" y="3409950"/>
          <p14:tracePt t="69038" x="1892300" y="3409950"/>
          <p14:tracePt t="69517" x="1898650" y="3409950"/>
          <p14:tracePt t="69837" x="1930400" y="3422650"/>
          <p14:tracePt t="69844" x="1968500" y="3435350"/>
          <p14:tracePt t="69855" x="2019300" y="3441700"/>
          <p14:tracePt t="69871" x="2279650" y="3479800"/>
          <p14:tracePt t="69888" x="2527300" y="3479800"/>
          <p14:tracePt t="69905" x="2940050" y="3492500"/>
          <p14:tracePt t="69922" x="3733800" y="3543300"/>
          <p14:tracePt t="69938" x="4292600" y="3600450"/>
          <p14:tracePt t="69972" x="5429250" y="3702050"/>
          <p14:tracePt t="70005" x="5975350" y="3721100"/>
          <p14:tracePt t="70038" x="6248400" y="3663950"/>
          <p14:tracePt t="70055" x="6356350" y="3606800"/>
          <p14:tracePt t="70072" x="6457950" y="3549650"/>
          <p14:tracePt t="70088" x="6572250" y="3467100"/>
          <p14:tracePt t="70092" x="6604000" y="3448050"/>
          <p14:tracePt t="70105" x="6629400" y="3409950"/>
          <p14:tracePt t="70121" x="6686550" y="3365500"/>
          <p14:tracePt t="70138" x="6692900" y="3352800"/>
          <p14:tracePt t="70155" x="6699250" y="3352800"/>
          <p14:tracePt t="70211" x="6699250" y="3346450"/>
          <p14:tracePt t="70218" x="6699250" y="3333750"/>
          <p14:tracePt t="70260" x="6692900" y="3333750"/>
          <p14:tracePt t="70268" x="6686550" y="3321050"/>
          <p14:tracePt t="70274" x="6680200" y="3314700"/>
          <p14:tracePt t="70288" x="6654800" y="3295650"/>
          <p14:tracePt t="70305" x="6629400" y="3263900"/>
          <p14:tracePt t="70321" x="6578600" y="3225800"/>
          <p14:tracePt t="70338" x="6477000" y="3162300"/>
          <p14:tracePt t="70356" x="6318250" y="3105150"/>
          <p14:tracePt t="70371" x="6178550" y="3073400"/>
          <p14:tracePt t="70388" x="6026150" y="3041650"/>
          <p14:tracePt t="70404" x="5803900" y="3022600"/>
          <p14:tracePt t="70422" x="5670550" y="3009900"/>
          <p14:tracePt t="70438" x="5537200" y="3009900"/>
          <p14:tracePt t="70455" x="5353050" y="3009900"/>
          <p14:tracePt t="70472" x="5232400" y="3016250"/>
          <p14:tracePt t="70488" x="5048250" y="3041650"/>
          <p14:tracePt t="70505" x="4959350" y="3060700"/>
          <p14:tracePt t="70521" x="4902200" y="3073400"/>
          <p14:tracePt t="70538" x="4857750" y="3092450"/>
          <p14:tracePt t="70555" x="4838700" y="3092450"/>
          <p14:tracePt t="70571" x="4832350" y="3105150"/>
          <p14:tracePt t="70588" x="4800600" y="3130550"/>
          <p14:tracePt t="70591" x="4781550" y="3155950"/>
          <p14:tracePt t="70605" x="4762500" y="3175000"/>
          <p14:tracePt t="70622" x="4718050" y="3270250"/>
          <p14:tracePt t="70638" x="4705350" y="3333750"/>
          <p14:tracePt t="70655" x="4705350" y="3429000"/>
          <p14:tracePt t="70672" x="4737100" y="3492500"/>
          <p14:tracePt t="70689" x="4813300" y="3568700"/>
          <p14:tracePt t="70705" x="4889500" y="3613150"/>
          <p14:tracePt t="70722" x="5010150" y="3657600"/>
          <p14:tracePt t="70738" x="5295900" y="3695700"/>
          <p14:tracePt t="70754" x="5543550" y="3695700"/>
          <p14:tracePt t="70771" x="5829300" y="3695700"/>
          <p14:tracePt t="70788" x="6292850" y="3644900"/>
          <p14:tracePt t="70804" x="6623050" y="3575050"/>
          <p14:tracePt t="70821" x="7029450" y="3441700"/>
          <p14:tracePt t="70838" x="7270750" y="3321050"/>
          <p14:tracePt t="70855" x="7454900" y="3181350"/>
          <p14:tracePt t="70871" x="7639050" y="3003550"/>
          <p14:tracePt t="70888" x="7696200" y="2927350"/>
          <p14:tracePt t="70905" x="7734300" y="2851150"/>
          <p14:tracePt t="70922" x="7740650" y="2819400"/>
          <p14:tracePt t="70940" x="7734300" y="2762250"/>
          <p14:tracePt t="70955" x="7702550" y="2705100"/>
          <p14:tracePt t="70972" x="7620000" y="2628900"/>
          <p14:tracePt t="70988" x="7416800" y="2527300"/>
          <p14:tracePt t="71005" x="7245350" y="2463800"/>
          <p14:tracePt t="71022" x="7029450" y="2419350"/>
          <p14:tracePt t="71038" x="6667500" y="2387600"/>
          <p14:tracePt t="71055" x="6394450" y="2374900"/>
          <p14:tracePt t="71071" x="5892800" y="2425700"/>
          <p14:tracePt t="71088" x="5607050" y="2463800"/>
          <p14:tracePt t="71093" x="5441950" y="2501900"/>
          <p14:tracePt t="71106" x="5321300" y="2514600"/>
          <p14:tracePt t="71122" x="5003800" y="2609850"/>
          <p14:tracePt t="71138" x="4832350" y="2667000"/>
          <p14:tracePt t="71155" x="4610100" y="2762250"/>
          <p14:tracePt t="71172" x="4502150" y="2819400"/>
          <p14:tracePt t="71189" x="4419600" y="2863850"/>
          <p14:tracePt t="71205" x="4311650" y="2940050"/>
          <p14:tracePt t="71222" x="4241800" y="2990850"/>
          <p14:tracePt t="71238" x="4133850" y="3086100"/>
          <p14:tracePt t="71255" x="4083050" y="3155950"/>
          <p14:tracePt t="71272" x="4057650" y="3213100"/>
          <p14:tracePt t="71288" x="4038600" y="3308350"/>
          <p14:tracePt t="71305" x="4038600" y="3378200"/>
          <p14:tracePt t="71321" x="4095750" y="3467100"/>
          <p14:tracePt t="71338" x="4178300" y="3543300"/>
          <p14:tracePt t="71355" x="4298950" y="3619500"/>
          <p14:tracePt t="71372" x="4559300" y="3746500"/>
          <p14:tracePt t="71388" x="4845050" y="3803650"/>
          <p14:tracePt t="71405" x="5429250" y="3848100"/>
          <p14:tracePt t="71422" x="5816600" y="3848100"/>
          <p14:tracePt t="71438" x="6356350" y="3822700"/>
          <p14:tracePt t="71455" x="6584950" y="3778250"/>
          <p14:tracePt t="71471" x="6769100" y="3714750"/>
          <p14:tracePt t="71488" x="6985000" y="3587750"/>
          <p14:tracePt t="71505" x="7099300" y="3498850"/>
          <p14:tracePt t="71522" x="7175500" y="3429000"/>
          <p14:tracePt t="71538" x="7251700" y="3295650"/>
          <p14:tracePt t="71556" x="7289800" y="3213100"/>
          <p14:tracePt t="71572" x="7308850" y="3111500"/>
          <p14:tracePt t="71588" x="7296150" y="3054350"/>
          <p14:tracePt t="71605" x="7264400" y="2984500"/>
          <p14:tracePt t="71622" x="7232650" y="2946400"/>
          <p14:tracePt t="71639" x="7162800" y="2882900"/>
          <p14:tracePt t="71655" x="7010400" y="2832100"/>
          <p14:tracePt t="71672" x="6908800" y="2800350"/>
          <p14:tracePt t="71688" x="6750050" y="2794000"/>
          <p14:tracePt t="71705" x="6610350" y="2781300"/>
          <p14:tracePt t="71722" x="6470650" y="2781300"/>
          <p14:tracePt t="71738" x="6318250" y="2806700"/>
          <p14:tracePt t="71755" x="6235700" y="2832100"/>
          <p14:tracePt t="71771" x="6191250" y="2844800"/>
          <p14:tracePt t="71788" x="6178550" y="2844800"/>
          <p14:tracePt t="71805" x="6172200" y="2844800"/>
          <p14:tracePt t="71838" x="6146800" y="2863850"/>
          <p14:tracePt t="71854" x="6064250" y="2908300"/>
          <p14:tracePt t="71871" x="5994400" y="2965450"/>
          <p14:tracePt t="71888" x="5918200" y="3009900"/>
          <p14:tracePt t="71904" x="5842000" y="3086100"/>
          <p14:tracePt t="71921" x="5791200" y="3130550"/>
          <p14:tracePt t="71938" x="5727700" y="3187700"/>
          <p14:tracePt t="71955" x="5702300" y="3219450"/>
          <p14:tracePt t="71972" x="5676900" y="3232150"/>
          <p14:tracePt t="71988" x="5664200" y="3244850"/>
          <p14:tracePt t="72005" x="5664200" y="3251200"/>
          <p14:tracePt t="72038" x="5657850" y="3251200"/>
          <p14:tracePt t="72723" x="5632450" y="3251200"/>
          <p14:tracePt t="72730" x="5607050" y="3263900"/>
          <p14:tracePt t="72738" x="5575300" y="3270250"/>
          <p14:tracePt t="72755" x="5492750" y="3289300"/>
          <p14:tracePt t="72771" x="5422900" y="3308350"/>
          <p14:tracePt t="72788" x="5346700" y="3314700"/>
          <p14:tracePt t="72805" x="5308600" y="3314700"/>
          <p14:tracePt t="72822" x="5257800" y="3308350"/>
          <p14:tracePt t="72855" x="5226050" y="3308350"/>
          <p14:tracePt t="72888" x="5213350" y="3302000"/>
          <p14:tracePt t="72944" x="5213350" y="3295650"/>
          <p14:tracePt t="73792" x="5213350" y="3289300"/>
          <p14:tracePt t="73805" x="5213350" y="3282950"/>
          <p14:tracePt t="73827" x="5219700" y="3282950"/>
          <p14:tracePt t="73903" x="5219700" y="3276600"/>
          <p14:tracePt t="77254" x="5181600" y="3282950"/>
          <p14:tracePt t="77261" x="5105400" y="3295650"/>
          <p14:tracePt t="77272" x="5029200" y="3314700"/>
          <p14:tracePt t="77288" x="4781550" y="3390900"/>
          <p14:tracePt t="77305" x="4597400" y="3435350"/>
          <p14:tracePt t="77321" x="4375150" y="3473450"/>
          <p14:tracePt t="77339" x="4057650" y="3498850"/>
          <p14:tracePt t="77355" x="3848100" y="3498850"/>
          <p14:tracePt t="77389" x="3467100" y="3422650"/>
          <p14:tracePt t="77422" x="3263900" y="3276600"/>
          <p14:tracePt t="77455" x="3175000" y="3130550"/>
          <p14:tracePt t="77472" x="3143250" y="3009900"/>
          <p14:tracePt t="77488" x="3136900" y="2933700"/>
          <p14:tracePt t="77505" x="3149600" y="2813050"/>
          <p14:tracePt t="77522" x="3187700" y="2717800"/>
          <p14:tracePt t="77538" x="3270250" y="2603500"/>
          <p14:tracePt t="77555" x="3340100" y="2552700"/>
          <p14:tracePt t="77572" x="3409950" y="2508250"/>
          <p14:tracePt t="77588" x="3549650" y="2470150"/>
          <p14:tracePt t="77605" x="3676650" y="2476500"/>
          <p14:tracePt t="77621" x="3848100" y="2508250"/>
          <p14:tracePt t="77639" x="3943350" y="2546350"/>
          <p14:tracePt t="77656" x="4038600" y="2590800"/>
          <p14:tracePt t="77672" x="4159250" y="2686050"/>
          <p14:tracePt t="77689" x="4254500" y="2794000"/>
          <p14:tracePt t="77705" x="4349750" y="2927350"/>
          <p14:tracePt t="77722" x="4375150" y="2997200"/>
          <p14:tracePt t="77739" x="4381500" y="3067050"/>
          <p14:tracePt t="77755" x="4368800" y="3155950"/>
          <p14:tracePt t="77772" x="4343400" y="3213100"/>
          <p14:tracePt t="77788" x="4267200" y="3282950"/>
          <p14:tracePt t="77805" x="4178300" y="3346450"/>
          <p14:tracePt t="77822" x="4064000" y="3409950"/>
          <p14:tracePt t="77838" x="3886200" y="3479800"/>
          <p14:tracePt t="77855" x="3721100" y="3511550"/>
          <p14:tracePt t="77871" x="3498850" y="3517900"/>
          <p14:tracePt t="77889" x="3390900" y="3511550"/>
          <p14:tracePt t="77905" x="3270250" y="3467100"/>
          <p14:tracePt t="77922" x="3155950" y="3371850"/>
          <p14:tracePt t="77939" x="3092450" y="3282950"/>
          <p14:tracePt t="77955" x="3028950" y="3136900"/>
          <p14:tracePt t="77972" x="3003550" y="3048000"/>
          <p14:tracePt t="77989" x="3003550" y="2978150"/>
          <p14:tracePt t="78005" x="3009900" y="2876550"/>
          <p14:tracePt t="78022" x="3048000" y="2794000"/>
          <p14:tracePt t="78038" x="3117850" y="2692400"/>
          <p14:tracePt t="78055" x="3181350" y="2641600"/>
          <p14:tracePt t="78072" x="3244850" y="2609850"/>
          <p14:tracePt t="78089" x="3327400" y="2584450"/>
          <p14:tracePt t="79105" x="3308350" y="2590800"/>
          <p14:tracePt t="79111" x="3270250" y="2616200"/>
          <p14:tracePt t="79122" x="3225800" y="2647950"/>
          <p14:tracePt t="79139" x="3130550" y="2711450"/>
          <p14:tracePt t="79155" x="2946400" y="2819400"/>
          <p14:tracePt t="79172" x="2819400" y="2895600"/>
          <p14:tracePt t="79205" x="2501900" y="3028950"/>
          <p14:tracePt t="79239" x="2279650" y="3098800"/>
          <p14:tracePt t="79272" x="2178050" y="3117850"/>
          <p14:tracePt t="79288" x="2165350" y="3117850"/>
          <p14:tracePt t="79305" x="2146300" y="3117850"/>
          <p14:tracePt t="79321" x="2139950" y="3117850"/>
          <p14:tracePt t="79338" x="2133600" y="3117850"/>
          <p14:tracePt t="80331" x="2127250" y="3117850"/>
          <p14:tracePt t="80337" x="2114550" y="3117850"/>
          <p14:tracePt t="80344" x="2101850" y="3111500"/>
          <p14:tracePt t="80355" x="2089150" y="3098800"/>
          <p14:tracePt t="80371" x="2032000" y="3079750"/>
          <p14:tracePt t="80388" x="2012950" y="3073400"/>
          <p14:tracePt t="80405" x="2000250" y="3067050"/>
          <p14:tracePt t="80422" x="1993900" y="3060700"/>
          <p14:tracePt t="80455" x="1987550" y="3054350"/>
          <p14:tracePt t="80489" x="1987550" y="3035300"/>
          <p14:tracePt t="80523" x="2032000" y="2933700"/>
          <p14:tracePt t="80539" x="2095500" y="2844800"/>
          <p14:tracePt t="80555" x="2165350" y="2768600"/>
          <p14:tracePt t="80573" x="2317750" y="2654300"/>
          <p14:tracePt t="80589" x="2413000" y="2597150"/>
          <p14:tracePt t="80605" x="2508250" y="2559050"/>
          <p14:tracePt t="80622" x="2597150" y="2546350"/>
          <p14:tracePt t="80639" x="2641600" y="2540000"/>
          <p14:tracePt t="80656" x="2667000" y="2546350"/>
          <p14:tracePt t="80672" x="2692400" y="2552700"/>
          <p14:tracePt t="80689" x="2705100" y="2559050"/>
          <p14:tracePt t="80726" x="2711450" y="2565400"/>
          <p14:tracePt t="80865" x="2705100" y="2565400"/>
          <p14:tracePt t="80872" x="2692400" y="2565400"/>
          <p14:tracePt t="80885" x="2686050" y="2571750"/>
          <p14:tracePt t="80893" x="2673350" y="2571750"/>
          <p14:tracePt t="80905" x="2660650" y="2578100"/>
          <p14:tracePt t="80922" x="2641600" y="2590800"/>
          <p14:tracePt t="80939" x="2635250" y="2590800"/>
          <p14:tracePt t="80955" x="2622550" y="2590800"/>
          <p14:tracePt t="81004" x="2622550" y="2597150"/>
          <p14:tracePt t="81010" x="2616200" y="2603500"/>
          <p14:tracePt t="81022" x="2616200" y="2609850"/>
          <p14:tracePt t="81039" x="2590800" y="2660650"/>
          <p14:tracePt t="81055" x="2571750" y="2692400"/>
          <p14:tracePt t="81073" x="2546350" y="2743200"/>
          <p14:tracePt t="81089" x="2501900" y="2794000"/>
          <p14:tracePt t="81093" x="2482850" y="2813050"/>
          <p14:tracePt t="81105" x="2463800" y="2819400"/>
          <p14:tracePt t="81122" x="2413000" y="2863850"/>
          <p14:tracePt t="81139" x="2368550" y="2889250"/>
          <p14:tracePt t="81155" x="2317750" y="2901950"/>
          <p14:tracePt t="81173" x="2266950" y="2914650"/>
          <p14:tracePt t="81189" x="2235200" y="2914650"/>
          <p14:tracePt t="81205" x="2203450" y="2914650"/>
          <p14:tracePt t="81222" x="2178050" y="2908300"/>
          <p14:tracePt t="81240" x="2159000" y="2895600"/>
          <p14:tracePt t="81255" x="2139950" y="2876550"/>
          <p14:tracePt t="81272" x="2120900" y="2857500"/>
          <p14:tracePt t="81289" x="2108200" y="2819400"/>
          <p14:tracePt t="81305" x="2095500" y="2781300"/>
          <p14:tracePt t="81322" x="2082800" y="2749550"/>
          <p14:tracePt t="81339" x="2070100" y="2692400"/>
          <p14:tracePt t="81356" x="2070100" y="2654300"/>
          <p14:tracePt t="81372" x="2089150" y="2590800"/>
          <p14:tracePt t="81389" x="2114550" y="2552700"/>
          <p14:tracePt t="81405" x="2127250" y="2533650"/>
          <p14:tracePt t="81422" x="2152650" y="2495550"/>
          <p14:tracePt t="81439" x="2171700" y="2482850"/>
          <p14:tracePt t="81455" x="2209800" y="2457450"/>
          <p14:tracePt t="81471" x="2247900" y="2451100"/>
          <p14:tracePt t="81488" x="2305050" y="2444750"/>
          <p14:tracePt t="81505" x="2381250" y="2444750"/>
          <p14:tracePt t="81522" x="2457450" y="2444750"/>
          <p14:tracePt t="81538" x="2546350" y="2444750"/>
          <p14:tracePt t="81555" x="2603500" y="2444750"/>
          <p14:tracePt t="81571" x="2667000" y="2451100"/>
          <p14:tracePt t="81589" x="2724150" y="2451100"/>
          <p14:tracePt t="81592" x="2749550" y="2451100"/>
          <p14:tracePt t="81607" x="2781300" y="2451100"/>
          <p14:tracePt t="81622" x="2889250" y="2451100"/>
          <p14:tracePt t="81639" x="2959100" y="2444750"/>
          <p14:tracePt t="81655" x="3028950" y="2444750"/>
          <p14:tracePt t="81674" x="3073400" y="2451100"/>
          <p14:tracePt t="81689" x="3111500" y="2463800"/>
          <p14:tracePt t="81705" x="3162300" y="2482850"/>
          <p14:tracePt t="81722" x="3194050" y="2501900"/>
          <p14:tracePt t="81739" x="3219450" y="2520950"/>
          <p14:tracePt t="81756" x="3225800" y="2540000"/>
          <p14:tracePt t="81773" x="3225800" y="2565400"/>
          <p14:tracePt t="81789" x="3213100" y="2603500"/>
          <p14:tracePt t="81806" x="3200400" y="2628900"/>
          <p14:tracePt t="81822" x="3162300" y="2673350"/>
          <p14:tracePt t="81839" x="3130550" y="2686050"/>
          <p14:tracePt t="81857" x="3067050" y="2717800"/>
          <p14:tracePt t="81872" x="3009900" y="2736850"/>
          <p14:tracePt t="81889" x="2921000" y="2755900"/>
          <p14:tracePt t="81905" x="2800350" y="2774950"/>
          <p14:tracePt t="81922" x="2635250" y="2806700"/>
          <p14:tracePt t="81940" x="2546350" y="2825750"/>
          <p14:tracePt t="81955" x="2463800" y="2832100"/>
          <p14:tracePt t="81972" x="2419350" y="2832100"/>
          <p14:tracePt t="81989" x="2387600" y="2832100"/>
          <p14:tracePt t="82005" x="2292350" y="2819400"/>
          <p14:tracePt t="82023" x="2159000" y="2774950"/>
          <p14:tracePt t="82668" x="2165350" y="2762250"/>
          <p14:tracePt t="82674" x="2184400" y="2749550"/>
          <p14:tracePt t="82689" x="2222500" y="2724150"/>
          <p14:tracePt t="82706" x="2279650" y="2673350"/>
          <p14:tracePt t="82722" x="2355850" y="2616200"/>
          <p14:tracePt t="82739" x="2419350" y="2584450"/>
          <p14:tracePt t="82772" x="2641600" y="2482850"/>
          <p14:tracePt t="82805" x="2921000" y="2425700"/>
          <p14:tracePt t="82839" x="3155950" y="2419350"/>
          <p14:tracePt t="82855" x="3378200" y="2419350"/>
          <p14:tracePt t="82872" x="3524250" y="2419350"/>
          <p14:tracePt t="82889" x="3765550" y="2419350"/>
          <p14:tracePt t="82905" x="3937000" y="2425700"/>
          <p14:tracePt t="82922" x="4089400" y="2451100"/>
          <p14:tracePt t="82939" x="4324350" y="2470150"/>
          <p14:tracePt t="82955" x="4476750" y="2495550"/>
          <p14:tracePt t="82972" x="4699000" y="2533650"/>
          <p14:tracePt t="82989" x="4883150" y="2565400"/>
          <p14:tracePt t="83005" x="5054600" y="2584450"/>
          <p14:tracePt t="83022" x="5251450" y="2622550"/>
          <p14:tracePt t="83039" x="5378450" y="2641600"/>
          <p14:tracePt t="83055" x="5543550" y="2654300"/>
          <p14:tracePt t="83073" x="5594350" y="2654300"/>
          <p14:tracePt t="83078" x="5619750" y="2654300"/>
          <p14:tracePt t="83088" x="5632450" y="2654300"/>
          <p14:tracePt t="83105" x="5651500" y="2654300"/>
          <p14:tracePt t="83122" x="5657850" y="2654300"/>
          <p14:tracePt t="83473" x="5632450" y="2654300"/>
          <p14:tracePt t="83479" x="5594350" y="2654300"/>
          <p14:tracePt t="83489" x="5537200" y="2660650"/>
          <p14:tracePt t="83506" x="5410200" y="2667000"/>
          <p14:tracePt t="83522" x="5143500" y="2692400"/>
          <p14:tracePt t="83539" x="4959350" y="2698750"/>
          <p14:tracePt t="83555" x="4705350" y="2717800"/>
          <p14:tracePt t="83589" x="4406900" y="2736850"/>
          <p14:tracePt t="83590" x="4343400" y="2743200"/>
          <p14:tracePt t="83622" x="4222750" y="2749550"/>
          <p14:tracePt t="83655" x="4184650" y="2755900"/>
          <p14:tracePt t="83707" x="4191000" y="2755900"/>
          <p14:tracePt t="83715" x="4203700" y="2749550"/>
          <p14:tracePt t="83722" x="4216400" y="2749550"/>
          <p14:tracePt t="83738" x="4267200" y="2743200"/>
          <p14:tracePt t="83756" x="4375150" y="2717800"/>
          <p14:tracePt t="83773" x="4610100" y="2679700"/>
          <p14:tracePt t="83789" x="4800600" y="2667000"/>
          <p14:tracePt t="83805" x="5124450" y="2660650"/>
          <p14:tracePt t="83822" x="5321300" y="2660650"/>
          <p14:tracePt t="83839" x="5511800" y="2667000"/>
          <p14:tracePt t="83855" x="5772150" y="2705100"/>
          <p14:tracePt t="83872" x="5918200" y="2736850"/>
          <p14:tracePt t="83889" x="6165850" y="2768600"/>
          <p14:tracePt t="83905" x="6318250" y="2794000"/>
          <p14:tracePt t="83923" x="6426200" y="2813050"/>
          <p14:tracePt t="83939" x="6572250" y="2825750"/>
          <p14:tracePt t="83956" x="6654800" y="2832100"/>
          <p14:tracePt t="83972" x="6769100" y="2832100"/>
          <p14:tracePt t="83989" x="6813550" y="2825750"/>
          <p14:tracePt t="84005" x="6858000" y="2819400"/>
          <p14:tracePt t="84022" x="6908800" y="2806700"/>
          <p14:tracePt t="84039" x="6946900" y="2787650"/>
          <p14:tracePt t="84055" x="6985000" y="2755900"/>
          <p14:tracePt t="84072" x="7010400" y="2730500"/>
          <p14:tracePt t="84089" x="7023100" y="2711450"/>
          <p14:tracePt t="84092" x="7029450" y="2698750"/>
          <p14:tracePt t="84106" x="7035800" y="2692400"/>
          <p14:tracePt t="84122" x="7035800" y="2686050"/>
          <p14:tracePt t="84298" x="7004050" y="2673350"/>
          <p14:tracePt t="84305" x="6946900" y="2667000"/>
          <p14:tracePt t="84312" x="6908800" y="2660650"/>
          <p14:tracePt t="84322" x="6877050" y="2660650"/>
          <p14:tracePt t="84339" x="6807200" y="2660650"/>
          <p14:tracePt t="84355" x="6781800" y="2660650"/>
          <p14:tracePt t="84372" x="6769100" y="2660650"/>
          <p14:tracePt t="84389" x="6756400" y="2660650"/>
          <p14:tracePt t="84483" x="6750050" y="2660650"/>
          <p14:tracePt t="84500" x="6750050" y="2667000"/>
          <p14:tracePt t="84506" x="6750050" y="2673350"/>
          <p14:tracePt t="84522" x="6737350" y="2692400"/>
          <p14:tracePt t="84539" x="6718300" y="2711450"/>
          <p14:tracePt t="84555" x="6711950" y="2743200"/>
          <p14:tracePt t="84572" x="6705600" y="2749550"/>
          <p14:tracePt t="84588" x="6705600" y="2762250"/>
          <p14:tracePt t="84605" x="6705600" y="2768600"/>
          <p14:tracePt t="85553" x="6737350" y="2768600"/>
          <p14:tracePt t="85560" x="6781800" y="2762250"/>
          <p14:tracePt t="85573" x="6832600" y="2755900"/>
          <p14:tracePt t="85589" x="7029450" y="2736850"/>
          <p14:tracePt t="85606" x="7143750" y="2730500"/>
          <p14:tracePt t="85608" x="7200900" y="2730500"/>
          <p14:tracePt t="85639" x="7366000" y="2736850"/>
          <p14:tracePt t="85672" x="7499350" y="2774950"/>
          <p14:tracePt t="85705" x="7556500" y="2806700"/>
          <p14:tracePt t="85722" x="7562850" y="2806700"/>
          <p14:tracePt t="85739" x="7562850" y="2813050"/>
          <p14:tracePt t="86095" x="7550150" y="2813050"/>
          <p14:tracePt t="86102" x="7518400" y="2813050"/>
          <p14:tracePt t="86109" x="7486650" y="2813050"/>
          <p14:tracePt t="86122" x="7397750" y="2813050"/>
          <p14:tracePt t="86139" x="7302500" y="2813050"/>
          <p14:tracePt t="86156" x="7194550" y="2813050"/>
          <p14:tracePt t="86190" x="6889750" y="2813050"/>
          <p14:tracePt t="86223" x="6343650" y="2762250"/>
          <p14:tracePt t="86256" x="5461000" y="2686050"/>
          <p14:tracePt t="86272" x="5048250" y="2673350"/>
          <p14:tracePt t="86289" x="4495800" y="2667000"/>
          <p14:tracePt t="86306" x="4165600" y="2679700"/>
          <p14:tracePt t="86323" x="3892550" y="2686050"/>
          <p14:tracePt t="86339" x="3473450" y="2736850"/>
          <p14:tracePt t="86356" x="3263900" y="2774950"/>
          <p14:tracePt t="86372" x="3016250" y="2819400"/>
          <p14:tracePt t="86390" x="2870200" y="2851150"/>
          <p14:tracePt t="86406" x="2743200" y="2882900"/>
          <p14:tracePt t="86422" x="2597150" y="2952750"/>
          <p14:tracePt t="86439" x="2514600" y="2990850"/>
          <p14:tracePt t="86455" x="2393950" y="3060700"/>
          <p14:tracePt t="86472" x="2311400" y="3098800"/>
          <p14:tracePt t="86490" x="2241550" y="3124200"/>
          <p14:tracePt t="86506" x="2171700" y="3155950"/>
          <p14:tracePt t="86522" x="2127250" y="3181350"/>
          <p14:tracePt t="86539" x="2076450" y="3225800"/>
          <p14:tracePt t="86556" x="2044700" y="3251200"/>
          <p14:tracePt t="86572" x="2025650" y="3270250"/>
          <p14:tracePt t="86589" x="2006600" y="3282950"/>
          <p14:tracePt t="86606" x="2006600" y="3295650"/>
          <p14:tracePt t="86630" x="2000250" y="3295650"/>
          <p14:tracePt t="86670" x="1993900" y="3295650"/>
          <p14:tracePt t="86719" x="2000250" y="3295650"/>
          <p14:tracePt t="86740" x="2006600" y="3295650"/>
          <p14:tracePt t="86747" x="2019300" y="3295650"/>
          <p14:tracePt t="86756" x="2032000" y="3295650"/>
          <p14:tracePt t="86772" x="2070100" y="3295650"/>
          <p14:tracePt t="86789" x="2159000" y="3295650"/>
          <p14:tracePt t="86805" x="2228850" y="3289300"/>
          <p14:tracePt t="86822" x="2317750" y="3289300"/>
          <p14:tracePt t="86838" x="2362200" y="3282950"/>
          <p14:tracePt t="86855" x="2406650" y="3276600"/>
          <p14:tracePt t="86872" x="2463800" y="3263900"/>
          <p14:tracePt t="86889" x="2508250" y="3251200"/>
          <p14:tracePt t="86905" x="2590800" y="3232150"/>
          <p14:tracePt t="86922" x="2647950" y="3219450"/>
          <p14:tracePt t="86939" x="2730500" y="3200400"/>
          <p14:tracePt t="86956" x="2825750" y="3175000"/>
          <p14:tracePt t="86973" x="2863850" y="3168650"/>
          <p14:tracePt t="86989" x="2914650" y="3162300"/>
          <p14:tracePt t="87005" x="2952750" y="3155950"/>
          <p14:tracePt t="87023" x="2990850" y="3149600"/>
          <p14:tracePt t="87039" x="3092450" y="3143250"/>
          <p14:tracePt t="87056" x="3200400" y="3130550"/>
          <p14:tracePt t="87072" x="3333750" y="3117850"/>
          <p14:tracePt t="87089" x="3409950" y="3111500"/>
          <p14:tracePt t="87107" x="3454400" y="3111500"/>
          <p14:tracePt t="87122" x="3549650" y="3111500"/>
          <p14:tracePt t="87139" x="3625850" y="3111500"/>
          <p14:tracePt t="87156" x="3733800" y="3111500"/>
          <p14:tracePt t="87173" x="3797300" y="3111500"/>
          <p14:tracePt t="87190" x="3835400" y="3117850"/>
          <p14:tracePt t="87206" x="3867150" y="3130550"/>
          <p14:tracePt t="87223" x="3879850" y="3130550"/>
          <p14:tracePt t="87256" x="3879850" y="3136900"/>
          <p14:tracePt t="87413" x="3873500" y="3136900"/>
          <p14:tracePt t="87426" x="3860800" y="3136900"/>
          <p14:tracePt t="87433" x="3803650" y="3136900"/>
          <p14:tracePt t="87441" x="3740150" y="3130550"/>
          <p14:tracePt t="87456" x="3587750" y="3117850"/>
          <p14:tracePt t="87473" x="3384550" y="3105150"/>
          <p14:tracePt t="87489" x="3073400" y="3086100"/>
          <p14:tracePt t="87506" x="2921000" y="3079750"/>
          <p14:tracePt t="87522" x="2832100" y="3060700"/>
          <p14:tracePt t="87539" x="2762250" y="3041650"/>
          <p14:tracePt t="87556" x="2736850" y="3035300"/>
          <p14:tracePt t="87572" x="2673350" y="3022600"/>
          <p14:tracePt t="87591" x="2597150" y="3022600"/>
          <p14:tracePt t="87605" x="2432050" y="3035300"/>
          <p14:tracePt t="87623" x="2311400" y="3048000"/>
          <p14:tracePt t="87626" x="2266950" y="3048000"/>
          <p14:tracePt t="87639" x="2216150" y="3067050"/>
          <p14:tracePt t="87656" x="2063750" y="3067050"/>
          <p14:tracePt t="87673" x="2000250" y="3073400"/>
          <p14:tracePt t="87689" x="1949450" y="3073400"/>
          <p14:tracePt t="87706" x="1905000" y="3073400"/>
          <p14:tracePt t="87722" x="1892300" y="3073400"/>
          <p14:tracePt t="87739" x="1866900" y="3073400"/>
          <p14:tracePt t="87756" x="1860550" y="3073400"/>
          <p14:tracePt t="88267" x="1866900" y="3073400"/>
          <p14:tracePt t="88315" x="1873250" y="3067050"/>
          <p14:tracePt t="88328" x="1879600" y="3067050"/>
          <p14:tracePt t="88335" x="1892300" y="3060700"/>
          <p14:tracePt t="88343" x="1898650" y="3054350"/>
          <p14:tracePt t="88356" x="1911350" y="3048000"/>
          <p14:tracePt t="88373" x="1930400" y="3048000"/>
          <p14:tracePt t="88406" x="2000250" y="3041650"/>
          <p14:tracePt t="88439" x="2139950" y="3003550"/>
          <p14:tracePt t="88474" x="2362200" y="2940050"/>
          <p14:tracePt t="88490" x="2482850" y="2908300"/>
          <p14:tracePt t="88507" x="2628900" y="2882900"/>
          <p14:tracePt t="88523" x="2819400" y="2851150"/>
          <p14:tracePt t="88539" x="2990850" y="2832100"/>
          <p14:tracePt t="88556" x="3162300" y="2819400"/>
          <p14:tracePt t="88573" x="3403600" y="2825750"/>
          <p14:tracePt t="88589" x="3575050" y="2851150"/>
          <p14:tracePt t="88606" x="3835400" y="2901950"/>
          <p14:tracePt t="88623" x="3975100" y="2946400"/>
          <p14:tracePt t="88640" x="4108450" y="2978150"/>
          <p14:tracePt t="88647" x="4241800" y="3009900"/>
          <p14:tracePt t="88655" x="4305300" y="3016250"/>
          <p14:tracePt t="88672" x="4394200" y="3041650"/>
          <p14:tracePt t="88689" x="4489450" y="3054350"/>
          <p14:tracePt t="88705" x="4527550" y="3060700"/>
          <p14:tracePt t="88722" x="4565650" y="3060700"/>
          <p14:tracePt t="88739" x="4584700" y="3060700"/>
          <p14:tracePt t="88999" x="4572000" y="3060700"/>
          <p14:tracePt t="89006" x="4546600" y="3054350"/>
          <p14:tracePt t="89014" x="4502150" y="3048000"/>
          <p14:tracePt t="89022" x="4438650" y="3028950"/>
          <p14:tracePt t="89039" x="4273550" y="2997200"/>
          <p14:tracePt t="89055" x="4006850" y="2946400"/>
          <p14:tracePt t="89072" x="3867150" y="2921000"/>
          <p14:tracePt t="89089" x="3765550" y="2895600"/>
          <p14:tracePt t="89106" x="3708400" y="2876550"/>
          <p14:tracePt t="89123" x="3702050" y="2876550"/>
          <p14:tracePt t="89140" x="3670300" y="2876550"/>
          <p14:tracePt t="89156" x="3530600" y="2895600"/>
          <p14:tracePt t="89160" x="3473450" y="2901950"/>
          <p14:tracePt t="89173" x="3390900" y="2908300"/>
          <p14:tracePt t="89189" x="3136900" y="2927350"/>
          <p14:tracePt t="89207" x="2971800" y="2946400"/>
          <p14:tracePt t="89223" x="2832100" y="2952750"/>
          <p14:tracePt t="89240" x="2654300" y="2959100"/>
          <p14:tracePt t="89257" x="2552700" y="2965450"/>
          <p14:tracePt t="89273" x="2444750" y="2971800"/>
          <p14:tracePt t="89290" x="2393950" y="2978150"/>
          <p14:tracePt t="89306" x="2349500" y="2984500"/>
          <p14:tracePt t="89323" x="2298700" y="2984500"/>
          <p14:tracePt t="89341" x="2260600" y="2984500"/>
          <p14:tracePt t="89356" x="2254250" y="2984500"/>
          <p14:tracePt t="89856" x="2279650" y="2990850"/>
          <p14:tracePt t="89866" x="2324100" y="3009900"/>
          <p14:tracePt t="89876" x="2444750" y="3035300"/>
          <p14:tracePt t="89889" x="2559050" y="3048000"/>
          <p14:tracePt t="89906" x="2647950" y="3073400"/>
          <p14:tracePt t="89922" x="2743200" y="3086100"/>
          <p14:tracePt t="89939" x="2870200" y="3117850"/>
          <p14:tracePt t="89956" x="2971800" y="3130550"/>
          <p14:tracePt t="89989" x="3225800" y="3130550"/>
          <p14:tracePt t="90022" x="3454400" y="3111500"/>
          <p14:tracePt t="90055" x="3543300" y="3105150"/>
          <p14:tracePt t="90072" x="3549650" y="3098800"/>
          <p14:tracePt t="90117" x="3556000" y="3098800"/>
          <p14:tracePt t="90188" x="3556000" y="3092450"/>
          <p14:tracePt t="90202" x="3549650" y="3079750"/>
          <p14:tracePt t="90209" x="3511550" y="3035300"/>
          <p14:tracePt t="90223" x="3441700" y="2946400"/>
          <p14:tracePt t="90240" x="3340100" y="2851150"/>
          <p14:tracePt t="90256" x="3263900" y="2781300"/>
          <p14:tracePt t="90273" x="3162300" y="2705100"/>
          <p14:tracePt t="90290" x="3111500" y="2679700"/>
          <p14:tracePt t="90306" x="3048000" y="2654300"/>
          <p14:tracePt t="90323" x="2990850" y="2647950"/>
          <p14:tracePt t="90340" x="2889250" y="2647950"/>
          <p14:tracePt t="90356" x="2736850" y="2654300"/>
          <p14:tracePt t="90373" x="2628900" y="2673350"/>
          <p14:tracePt t="90389" x="2444750" y="2686050"/>
          <p14:tracePt t="90407" x="2330450" y="2686050"/>
          <p14:tracePt t="90423" x="2241550" y="2692400"/>
          <p14:tracePt t="90440" x="2133600" y="2705100"/>
          <p14:tracePt t="90457" x="2063750" y="2705100"/>
          <p14:tracePt t="90473" x="1962150" y="2717800"/>
          <p14:tracePt t="90489" x="1898650" y="2730500"/>
          <p14:tracePt t="90506" x="1835150" y="2749550"/>
          <p14:tracePt t="90523" x="1778000" y="2762250"/>
          <p14:tracePt t="90540" x="1739900" y="2774950"/>
          <p14:tracePt t="90556" x="1708150" y="2781300"/>
          <p14:tracePt t="90575" x="1695450" y="2787650"/>
          <p14:tracePt t="90590" x="1682750" y="2806700"/>
          <p14:tracePt t="90606" x="1657350" y="2851150"/>
          <p14:tracePt t="90624" x="1638300" y="2876550"/>
          <p14:tracePt t="90639" x="1606550" y="2895600"/>
          <p14:tracePt t="91056" x="1568450" y="2895600"/>
          <p14:tracePt t="91065" x="1524000" y="2895600"/>
          <p14:tracePt t="91073" x="1479550" y="2908300"/>
          <p14:tracePt t="91089" x="1301750" y="2940050"/>
          <p14:tracePt t="91106" x="1193800" y="2959100"/>
          <p14:tracePt t="91122" x="1073150" y="2978150"/>
          <p14:tracePt t="91139" x="895350" y="3016250"/>
          <p14:tracePt t="91172" x="711200" y="3079750"/>
          <p14:tracePt t="91206" x="615950" y="3117850"/>
          <p14:tracePt t="91240" x="552450" y="3149600"/>
          <p14:tracePt t="91256" x="552450" y="3155950"/>
          <p14:tracePt t="91273" x="546100" y="3162300"/>
          <p14:tracePt t="91290" x="546100" y="3175000"/>
          <p14:tracePt t="91306" x="558800" y="3200400"/>
          <p14:tracePt t="91323" x="577850" y="3225800"/>
          <p14:tracePt t="91339" x="622300" y="3257550"/>
          <p14:tracePt t="91356" x="730250" y="3314700"/>
          <p14:tracePt t="91373" x="831850" y="3333750"/>
          <p14:tracePt t="91389" x="1054100" y="3346450"/>
          <p14:tracePt t="91406" x="1206500" y="3340100"/>
          <p14:tracePt t="91422" x="1460500" y="3327400"/>
          <p14:tracePt t="91439" x="1631950" y="3308350"/>
          <p14:tracePt t="91457" x="1803400" y="3282950"/>
          <p14:tracePt t="91472" x="2051050" y="3244850"/>
          <p14:tracePt t="91489" x="2209800" y="3219450"/>
          <p14:tracePt t="91506" x="2406650" y="3162300"/>
          <p14:tracePt t="91523" x="2495550" y="3143250"/>
          <p14:tracePt t="91540" x="2565400" y="3130550"/>
          <p14:tracePt t="91556" x="2647950" y="3092450"/>
          <p14:tracePt t="91573" x="2673350" y="3079750"/>
          <p14:tracePt t="91589" x="2692400" y="3048000"/>
          <p14:tracePt t="91606" x="2692400" y="3022600"/>
          <p14:tracePt t="91624" x="2686050" y="2997200"/>
          <p14:tracePt t="91639" x="2654300" y="2978150"/>
          <p14:tracePt t="91656" x="2609850" y="2946400"/>
          <p14:tracePt t="91660" x="2578100" y="2940050"/>
          <p14:tracePt t="91672" x="2495550" y="2901950"/>
          <p14:tracePt t="91689" x="2381250" y="2863850"/>
          <p14:tracePt t="91707" x="2247900" y="2819400"/>
          <p14:tracePt t="91723" x="2025650" y="2774950"/>
          <p14:tracePt t="91740" x="1873250" y="2749550"/>
          <p14:tracePt t="91756" x="1587500" y="2743200"/>
          <p14:tracePt t="91773" x="1428750" y="2743200"/>
          <p14:tracePt t="91790" x="1270000" y="2755900"/>
          <p14:tracePt t="91807" x="1041400" y="2787650"/>
          <p14:tracePt t="91822" x="933450" y="2819400"/>
          <p14:tracePt t="91839" x="825500" y="2863850"/>
          <p14:tracePt t="91856" x="781050" y="2882900"/>
          <p14:tracePt t="91873" x="736600" y="2908300"/>
          <p14:tracePt t="91889" x="692150" y="2952750"/>
          <p14:tracePt t="91906" x="666750" y="2984500"/>
          <p14:tracePt t="91922" x="647700" y="3016250"/>
          <p14:tracePt t="91939" x="641350" y="3028950"/>
          <p14:tracePt t="91956" x="641350" y="3048000"/>
          <p14:tracePt t="91973" x="641350" y="3079750"/>
          <p14:tracePt t="91989" x="660400" y="3098800"/>
          <p14:tracePt t="92006" x="704850" y="3124200"/>
          <p14:tracePt t="92022" x="755650" y="3143250"/>
          <p14:tracePt t="92040" x="857250" y="3162300"/>
          <p14:tracePt t="92056" x="1098550" y="3187700"/>
          <p14:tracePt t="92073" x="1257300" y="3187700"/>
          <p14:tracePt t="92089" x="1555750" y="3181350"/>
          <p14:tracePt t="92106" x="1733550" y="3175000"/>
          <p14:tracePt t="92123" x="1987550" y="3168650"/>
          <p14:tracePt t="92139" x="2146300" y="3149600"/>
          <p14:tracePt t="92156" x="2292350" y="3117850"/>
          <p14:tracePt t="92159" x="2355850" y="3098800"/>
          <p14:tracePt t="92172" x="2451100" y="3060700"/>
          <p14:tracePt t="92189" x="2508250" y="3041650"/>
          <p14:tracePt t="92205" x="2571750" y="3003550"/>
          <p14:tracePt t="92222" x="2597150" y="2990850"/>
          <p14:tracePt t="92239" x="2616200" y="2978150"/>
          <p14:tracePt t="92256" x="2622550" y="2971800"/>
          <p14:tracePt t="93013" x="2628900" y="2971800"/>
          <p14:tracePt t="93449" x="2628900" y="2978150"/>
          <p14:tracePt t="93865" x="2616200" y="2978150"/>
          <p14:tracePt t="93873" x="2603500" y="2978150"/>
          <p14:tracePt t="93884" x="2578100" y="2984500"/>
          <p14:tracePt t="93906" x="2565400" y="2990850"/>
          <p14:tracePt t="93924" x="2559050" y="2990850"/>
          <p14:tracePt t="93939" x="2552700" y="2990850"/>
          <p14:tracePt t="94956" x="2559050" y="2984500"/>
          <p14:tracePt t="94963" x="2571750" y="2978150"/>
          <p14:tracePt t="94973" x="2578100" y="2971800"/>
          <p14:tracePt t="94989" x="2616200" y="2959100"/>
          <p14:tracePt t="95006" x="2692400" y="2933700"/>
          <p14:tracePt t="95023" x="2749550" y="2921000"/>
          <p14:tracePt t="95039" x="2876550" y="2889250"/>
          <p14:tracePt t="95072" x="3022600" y="2863850"/>
          <p14:tracePt t="95106" x="3276600" y="2819400"/>
          <p14:tracePt t="95139" x="3530600" y="2794000"/>
          <p14:tracePt t="95156" x="3619500" y="2774950"/>
          <p14:tracePt t="95159" x="3670300" y="2768600"/>
          <p14:tracePt t="95173" x="3784600" y="2743200"/>
          <p14:tracePt t="95190" x="3930650" y="2730500"/>
          <p14:tracePt t="95206" x="4165600" y="2711450"/>
          <p14:tracePt t="95223" x="4343400" y="2711450"/>
          <p14:tracePt t="95240" x="4610100" y="2730500"/>
          <p14:tracePt t="95256" x="4775200" y="2749550"/>
          <p14:tracePt t="95273" x="4946650" y="2774950"/>
          <p14:tracePt t="95289" x="5181600" y="2825750"/>
          <p14:tracePt t="95306" x="5302250" y="2857500"/>
          <p14:tracePt t="95323" x="5435600" y="2895600"/>
          <p14:tracePt t="95339" x="5600700" y="2927350"/>
          <p14:tracePt t="95356" x="5657850" y="2952750"/>
          <p14:tracePt t="95372" x="5689600" y="2959100"/>
          <p14:tracePt t="95389" x="5695950" y="2959100"/>
          <p14:tracePt t="95498" x="5683250" y="2959100"/>
          <p14:tracePt t="95504" x="5676900" y="2959100"/>
          <p14:tracePt t="95511" x="5632450" y="2959100"/>
          <p14:tracePt t="95523" x="5556250" y="2952750"/>
          <p14:tracePt t="95539" x="5124450" y="2895600"/>
          <p14:tracePt t="95556" x="4762500" y="2857500"/>
          <p14:tracePt t="95574" x="4419600" y="2825750"/>
          <p14:tracePt t="95589" x="4038600" y="2794000"/>
          <p14:tracePt t="95606" x="3892550" y="2787650"/>
          <p14:tracePt t="95623" x="3695700" y="2774950"/>
          <p14:tracePt t="95640" x="3556000" y="2774950"/>
          <p14:tracePt t="95656" x="3441700" y="2774950"/>
          <p14:tracePt t="95659" x="3384550" y="2774950"/>
          <p14:tracePt t="95673" x="3257550" y="2800350"/>
          <p14:tracePt t="95690" x="3124200" y="2813050"/>
          <p14:tracePt t="95706" x="2940050" y="2838450"/>
          <p14:tracePt t="95723" x="2876550" y="2844800"/>
          <p14:tracePt t="95740" x="2838450" y="2851150"/>
          <p14:tracePt t="95756" x="2832100" y="2851150"/>
          <p14:tracePt t="95773" x="2825750" y="2851150"/>
          <p14:tracePt t="95806" x="2838450" y="2851150"/>
          <p14:tracePt t="95823" x="2876550" y="2851150"/>
          <p14:tracePt t="95840" x="3092450" y="2838450"/>
          <p14:tracePt t="95856" x="3282950" y="2819400"/>
          <p14:tracePt t="95873" x="3727450" y="2800350"/>
          <p14:tracePt t="95890" x="4013200" y="2787650"/>
          <p14:tracePt t="95906" x="4406900" y="2787650"/>
          <p14:tracePt t="95923" x="4610100" y="2794000"/>
          <p14:tracePt t="95940" x="4800600" y="2813050"/>
          <p14:tracePt t="95956" x="5041900" y="2844800"/>
          <p14:tracePt t="95973" x="5156200" y="2870200"/>
          <p14:tracePt t="95989" x="5251450" y="2895600"/>
          <p14:tracePt t="96006" x="5302250" y="2914650"/>
          <p14:tracePt t="96023" x="5321300" y="2927350"/>
          <p14:tracePt t="96039" x="5334000" y="2933700"/>
          <p14:tracePt t="96137" x="5334000" y="2940050"/>
          <p14:tracePt t="96143" x="5321300" y="2940050"/>
          <p14:tracePt t="96156" x="5264150" y="2940050"/>
          <p14:tracePt t="96173" x="5118100" y="2940050"/>
          <p14:tracePt t="96189" x="4895850" y="2921000"/>
          <p14:tracePt t="96206" x="4546600" y="2908300"/>
          <p14:tracePt t="96223" x="4324350" y="2901950"/>
          <p14:tracePt t="96239" x="4083050" y="2901950"/>
          <p14:tracePt t="96256" x="3987800" y="2901950"/>
          <p14:tracePt t="96273" x="3917950" y="2908300"/>
          <p14:tracePt t="96290" x="3854450" y="2927350"/>
          <p14:tracePt t="96306" x="3829050" y="2933700"/>
          <p14:tracePt t="96323" x="3822700" y="2940050"/>
          <p14:tracePt t="96339" x="3816350" y="2940050"/>
          <p14:tracePt t="96754" x="3867150" y="2940050"/>
          <p14:tracePt t="96761" x="3943350" y="2940050"/>
          <p14:tracePt t="96774" x="4025900" y="2940050"/>
          <p14:tracePt t="96790" x="4260850" y="2959100"/>
          <p14:tracePt t="96807" x="4413250" y="2990850"/>
          <p14:tracePt t="96823" x="4591050" y="3048000"/>
          <p14:tracePt t="96839" x="4673600" y="3086100"/>
          <p14:tracePt t="96856" x="4730750" y="3117850"/>
          <p14:tracePt t="96890" x="4768850" y="3149600"/>
          <p14:tracePt t="97087" x="4762500" y="3149600"/>
          <p14:tracePt t="97108" x="4749800" y="3149600"/>
          <p14:tracePt t="97114" x="4730750" y="3149600"/>
          <p14:tracePt t="97123" x="4711700" y="3149600"/>
          <p14:tracePt t="97141" x="4673600" y="3149600"/>
          <p14:tracePt t="97156" x="4622800" y="3149600"/>
          <p14:tracePt t="97174" x="4610100" y="3149600"/>
          <p14:tracePt t="97189" x="4597400" y="3149600"/>
          <p14:tracePt t="97206" x="4584700" y="3149600"/>
          <p14:tracePt t="97223" x="4578350" y="3149600"/>
          <p14:tracePt t="97240" x="4502150" y="3149600"/>
          <p14:tracePt t="97256" x="4457700" y="3155950"/>
          <p14:tracePt t="97273" x="4425950" y="3155950"/>
          <p14:tracePt t="97289" x="4413250" y="3162300"/>
          <p14:tracePt t="97306" x="4406900" y="3162300"/>
          <p14:tracePt t="97946" x="4400550" y="3162300"/>
          <p14:tracePt t="97954" x="4387850" y="3162300"/>
          <p14:tracePt t="97961" x="4381500" y="3162300"/>
          <p14:tracePt t="97976" x="4368800" y="3162300"/>
          <p14:tracePt t="97989" x="4362450" y="3162300"/>
          <p14:tracePt t="98016" x="4349750" y="3162300"/>
          <p14:tracePt t="98023" x="4337050" y="3155950"/>
          <p14:tracePt t="98057" x="4279900" y="3155950"/>
          <p14:tracePt t="98091" x="4241800" y="3143250"/>
          <p14:tracePt t="98155" x="4229100" y="3136900"/>
          <p14:tracePt t="98161" x="4216400" y="3136900"/>
          <p14:tracePt t="98175" x="4203700" y="3130550"/>
          <p14:tracePt t="98189" x="4133850" y="3098800"/>
          <p14:tracePt t="98206" x="4083050" y="3079750"/>
          <p14:tracePt t="98223" x="4051300" y="3060700"/>
          <p14:tracePt t="98240" x="4038600" y="3060700"/>
          <p14:tracePt t="98256" x="4032250" y="3060700"/>
          <p14:tracePt t="98273" x="4025900" y="3060700"/>
          <p14:tracePt t="98290" x="4025900" y="3054350"/>
          <p14:tracePt t="98681" x="4025900" y="3048000"/>
          <p14:tracePt t="98702" x="4038600" y="3041650"/>
          <p14:tracePt t="98709" x="4057650" y="3028950"/>
          <p14:tracePt t="98716" x="4070350" y="3016250"/>
          <p14:tracePt t="98723" x="4108450" y="2997200"/>
          <p14:tracePt t="98740" x="4203700" y="2933700"/>
          <p14:tracePt t="98756" x="4337050" y="2857500"/>
          <p14:tracePt t="98791" x="4679950" y="2724150"/>
          <p14:tracePt t="98824" x="4908550" y="2698750"/>
          <p14:tracePt t="98856" x="5041900" y="2698750"/>
          <p14:tracePt t="98873" x="5067300" y="2698750"/>
          <p14:tracePt t="98889" x="5086350" y="2705100"/>
          <p14:tracePt t="98924" x="5092700" y="2705100"/>
          <p14:tracePt t="99023" x="5092700" y="2717800"/>
          <p14:tracePt t="99030" x="5099050" y="2717800"/>
          <p14:tracePt t="99040" x="5099050" y="2724150"/>
          <p14:tracePt t="99056" x="5111750" y="2749550"/>
          <p14:tracePt t="99073" x="5118100" y="2762250"/>
          <p14:tracePt t="99091" x="5124450" y="2768600"/>
          <p14:tracePt t="99107" x="5124450" y="2774950"/>
          <p14:tracePt t="99237" x="5124450" y="2781300"/>
          <p14:tracePt t="99286" x="5118100" y="2787650"/>
          <p14:tracePt t="99300" x="5111750" y="2787650"/>
          <p14:tracePt t="99306" x="5099050" y="2794000"/>
          <p14:tracePt t="99323" x="5067300" y="2813050"/>
          <p14:tracePt t="99341" x="5029200" y="2838450"/>
          <p14:tracePt t="99357" x="4965700" y="2876550"/>
          <p14:tracePt t="99373" x="4921250" y="2895600"/>
          <p14:tracePt t="99390" x="4876800" y="2921000"/>
          <p14:tracePt t="99407" x="4864100" y="2933700"/>
          <p14:tracePt t="99424" x="4857750" y="2933700"/>
          <p14:tracePt t="99440" x="4819650" y="2940050"/>
          <p14:tracePt t="99457" x="4756150" y="2959100"/>
          <p14:tracePt t="99473" x="4616450" y="2984500"/>
          <p14:tracePt t="99490" x="4508500" y="2990850"/>
          <p14:tracePt t="99506" x="4394200" y="3009900"/>
          <p14:tracePt t="99523" x="4235450" y="3016250"/>
          <p14:tracePt t="99540" x="4095750" y="3016250"/>
          <p14:tracePt t="99556" x="3892550" y="3016250"/>
          <p14:tracePt t="99573" x="3746500" y="3003550"/>
          <p14:tracePt t="99590" x="3606800" y="3003550"/>
          <p14:tracePt t="99606" x="3403600" y="2997200"/>
          <p14:tracePt t="99623" x="3321050" y="2990850"/>
          <p14:tracePt t="99640" x="3238500" y="2990850"/>
          <p14:tracePt t="99656" x="3225800" y="2990850"/>
          <p14:tracePt t="99660" x="3213100" y="2990850"/>
          <p14:tracePt t="99672" x="3206750" y="2990850"/>
          <p14:tracePt t="99742" x="3213100" y="2997200"/>
          <p14:tracePt t="99749" x="3219450" y="3003550"/>
          <p14:tracePt t="99756" x="3232150" y="3022600"/>
          <p14:tracePt t="99773" x="3270250" y="3086100"/>
          <p14:tracePt t="99789" x="3327400" y="3162300"/>
          <p14:tracePt t="99806" x="3441700" y="3308350"/>
          <p14:tracePt t="99823" x="3536950" y="3422650"/>
          <p14:tracePt t="99841" x="3632200" y="3524250"/>
          <p14:tracePt t="99857" x="3778250" y="3676650"/>
          <p14:tracePt t="99873" x="3854450" y="3746500"/>
          <p14:tracePt t="99890" x="4044950" y="3822700"/>
          <p14:tracePt t="99907" x="4184650" y="3841750"/>
          <p14:tracePt t="99923" x="4324350" y="3835400"/>
          <p14:tracePt t="99940" x="4552950" y="3778250"/>
          <p14:tracePt t="99957" x="4743450" y="3676650"/>
          <p14:tracePt t="99973" x="5048250" y="3448050"/>
          <p14:tracePt t="99990" x="5162550" y="3327400"/>
          <p14:tracePt t="100006" x="5308600" y="3149600"/>
          <p14:tracePt t="100023" x="5365750" y="3041650"/>
          <p14:tracePt t="100040" x="5397500" y="2933700"/>
          <p14:tracePt t="100057" x="5403850" y="2819400"/>
          <p14:tracePt t="100073" x="5372100" y="2736850"/>
          <p14:tracePt t="100090" x="5302250" y="2660650"/>
          <p14:tracePt t="100107" x="5137150" y="2540000"/>
          <p14:tracePt t="100124" x="4991100" y="2463800"/>
          <p14:tracePt t="100140" x="4730750" y="2393950"/>
          <p14:tracePt t="100156" x="4540250" y="2374900"/>
          <p14:tracePt t="100160" x="4438650" y="2374900"/>
          <p14:tracePt t="100173" x="4203700" y="2374900"/>
          <p14:tracePt t="100190" x="3987800" y="2413000"/>
          <p14:tracePt t="100208" x="3771900" y="2463800"/>
          <p14:tracePt t="100223" x="3429000" y="2565400"/>
          <p14:tracePt t="100240" x="3244850" y="2641600"/>
          <p14:tracePt t="100256" x="3009900" y="2730500"/>
          <p14:tracePt t="100273" x="2876550" y="2781300"/>
          <p14:tracePt t="100290" x="2787650" y="2813050"/>
          <p14:tracePt t="100307" x="2724150" y="2844800"/>
          <p14:tracePt t="100323" x="2705100" y="2863850"/>
          <p14:tracePt t="100341" x="2679700" y="2901950"/>
          <p14:tracePt t="100357" x="2673350" y="2921000"/>
          <p14:tracePt t="100374" x="2673350" y="2946400"/>
          <p14:tracePt t="100390" x="2686050" y="2990850"/>
          <p14:tracePt t="100407" x="2717800" y="3022600"/>
          <p14:tracePt t="100423" x="2794000" y="3067050"/>
          <p14:tracePt t="100440" x="2895600" y="3086100"/>
          <p14:tracePt t="100457" x="3041650" y="3092450"/>
          <p14:tracePt t="100473" x="3276600" y="3092450"/>
          <p14:tracePt t="100490" x="3454400" y="3092450"/>
          <p14:tracePt t="100506" x="3721100" y="3092450"/>
          <p14:tracePt t="100524" x="3886200" y="3092450"/>
          <p14:tracePt t="100541" x="4064000" y="3092450"/>
          <p14:tracePt t="100557" x="4292600" y="3105150"/>
          <p14:tracePt t="100575" x="4419600" y="3111500"/>
          <p14:tracePt t="100590" x="4603750" y="3143250"/>
          <p14:tracePt t="100607" x="4692650" y="3155950"/>
          <p14:tracePt t="100624" x="4743450" y="3168650"/>
          <p14:tracePt t="100640" x="4781550" y="3181350"/>
          <p14:tracePt t="100658" x="4787900" y="3187700"/>
          <p14:tracePt t="100761" x="4787900" y="3194050"/>
          <p14:tracePt t="100838" x="4775200" y="3194050"/>
          <p14:tracePt t="100874" x="4775200" y="3187700"/>
          <p14:tracePt t="100895" x="4762500" y="3181350"/>
          <p14:tracePt t="100903" x="4749800" y="3162300"/>
          <p14:tracePt t="100910" x="4743450" y="3149600"/>
          <p14:tracePt t="100923" x="4730750" y="3124200"/>
          <p14:tracePt t="100940" x="4718050" y="3073400"/>
          <p14:tracePt t="100956" x="4730750" y="3016250"/>
          <p14:tracePt t="100974" x="4756150" y="2971800"/>
          <p14:tracePt t="100990" x="4768850" y="2952750"/>
          <p14:tracePt t="101007" x="4813300" y="2921000"/>
          <p14:tracePt t="101023" x="4832350" y="2901950"/>
          <p14:tracePt t="101056" x="4806950" y="2921000"/>
          <p14:tracePt t="101073" x="4705350" y="2965450"/>
          <p14:tracePt t="101090" x="4432300" y="3105150"/>
          <p14:tracePt t="101107" x="4203700" y="3194050"/>
          <p14:tracePt t="101123" x="3937000" y="3276600"/>
          <p14:tracePt t="101140" x="3568700" y="3371850"/>
          <p14:tracePt t="101157" x="3340100" y="3409950"/>
          <p14:tracePt t="101160" x="3244850" y="3416300"/>
          <p14:tracePt t="101174" x="3098800" y="3435350"/>
          <p14:tracePt t="101190" x="2990850" y="3435350"/>
          <p14:tracePt t="101206" x="2908300" y="3435350"/>
          <p14:tracePt t="101224" x="2895600" y="3435350"/>
          <p14:tracePt t="101241" x="2889250" y="3435350"/>
          <p14:tracePt t="101256" x="2882900" y="3435350"/>
          <p14:tracePt t="101520" x="2914650" y="3429000"/>
          <p14:tracePt t="101527" x="2978150" y="3422650"/>
          <p14:tracePt t="101540" x="3117850" y="3397250"/>
          <p14:tracePt t="101557" x="3289300" y="3378200"/>
          <p14:tracePt t="101574" x="3460750" y="3371850"/>
          <p14:tracePt t="101590" x="3721100" y="3371850"/>
          <p14:tracePt t="101606" x="3879850" y="3371850"/>
          <p14:tracePt t="101623" x="4057650" y="3371850"/>
          <p14:tracePt t="101640" x="4184650" y="3371850"/>
          <p14:tracePt t="101657" x="4324350" y="3365500"/>
          <p14:tracePt t="101661" x="4394200" y="3352800"/>
          <p14:tracePt t="101673" x="4533900" y="3327400"/>
          <p14:tracePt t="101690" x="4660900" y="3302000"/>
          <p14:tracePt t="101706" x="4870450" y="3263900"/>
          <p14:tracePt t="101724" x="4978400" y="3244850"/>
          <p14:tracePt t="101741" x="5105400" y="3194050"/>
          <p14:tracePt t="101757" x="5168900" y="3162300"/>
          <p14:tracePt t="101773" x="5226050" y="3117850"/>
          <p14:tracePt t="101790" x="5289550" y="3067050"/>
          <p14:tracePt t="101807" x="5327650" y="3035300"/>
          <p14:tracePt t="101823" x="5359400" y="3016250"/>
          <p14:tracePt t="101839" x="5403850" y="2971800"/>
          <p14:tracePt t="101856" x="5416550" y="2952750"/>
          <p14:tracePt t="101873" x="5422900" y="2914650"/>
          <p14:tracePt t="101889" x="5422900" y="2895600"/>
          <p14:tracePt t="101906" x="5378450" y="2863850"/>
          <p14:tracePt t="101923" x="5334000" y="2851150"/>
          <p14:tracePt t="101940" x="5264150" y="2838450"/>
          <p14:tracePt t="101956" x="5086350" y="2813050"/>
          <p14:tracePt t="101974" x="4921250" y="2794000"/>
          <p14:tracePt t="101990" x="4718050" y="2800350"/>
          <p14:tracePt t="102007" x="4349750" y="2857500"/>
          <p14:tracePt t="102025" x="4146550" y="2908300"/>
          <p14:tracePt t="102040" x="3917950" y="2990850"/>
          <p14:tracePt t="102057" x="3829050" y="3041650"/>
          <p14:tracePt t="102074" x="3765550" y="3079750"/>
          <p14:tracePt t="102090" x="3702050" y="3130550"/>
          <p14:tracePt t="102107" x="3670300" y="3155950"/>
          <p14:tracePt t="102123" x="3606800" y="3206750"/>
          <p14:tracePt t="102140" x="3568700" y="3238500"/>
          <p14:tracePt t="102156" x="3517900" y="3270250"/>
          <p14:tracePt t="102175" x="3505200" y="3282950"/>
          <p14:tracePt t="102226" x="3511550" y="3282950"/>
          <p14:tracePt t="102234" x="3543300" y="3270250"/>
          <p14:tracePt t="102241" x="3587750" y="3244850"/>
          <p14:tracePt t="102257" x="3733800" y="3187700"/>
          <p14:tracePt t="102274" x="3943350" y="3111500"/>
          <p14:tracePt t="102290" x="4425950" y="3003550"/>
          <p14:tracePt t="102306" x="4762500" y="2946400"/>
          <p14:tracePt t="102323" x="5187950" y="2921000"/>
          <p14:tracePt t="102340" x="5391150" y="2921000"/>
          <p14:tracePt t="102358" x="5575300" y="2921000"/>
          <p14:tracePt t="102374" x="5613400" y="2921000"/>
          <p14:tracePt t="102390" x="5632450" y="2921000"/>
          <p14:tracePt t="102407" x="5645150" y="2921000"/>
          <p14:tracePt t="102450" x="5619750" y="2921000"/>
          <p14:tracePt t="102456" x="5575300" y="2921000"/>
          <p14:tracePt t="102476" x="5308600" y="2914650"/>
          <p14:tracePt t="102490" x="5194300" y="2914650"/>
          <p14:tracePt t="102507" x="4724400" y="2914650"/>
          <p14:tracePt t="102524" x="4400550" y="2914650"/>
          <p14:tracePt t="102540" x="3892550" y="2914650"/>
          <p14:tracePt t="102557" x="3638550" y="2933700"/>
          <p14:tracePt t="102573" x="3352800" y="2965450"/>
          <p14:tracePt t="102590" x="3206750" y="2984500"/>
          <p14:tracePt t="102608" x="3067050" y="3003550"/>
          <p14:tracePt t="102624" x="2984500" y="3003550"/>
          <p14:tracePt t="102640" x="2965450" y="3009900"/>
          <p14:tracePt t="102657" x="2959100" y="3016250"/>
          <p14:tracePt t="102726" x="2965450" y="3016250"/>
          <p14:tracePt t="102733" x="2997200" y="3016250"/>
          <p14:tracePt t="102743" x="3041650" y="3009900"/>
          <p14:tracePt t="102757" x="3162300" y="2990850"/>
          <p14:tracePt t="102774" x="3365500" y="2952750"/>
          <p14:tracePt t="102791" x="3721100" y="2927350"/>
          <p14:tracePt t="102808" x="3956050" y="2914650"/>
          <p14:tracePt t="102823" x="4273550" y="2952750"/>
          <p14:tracePt t="102840" x="4451350" y="2978150"/>
          <p14:tracePt t="102857" x="4597400" y="3016250"/>
          <p14:tracePt t="102874" x="4756150" y="3073400"/>
          <p14:tracePt t="102891" x="4838700" y="3117850"/>
          <p14:tracePt t="102906" x="4946650" y="3175000"/>
          <p14:tracePt t="102923" x="4984750" y="3200400"/>
          <p14:tracePt t="102939" x="5003800" y="3213100"/>
          <p14:tracePt t="102956" x="5010150" y="3219450"/>
          <p14:tracePt t="102973" x="5010150" y="3225800"/>
          <p14:tracePt t="102990" x="5003800" y="3232150"/>
          <p14:tracePt t="103006" x="4972050" y="3232150"/>
          <p14:tracePt t="103023" x="4813300" y="3244850"/>
          <p14:tracePt t="103040" x="4483100" y="3263900"/>
          <p14:tracePt t="103057" x="4146550" y="3289300"/>
          <p14:tracePt t="103073" x="3721100" y="3308350"/>
          <p14:tracePt t="103090" x="3486150" y="3314700"/>
          <p14:tracePt t="103107" x="3340100" y="3321050"/>
          <p14:tracePt t="103123" x="3244850" y="3321050"/>
          <p14:tracePt t="103141" x="3232150" y="3321050"/>
          <p14:tracePt t="103157" x="3225800" y="3321050"/>
          <p14:tracePt t="103174" x="3232150" y="3321050"/>
          <p14:tracePt t="103183" x="3251200" y="3321050"/>
          <p14:tracePt t="103207" x="3371850" y="3321050"/>
          <p14:tracePt t="103225" x="3657600" y="3302000"/>
          <p14:tracePt t="103240" x="3879850" y="3282950"/>
          <p14:tracePt t="103257" x="4146550" y="3263900"/>
          <p14:tracePt t="103274" x="4368800" y="3257550"/>
          <p14:tracePt t="103290" x="4673600" y="3238500"/>
          <p14:tracePt t="103308" x="4889500" y="3251200"/>
          <p14:tracePt t="103323" x="4978400" y="3257550"/>
          <p14:tracePt t="103340" x="5029200" y="3263900"/>
          <p14:tracePt t="103356" x="5060950" y="3270250"/>
          <p14:tracePt t="103390" x="5067300" y="3270250"/>
          <p14:tracePt t="103427" x="5067300" y="3276600"/>
          <p14:tracePt t="103456" x="5067300" y="3282950"/>
          <p14:tracePt t="103525" x="5054600" y="3282950"/>
          <p14:tracePt t="103531" x="5041900" y="3289300"/>
          <p14:tracePt t="103540" x="5029200" y="3289300"/>
          <p14:tracePt t="103558" x="5010150" y="3295650"/>
          <p14:tracePt t="103573" x="4991100" y="3295650"/>
          <p14:tracePt t="103684" x="4984750" y="3295650"/>
          <p14:tracePt t="103697" x="4978400" y="3295650"/>
          <p14:tracePt t="103707" x="4965700" y="3302000"/>
          <p14:tracePt t="103724" x="4927600" y="3308350"/>
          <p14:tracePt t="103740" x="4813300" y="3346450"/>
          <p14:tracePt t="103757" x="4711700" y="3371850"/>
          <p14:tracePt t="103773" x="4610100" y="3390900"/>
          <p14:tracePt t="103790" x="4540250" y="3416300"/>
          <p14:tracePt t="103808" x="4470400" y="3435350"/>
          <p14:tracePt t="103824" x="4368800" y="3448050"/>
          <p14:tracePt t="103840" x="4318000" y="3454400"/>
          <p14:tracePt t="103857" x="4254500" y="3460750"/>
          <p14:tracePt t="103874" x="4216400" y="3454400"/>
          <p14:tracePt t="103891" x="4178300" y="3441700"/>
          <p14:tracePt t="103907" x="4121150" y="3397250"/>
          <p14:tracePt t="103924" x="4083050" y="3352800"/>
          <p14:tracePt t="104346" x="4051300" y="3352800"/>
          <p14:tracePt t="104353" x="4006850" y="3346450"/>
          <p14:tracePt t="104360" x="3949700" y="3340100"/>
          <p14:tracePt t="104374" x="3835400" y="3321050"/>
          <p14:tracePt t="104390" x="3695700" y="3308350"/>
          <p14:tracePt t="104407" x="3562350" y="3289300"/>
          <p14:tracePt t="104424" x="3378200" y="3276600"/>
          <p14:tracePt t="104440" x="3257550" y="3251200"/>
          <p14:tracePt t="104474" x="3067050" y="3206750"/>
          <p14:tracePt t="104507" x="2933700" y="3175000"/>
          <p14:tracePt t="104540" x="2813050" y="3149600"/>
          <p14:tracePt t="104557" x="2768600" y="3143250"/>
          <p14:tracePt t="104574" x="2736850" y="3130550"/>
          <p14:tracePt t="104590" x="2705100" y="3124200"/>
          <p14:tracePt t="104607" x="2692400" y="3111500"/>
          <p14:tracePt t="104623" x="2679700" y="3105150"/>
          <p14:tracePt t="104640" x="2673350" y="3092450"/>
          <p14:tracePt t="104657" x="2673350" y="3079750"/>
          <p14:tracePt t="104674" x="2686050" y="3028950"/>
          <p14:tracePt t="104678" x="2705100" y="2990850"/>
          <p14:tracePt t="104690" x="2730500" y="2946400"/>
          <p14:tracePt t="104707" x="2863850" y="2781300"/>
          <p14:tracePt t="104724" x="2971800" y="2660650"/>
          <p14:tracePt t="104740" x="3073400" y="2559050"/>
          <p14:tracePt t="104757" x="3295650" y="2432050"/>
          <p14:tracePt t="104773" x="3467100" y="2387600"/>
          <p14:tracePt t="104790" x="3733800" y="2400300"/>
          <p14:tracePt t="104807" x="3949700" y="2463800"/>
          <p14:tracePt t="104824" x="4140200" y="2546350"/>
          <p14:tracePt t="104840" x="4425950" y="2749550"/>
          <p14:tracePt t="104858" x="4546600" y="2870200"/>
          <p14:tracePt t="104874" x="4648200" y="3054350"/>
          <p14:tracePt t="104891" x="4686300" y="3136900"/>
          <p14:tracePt t="104907" x="4692650" y="3219450"/>
          <p14:tracePt t="104924" x="4692650" y="3232150"/>
          <p14:tracePt t="105501" x="4648200" y="3232150"/>
          <p14:tracePt t="105507" x="4584700" y="3244850"/>
          <p14:tracePt t="105524" x="4451350" y="3251200"/>
          <p14:tracePt t="105541" x="4318000" y="3263900"/>
          <p14:tracePt t="105558" x="4108450" y="3276600"/>
          <p14:tracePt t="105574" x="3975100" y="3289300"/>
          <p14:tracePt t="105590" x="3778250" y="3295650"/>
          <p14:tracePt t="105607" x="3695700" y="3295650"/>
          <p14:tracePt t="105640" x="3536950" y="3295650"/>
          <p14:tracePt t="105673" x="3397250" y="3282950"/>
          <p14:tracePt t="105707" x="3327400" y="3263900"/>
          <p14:tracePt t="105724" x="3295650" y="3251200"/>
          <p14:tracePt t="105740" x="3289300" y="3251200"/>
          <p14:tracePt t="105757" x="3282950" y="3251200"/>
          <p14:tracePt t="106006" x="3276600" y="3251200"/>
          <p14:tracePt t="106013" x="3263900" y="3251200"/>
          <p14:tracePt t="106023" x="3257550" y="3251200"/>
          <p14:tracePt t="106040" x="3244850" y="3251200"/>
          <p14:tracePt t="106305" x="3213100" y="3238500"/>
          <p14:tracePt t="106311" x="3168650" y="3213100"/>
          <p14:tracePt t="106324" x="3117850" y="3187700"/>
          <p14:tracePt t="106340" x="2978150" y="3092450"/>
          <p14:tracePt t="106357" x="2901950" y="3041650"/>
          <p14:tracePt t="106373" x="2774950" y="2946400"/>
          <p14:tracePt t="106390" x="2730500" y="2901950"/>
          <p14:tracePt t="106408" x="2698750" y="2870200"/>
          <p14:tracePt t="106424" x="2673350" y="2844800"/>
          <p14:tracePt t="106440" x="2667000" y="2832100"/>
          <p14:tracePt t="106473" x="2667000" y="2819400"/>
          <p14:tracePt t="106491" x="2679700" y="2813050"/>
          <p14:tracePt t="106507" x="2749550" y="2762250"/>
          <p14:tracePt t="106524" x="2819400" y="2717800"/>
          <p14:tracePt t="106540" x="2959100" y="2654300"/>
          <p14:tracePt t="106558" x="3073400" y="2622550"/>
          <p14:tracePt t="106574" x="3200400" y="2597150"/>
          <p14:tracePt t="106590" x="3403600" y="2597150"/>
          <p14:tracePt t="106607" x="3511550" y="2603500"/>
          <p14:tracePt t="106623" x="3613150" y="2635250"/>
          <p14:tracePt t="106640" x="3632200" y="2647950"/>
          <p14:tracePt t="106657" x="3638550" y="2660650"/>
          <p14:tracePt t="106673" x="3644900" y="2660650"/>
          <p14:tracePt t="106693" x="3644900" y="2667000"/>
          <p14:tracePt t="106707" x="3613150" y="2673350"/>
          <p14:tracePt t="106723" x="3530600" y="2686050"/>
          <p14:tracePt t="106741" x="3397250" y="2711450"/>
          <p14:tracePt t="106757" x="3181350" y="2755900"/>
          <p14:tracePt t="106774" x="3022600" y="2768600"/>
          <p14:tracePt t="106790" x="2794000" y="2762250"/>
          <p14:tracePt t="106807" x="2692400" y="2724150"/>
          <p14:tracePt t="106823" x="2635250" y="2673350"/>
          <p14:tracePt t="106840" x="2578100" y="2584450"/>
          <p14:tracePt t="106857" x="2565400" y="2520950"/>
          <p14:tracePt t="106873" x="2559050" y="2419350"/>
          <p14:tracePt t="106890" x="2571750" y="2349500"/>
          <p14:tracePt t="106907" x="2590800" y="2311400"/>
          <p14:tracePt t="106923" x="2635250" y="2260600"/>
          <p14:tracePt t="106940" x="2667000" y="2241550"/>
          <p14:tracePt t="106957" x="2749550" y="2235200"/>
          <p14:tracePt t="106975" x="2800350" y="2235200"/>
          <p14:tracePt t="106991" x="2857500" y="2260600"/>
          <p14:tracePt t="107007" x="2933700" y="2305050"/>
          <p14:tracePt t="107024" x="2952750" y="2343150"/>
          <p14:tracePt t="107040" x="2971800" y="2393950"/>
          <p14:tracePt t="107057" x="2978150" y="2425700"/>
          <p14:tracePt t="107074" x="2971800" y="2470150"/>
          <p14:tracePt t="107090" x="2952750" y="2533650"/>
          <p14:tracePt t="107107" x="2927350" y="2584450"/>
          <p14:tracePt t="107123" x="2863850" y="2679700"/>
          <p14:tracePt t="107140" x="2819400" y="2724150"/>
          <p14:tracePt t="107157" x="2743200" y="2794000"/>
          <p14:tracePt t="107174" x="2698750" y="2819400"/>
          <p14:tracePt t="107179" x="2673350" y="2832100"/>
          <p14:tracePt t="107192" x="2660650" y="2838450"/>
          <p14:tracePt t="107207" x="2616200" y="2844800"/>
          <p14:tracePt t="107224" x="2597150" y="2844800"/>
          <p14:tracePt t="107240" x="2565400" y="2844800"/>
          <p14:tracePt t="107256" x="2552700" y="2838450"/>
          <p14:tracePt t="107273" x="2546350" y="2838450"/>
          <p14:tracePt t="107306" x="2540000" y="2832100"/>
          <p14:tracePt t="108196" x="2540000" y="2838450"/>
          <p14:tracePt t="108216" x="2540000" y="2844800"/>
          <p14:tracePt t="108222" x="2540000" y="2851150"/>
          <p14:tracePt t="108230" x="2559050" y="2857500"/>
          <p14:tracePt t="108240" x="2571750" y="2863850"/>
          <p14:tracePt t="108257" x="2698750" y="2901950"/>
          <p14:tracePt t="108273" x="2832100" y="2927350"/>
          <p14:tracePt t="108290" x="2978150" y="2946400"/>
          <p14:tracePt t="108323" x="3511550" y="2984500"/>
          <p14:tracePt t="108356" x="4019550" y="3048000"/>
          <p14:tracePt t="108390" x="4508500" y="3136900"/>
          <p14:tracePt t="108407" x="4711700" y="3175000"/>
          <p14:tracePt t="108423" x="4978400" y="3232150"/>
          <p14:tracePt t="108440" x="5143500" y="3282950"/>
          <p14:tracePt t="108458" x="5257800" y="3308350"/>
          <p14:tracePt t="108474" x="5334000" y="3321050"/>
          <p14:tracePt t="108490" x="5346700" y="3321050"/>
          <p14:tracePt t="108507" x="5353050" y="3327400"/>
          <p14:tracePt t="108524" x="5353050" y="3333750"/>
          <p14:tracePt t="108570" x="5334000" y="3333750"/>
          <p14:tracePt t="108576" x="5321300" y="3333750"/>
          <p14:tracePt t="108590" x="5213350" y="3321050"/>
          <p14:tracePt t="108607" x="5041900" y="3314700"/>
          <p14:tracePt t="108624" x="4819650" y="3302000"/>
          <p14:tracePt t="108640" x="4483100" y="3295650"/>
          <p14:tracePt t="108657" x="4254500" y="3295650"/>
          <p14:tracePt t="108674" x="3962400" y="3295650"/>
          <p14:tracePt t="108690" x="3822700" y="3295650"/>
          <p14:tracePt t="108708" x="3708400" y="3289300"/>
          <p14:tracePt t="108710" x="3663950" y="3289300"/>
          <p14:tracePt t="108723" x="3587750" y="3289300"/>
          <p14:tracePt t="108740" x="3530600" y="3282950"/>
          <p14:tracePt t="108757" x="3486150" y="3276600"/>
          <p14:tracePt t="108774" x="3473450" y="3276600"/>
          <p14:tracePt t="108791" x="3467100" y="3276600"/>
          <p14:tracePt t="108826" x="3467100" y="3270250"/>
          <p14:tracePt t="108861" x="3467100" y="3263900"/>
          <p14:tracePt t="108867" x="3479800" y="3257550"/>
          <p14:tracePt t="108876" x="3505200" y="3251200"/>
          <p14:tracePt t="108890" x="3587750" y="3213100"/>
          <p14:tracePt t="108907" x="3708400" y="3181350"/>
          <p14:tracePt t="108923" x="3981450" y="3130550"/>
          <p14:tracePt t="108940" x="4178300" y="3111500"/>
          <p14:tracePt t="108958" x="4394200" y="3092450"/>
          <p14:tracePt t="108974" x="4686300" y="3092450"/>
          <p14:tracePt t="108990" x="4845050" y="3111500"/>
          <p14:tracePt t="109007" x="5022850" y="3136900"/>
          <p14:tracePt t="109024" x="5086350" y="3149600"/>
          <p14:tracePt t="109040" x="5137150" y="3162300"/>
          <p14:tracePt t="109057" x="5175250" y="3168650"/>
          <p14:tracePt t="109075" x="5187950" y="3175000"/>
          <p14:tracePt t="109117" x="5187950" y="3181350"/>
          <p14:tracePt t="109160" x="5181600" y="3181350"/>
          <p14:tracePt t="109166" x="5162550" y="3181350"/>
          <p14:tracePt t="109173" x="5143500" y="3181350"/>
          <p14:tracePt t="109190" x="5035550" y="3168650"/>
          <p14:tracePt t="109207" x="4857750" y="3149600"/>
          <p14:tracePt t="109210" x="4749800" y="3143250"/>
          <p14:tracePt t="109224" x="4540250" y="3130550"/>
          <p14:tracePt t="109240" x="4337050" y="3130550"/>
          <p14:tracePt t="109257" x="4064000" y="3143250"/>
          <p14:tracePt t="109274" x="3924300" y="3149600"/>
          <p14:tracePt t="109290" x="3841750" y="3149600"/>
          <p14:tracePt t="109307" x="3771900" y="3155950"/>
          <p14:tracePt t="109324" x="3759200" y="3162300"/>
          <p14:tracePt t="109340" x="3746500" y="3168650"/>
          <p14:tracePt t="109442" x="3759200" y="3162300"/>
          <p14:tracePt t="109449" x="3771900" y="3162300"/>
          <p14:tracePt t="109456" x="3797300" y="3155950"/>
          <p14:tracePt t="109473" x="3898900" y="3130550"/>
          <p14:tracePt t="109490" x="4057650" y="3105150"/>
          <p14:tracePt t="109507" x="4356100" y="3067050"/>
          <p14:tracePt t="109523" x="4572000" y="3054350"/>
          <p14:tracePt t="109540" x="4895850" y="3060700"/>
          <p14:tracePt t="109557" x="5067300" y="3067050"/>
          <p14:tracePt t="109575" x="5238750" y="3092450"/>
          <p14:tracePt t="109590" x="5403850" y="3124200"/>
          <p14:tracePt t="109607" x="5454650" y="3136900"/>
          <p14:tracePt t="109623" x="5486400" y="3149600"/>
          <p14:tracePt t="109640" x="5492750" y="3149600"/>
          <p14:tracePt t="109707" x="5499100" y="3149600"/>
          <p14:tracePt t="109742" x="5492750" y="3155950"/>
          <p14:tracePt t="109750" x="5480050" y="3155950"/>
          <p14:tracePt t="109757" x="5454650" y="3155950"/>
          <p14:tracePt t="109774" x="5359400" y="3175000"/>
          <p14:tracePt t="109790" x="5105400" y="3187700"/>
          <p14:tracePt t="109807" x="4902200" y="3206750"/>
          <p14:tracePt t="109825" x="4692650" y="3225800"/>
          <p14:tracePt t="109841" x="4413250" y="3251200"/>
          <p14:tracePt t="109857" x="4235450" y="3270250"/>
          <p14:tracePt t="109873" x="4025900" y="3289300"/>
          <p14:tracePt t="109890" x="3930650" y="3302000"/>
          <p14:tracePt t="109908" x="3873500" y="3302000"/>
          <p14:tracePt t="109924" x="3822700" y="3308350"/>
          <p14:tracePt t="109940" x="3810000" y="3308350"/>
          <p14:tracePt t="109957" x="3803650" y="3308350"/>
          <p14:tracePt t="110040" x="3803650" y="3302000"/>
          <p14:tracePt t="110047" x="3810000" y="3295650"/>
          <p14:tracePt t="110057" x="3816350" y="3282950"/>
          <p14:tracePt t="110075" x="3879850" y="3244850"/>
          <p14:tracePt t="110090" x="3975100" y="3206750"/>
          <p14:tracePt t="110107" x="4114800" y="3181350"/>
          <p14:tracePt t="110124" x="4324350" y="3149600"/>
          <p14:tracePt t="110140" x="4451350" y="3149600"/>
          <p14:tracePt t="110158" x="4546600" y="3149600"/>
          <p14:tracePt t="110173" x="4705350" y="3155950"/>
          <p14:tracePt t="110190" x="4775200" y="3162300"/>
          <p14:tracePt t="110207" x="4826000" y="3175000"/>
          <p14:tracePt t="110224" x="4838700" y="3181350"/>
          <p14:tracePt t="110456" x="4794250" y="3187700"/>
          <p14:tracePt t="110464" x="4730750" y="3194050"/>
          <p14:tracePt t="110473" x="4667250" y="3200400"/>
          <p14:tracePt t="110490" x="4470400" y="3225800"/>
          <p14:tracePt t="110506" x="4349750" y="3251200"/>
          <p14:tracePt t="110524" x="4241800" y="3270250"/>
          <p14:tracePt t="110540" x="4089400" y="3282950"/>
          <p14:tracePt t="110573" x="3905250" y="3295650"/>
          <p14:tracePt t="110607" x="3860800" y="3302000"/>
          <p14:tracePt t="110641" x="3848100" y="3302000"/>
          <p14:tracePt t="110874" x="3841750" y="3302000"/>
          <p14:tracePt t="111032" x="3848100" y="3302000"/>
          <p14:tracePt t="112010" x="3854450" y="3302000"/>
          <p14:tracePt t="114505" x="3848100" y="3302000"/>
          <p14:tracePt t="114512" x="3835400" y="3314700"/>
          <p14:tracePt t="114524" x="3810000" y="3321050"/>
          <p14:tracePt t="114540" x="3752850" y="3346450"/>
          <p14:tracePt t="114557" x="3721100" y="3365500"/>
          <p14:tracePt t="114574" x="3695700" y="3378200"/>
          <p14:tracePt t="114590" x="3644900" y="3397250"/>
          <p14:tracePt t="114607" x="3619500" y="3403600"/>
          <p14:tracePt t="114641" x="3606800" y="3409950"/>
          <p14:tracePt t="114754" x="3613150" y="3409950"/>
          <p14:tracePt t="114824" x="3619500" y="3409950"/>
          <p14:tracePt t="114935" x="3625850" y="3416300"/>
          <p14:tracePt t="115470" x="3613150" y="3416300"/>
          <p14:tracePt t="115483" x="3600450" y="3416300"/>
          <p14:tracePt t="115497" x="3587750" y="3416300"/>
          <p14:tracePt t="115504" x="3581400" y="3416300"/>
          <p14:tracePt t="115517" x="3575050" y="3416300"/>
          <p14:tracePt t="115526" x="3568700" y="3416300"/>
          <p14:tracePt t="115540" x="3562350" y="3416300"/>
          <p14:tracePt t="115574" x="3556000" y="3416300"/>
          <p14:tracePt t="115656" x="3549650" y="3416300"/>
          <p14:tracePt t="115734" x="3549650" y="3422650"/>
          <p14:tracePt t="115754" x="3536950" y="3422650"/>
          <p14:tracePt t="115761" x="3530600" y="3422650"/>
          <p14:tracePt t="115774" x="3524250" y="3422650"/>
          <p14:tracePt t="115791" x="3492500" y="3422650"/>
          <p14:tracePt t="115807" x="3479800" y="3416300"/>
          <p14:tracePt t="115823" x="3467100" y="3416300"/>
          <p14:tracePt t="115840" x="3454400" y="3409950"/>
          <p14:tracePt t="115873" x="3448050" y="3409950"/>
          <p14:tracePt t="116358" x="3409950" y="3384550"/>
          <p14:tracePt t="116365" x="3365500" y="3352800"/>
          <p14:tracePt t="116374" x="3314700" y="3314700"/>
          <p14:tracePt t="116391" x="3232150" y="3244850"/>
          <p14:tracePt t="116407" x="3117850" y="3086100"/>
          <p14:tracePt t="116424" x="3054350" y="2946400"/>
          <p14:tracePt t="116441" x="3016250" y="2813050"/>
          <p14:tracePt t="116474" x="2984500" y="2438400"/>
          <p14:tracePt t="116507" x="3086100" y="2063750"/>
          <p14:tracePt t="116541" x="3327400" y="1720850"/>
          <p14:tracePt t="116557" x="3416300" y="1612900"/>
          <p14:tracePt t="116574" x="3511550" y="1511300"/>
          <p14:tracePt t="116591" x="3562350" y="1473200"/>
          <p14:tracePt t="116607" x="3594100" y="1441450"/>
          <p14:tracePt t="116624" x="3644900" y="1416050"/>
          <p14:tracePt t="116641" x="3657600" y="1409700"/>
          <p14:tracePt t="116657" x="3663950" y="1397000"/>
          <p14:tracePt t="117004" x="3638550" y="1403350"/>
          <p14:tracePt t="117010" x="3625850" y="1422400"/>
          <p14:tracePt t="117024" x="3568700" y="1460500"/>
          <p14:tracePt t="117041" x="3492500" y="1504950"/>
          <p14:tracePt t="117057" x="3429000" y="1549400"/>
          <p14:tracePt t="117091" x="3276600" y="1689100"/>
          <p14:tracePt t="117124" x="3155950" y="1803400"/>
          <p14:tracePt t="117157" x="3060700" y="1873250"/>
          <p14:tracePt t="117174" x="3035300" y="1898650"/>
          <p14:tracePt t="117190" x="2990850" y="1936750"/>
          <p14:tracePt t="117207" x="2978150" y="1955800"/>
          <p14:tracePt t="117224" x="2959100" y="1993900"/>
          <p14:tracePt t="117241" x="2927350" y="2070100"/>
          <p14:tracePt t="117258" x="2901950" y="2127250"/>
          <p14:tracePt t="117274" x="2870200" y="2222500"/>
          <p14:tracePt t="117291" x="2857500" y="2286000"/>
          <p14:tracePt t="117309" x="2851150" y="2343150"/>
          <p14:tracePt t="117324" x="2844800" y="2381250"/>
          <p14:tracePt t="117341" x="2844800" y="2425700"/>
          <p14:tracePt t="117357" x="2851150" y="2489200"/>
          <p14:tracePt t="117374" x="2857500" y="2527300"/>
          <p14:tracePt t="117391" x="2863850" y="2571750"/>
          <p14:tracePt t="117407" x="2882900" y="2622550"/>
          <p14:tracePt t="117424" x="2908300" y="2654300"/>
          <p14:tracePt t="117440" x="2946400" y="2686050"/>
          <p14:tracePt t="117457" x="2978150" y="2705100"/>
          <p14:tracePt t="117474" x="3003550" y="2724150"/>
          <p14:tracePt t="117491" x="3022600" y="2730500"/>
          <p14:tracePt t="117507" x="3035300" y="2736850"/>
          <p14:tracePt t="117541" x="3041650" y="2743200"/>
          <p14:tracePt t="117559" x="3048000" y="2743200"/>
          <p14:tracePt t="117579" x="3054350" y="2743200"/>
          <p14:tracePt t="117591" x="3060700" y="2743200"/>
          <p14:tracePt t="117607" x="3067050" y="2755900"/>
          <p14:tracePt t="117624" x="3073400" y="2755900"/>
          <p14:tracePt t="117641" x="3086100" y="2762250"/>
          <p14:tracePt t="117766" x="3092450" y="2762250"/>
          <p14:tracePt t="117865" x="3098800" y="2762250"/>
          <p14:tracePt t="117952" x="3105150" y="2762250"/>
          <p14:tracePt t="117973" x="3111500" y="2762250"/>
          <p14:tracePt t="118016" x="3117850" y="2762250"/>
          <p14:tracePt t="118127" x="3130550" y="2762250"/>
          <p14:tracePt t="118134" x="3136900" y="2762250"/>
          <p14:tracePt t="118143" x="3162300" y="2762250"/>
          <p14:tracePt t="118157" x="3270250" y="2768600"/>
          <p14:tracePt t="118174" x="3429000" y="2762250"/>
          <p14:tracePt t="118191" x="3803650" y="2743200"/>
          <p14:tracePt t="118207" x="4140200" y="2724150"/>
          <p14:tracePt t="118224" x="4635500" y="2692400"/>
          <p14:tracePt t="118241" x="4876800" y="2673350"/>
          <p14:tracePt t="118244" x="4991100" y="2673350"/>
          <p14:tracePt t="118258" x="5086350" y="2667000"/>
          <p14:tracePt t="118274" x="5403850" y="2654300"/>
          <p14:tracePt t="118291" x="5556250" y="2654300"/>
          <p14:tracePt t="118307" x="5784850" y="2667000"/>
          <p14:tracePt t="118324" x="5924550" y="2686050"/>
          <p14:tracePt t="118342" x="6045200" y="2692400"/>
          <p14:tracePt t="118357" x="6076950" y="2692400"/>
          <p14:tracePt t="118374" x="6083300" y="2692400"/>
          <p14:tracePt t="118391" x="6089650" y="2692400"/>
          <p14:tracePt t="118676" x="6089650" y="2686050"/>
          <p14:tracePt t="118696" x="6089650" y="2679700"/>
          <p14:tracePt t="118716" x="6089650" y="2673350"/>
          <p14:tracePt t="118724" x="6089650" y="2667000"/>
          <p14:tracePt t="128910" x="6083300" y="2667000"/>
          <p14:tracePt t="128917" x="6057900" y="2667000"/>
          <p14:tracePt t="128924" x="6026150" y="2660650"/>
          <p14:tracePt t="128941" x="5949950" y="2647950"/>
          <p14:tracePt t="128958" x="5861050" y="2635250"/>
          <p14:tracePt t="128974" x="5734050" y="2616200"/>
          <p14:tracePt t="128991" x="5664200" y="2590800"/>
          <p14:tracePt t="129024" x="5530850" y="2546350"/>
          <p14:tracePt t="129058" x="5384800" y="2501900"/>
          <p14:tracePt t="129091" x="5251450" y="2438400"/>
          <p14:tracePt t="129108" x="5219700" y="2400300"/>
          <p14:tracePt t="129124" x="5187950" y="2349500"/>
          <p14:tracePt t="129141" x="5168900" y="2305050"/>
          <p14:tracePt t="129158" x="5156200" y="2266950"/>
          <p14:tracePt t="129174" x="5149850" y="2209800"/>
          <p14:tracePt t="129191" x="5149850" y="2165350"/>
          <p14:tracePt t="129208" x="5156200" y="2089150"/>
          <p14:tracePt t="129495" x="5099050" y="2133600"/>
          <p14:tracePt t="129501" x="5010150" y="2222500"/>
          <p14:tracePt t="129510" x="4876800" y="2317750"/>
          <p14:tracePt t="129525" x="4603750" y="2533650"/>
          <p14:tracePt t="129541" x="4241800" y="2844800"/>
          <p14:tracePt t="129558" x="3759200" y="3251200"/>
          <p14:tracePt t="129575" x="3549650" y="3435350"/>
          <p14:tracePt t="129607" x="3238500" y="3752850"/>
          <p14:tracePt t="129641" x="3143250" y="3860800"/>
          <p14:tracePt t="129674" x="3136900" y="3873500"/>
          <p14:tracePt t="129744" x="3130550" y="3873500"/>
          <p14:tracePt t="129751" x="3130550" y="3879850"/>
          <p14:tracePt t="129759" x="3130550" y="3886200"/>
          <p14:tracePt t="129775" x="3130550" y="3898900"/>
          <p14:tracePt t="129791" x="3130550" y="3930650"/>
          <p14:tracePt t="129808" x="3130550" y="4000500"/>
          <p14:tracePt t="129824" x="3124200" y="4057650"/>
          <p14:tracePt t="129841" x="3098800" y="4159250"/>
          <p14:tracePt t="129858" x="3079750" y="4235450"/>
          <p14:tracePt t="129875" x="3060700" y="4298950"/>
          <p14:tracePt t="129891" x="3041650" y="4349750"/>
          <p14:tracePt t="129908" x="3035300" y="4368800"/>
          <p14:tracePt t="129941" x="3048000" y="4349750"/>
          <p14:tracePt t="129959" x="3067050" y="4337050"/>
          <p14:tracePt t="129975" x="3098800" y="4305300"/>
          <p14:tracePt t="129991" x="3136900" y="4286250"/>
          <p14:tracePt t="130008" x="3181350" y="4254500"/>
          <p14:tracePt t="130024" x="3206750" y="4241800"/>
          <p14:tracePt t="130042" x="3251200" y="4241800"/>
          <p14:tracePt t="130058" x="3308350" y="4254500"/>
          <p14:tracePt t="130075" x="3352800" y="4273550"/>
          <p14:tracePt t="130091" x="3416300" y="4305300"/>
          <p14:tracePt t="130108" x="3448050" y="4330700"/>
          <p14:tracePt t="130125" x="3492500" y="4356100"/>
          <p14:tracePt t="130141" x="3619500" y="4394200"/>
          <p14:tracePt t="130158" x="3727450" y="4425950"/>
          <p14:tracePt t="130174" x="3937000" y="4470400"/>
          <p14:tracePt t="130191" x="4121150" y="4489450"/>
          <p14:tracePt t="130208" x="4311650" y="4508500"/>
          <p14:tracePt t="130224" x="4584700" y="4508500"/>
          <p14:tracePt t="130241" x="4775200" y="4495800"/>
          <p14:tracePt t="130258" x="5010150" y="4451350"/>
          <p14:tracePt t="130276" x="5130800" y="4445000"/>
          <p14:tracePt t="130280" x="5194300" y="4438650"/>
          <p14:tracePt t="130291" x="5270500" y="4438650"/>
          <p14:tracePt t="130308" x="5327650" y="4445000"/>
          <p14:tracePt t="130325" x="5365750" y="4445000"/>
          <p14:tracePt t="130341" x="5384800" y="4438650"/>
          <p14:tracePt t="130735" x="5378450" y="4438650"/>
          <p14:tracePt t="130749" x="5372100" y="4438650"/>
          <p14:tracePt t="130756" x="5365750" y="4438650"/>
          <p14:tracePt t="130770" x="5359400" y="4438650"/>
          <p14:tracePt t="130791" x="5346700" y="4438650"/>
          <p14:tracePt t="130825" x="5321300" y="4451350"/>
          <p14:tracePt t="130858" x="5295900" y="4451350"/>
          <p14:tracePt t="130875" x="5251450" y="4451350"/>
          <p14:tracePt t="130891" x="5213350" y="4451350"/>
          <p14:tracePt t="130909" x="5181600" y="4451350"/>
          <p14:tracePt t="130925" x="5143500" y="4451350"/>
          <p14:tracePt t="130941" x="5130800" y="4451350"/>
          <p14:tracePt t="130975" x="5099050" y="4451350"/>
          <p14:tracePt t="130992" x="5003800" y="4445000"/>
          <p14:tracePt t="131008" x="4819650" y="4419600"/>
          <p14:tracePt t="131025" x="4711700" y="4413250"/>
          <p14:tracePt t="131041" x="4578350" y="4400550"/>
          <p14:tracePt t="131058" x="4502150" y="4400550"/>
          <p14:tracePt t="131075" x="4425950" y="4400550"/>
          <p14:tracePt t="131091" x="4273550" y="4387850"/>
          <p14:tracePt t="131108" x="4165600" y="4387850"/>
          <p14:tracePt t="131125" x="3937000" y="4381500"/>
          <p14:tracePt t="131141" x="3784600" y="4368800"/>
          <p14:tracePt t="131159" x="3657600" y="4362450"/>
          <p14:tracePt t="131175" x="3524250" y="4349750"/>
          <p14:tracePt t="131192" x="3435350" y="4330700"/>
          <p14:tracePt t="131208" x="3314700" y="4311650"/>
          <p14:tracePt t="131225" x="3251200" y="4298950"/>
          <p14:tracePt t="131241" x="3213100" y="4292600"/>
          <p14:tracePt t="131258" x="3187700" y="4286250"/>
          <p14:tracePt t="131276" x="3181350" y="4286250"/>
          <p14:tracePt t="131368" x="3181350" y="4273550"/>
          <p14:tracePt t="131375" x="3194050" y="4267200"/>
          <p14:tracePt t="131381" x="3206750" y="4241800"/>
          <p14:tracePt t="131392" x="3225800" y="4210050"/>
          <p14:tracePt t="131408" x="3321050" y="4095750"/>
          <p14:tracePt t="131425" x="3505200" y="3924300"/>
          <p14:tracePt t="131443" x="3689350" y="3797300"/>
          <p14:tracePt t="131458" x="3822700" y="3740150"/>
          <p14:tracePt t="131475" x="4000500" y="3695700"/>
          <p14:tracePt t="131492" x="4165600" y="3676650"/>
          <p14:tracePt t="131508" x="4476750" y="3683000"/>
          <p14:tracePt t="131525" x="4699000" y="3714750"/>
          <p14:tracePt t="131541" x="5010150" y="3778250"/>
          <p14:tracePt t="131558" x="5207000" y="3835400"/>
          <p14:tracePt t="131575" x="5378450" y="3873500"/>
          <p14:tracePt t="131594" x="5594350" y="3937000"/>
          <p14:tracePt t="131609" x="5734050" y="3949700"/>
          <p14:tracePt t="131625" x="5937250" y="3968750"/>
          <p14:tracePt t="131641" x="6038850" y="3987800"/>
          <p14:tracePt t="131658" x="6121400" y="4006850"/>
          <p14:tracePt t="131675" x="6172200" y="4019550"/>
          <p14:tracePt t="131693" x="6184900" y="4025900"/>
          <p14:tracePt t="131708" x="6191250" y="4025900"/>
          <p14:tracePt t="131734" x="6191250" y="4032250"/>
          <p14:tracePt t="131741" x="6191250" y="4038600"/>
          <p14:tracePt t="131758" x="6159500" y="4057650"/>
          <p14:tracePt t="131774" x="6070600" y="4108450"/>
          <p14:tracePt t="131776" x="6000750" y="4152900"/>
          <p14:tracePt t="131791" x="5791200" y="4241800"/>
          <p14:tracePt t="131808" x="5530850" y="4330700"/>
          <p14:tracePt t="131824" x="5086350" y="4438650"/>
          <p14:tracePt t="131841" x="4819650" y="4476750"/>
          <p14:tracePt t="131858" x="4584700" y="4495800"/>
          <p14:tracePt t="131875" x="4267200" y="4495800"/>
          <p14:tracePt t="131892" x="4108450" y="4476750"/>
          <p14:tracePt t="131908" x="3994150" y="4445000"/>
          <p14:tracePt t="131925" x="3835400" y="4387850"/>
          <p14:tracePt t="131942" x="3778250" y="4362450"/>
          <p14:tracePt t="131958" x="3727450" y="4337050"/>
          <p14:tracePt t="131975" x="3714750" y="4324350"/>
          <p14:tracePt t="131992" x="3708400" y="4324350"/>
          <p14:tracePt t="132026" x="3708400" y="4311650"/>
          <p14:tracePt t="132042" x="3721100" y="4273550"/>
          <p14:tracePt t="132058" x="3727450" y="4248150"/>
          <p14:tracePt t="132075" x="3752850" y="4216400"/>
          <p14:tracePt t="132093" x="3759200" y="4203700"/>
          <p14:tracePt t="132110" x="3759200" y="4197350"/>
          <p14:tracePt t="132786" x="3727450" y="4197350"/>
          <p14:tracePt t="132793" x="3676650" y="4197350"/>
          <p14:tracePt t="132808" x="3575050" y="4191000"/>
          <p14:tracePt t="132824" x="3467100" y="4171950"/>
          <p14:tracePt t="132841" x="3302000" y="4140200"/>
          <p14:tracePt t="132858" x="3200400" y="4127500"/>
          <p14:tracePt t="132875" x="3124200" y="4121150"/>
          <p14:tracePt t="132891" x="3048000" y="4102100"/>
          <p14:tracePt t="132925" x="2971800" y="4076700"/>
          <p14:tracePt t="132959" x="2965450" y="4076700"/>
          <p14:tracePt t="132992" x="2984500" y="4000500"/>
          <p14:tracePt t="133008" x="3048000" y="3886200"/>
          <p14:tracePt t="133025" x="3124200" y="3816350"/>
          <p14:tracePt t="133043" x="3238500" y="3765550"/>
          <p14:tracePt t="133058" x="3422650" y="3733800"/>
          <p14:tracePt t="133075" x="3536950" y="3746500"/>
          <p14:tracePt t="133091" x="3714750" y="3810000"/>
          <p14:tracePt t="133108" x="3829050" y="3886200"/>
          <p14:tracePt t="133126" x="3905250" y="3962400"/>
          <p14:tracePt t="133142" x="4006850" y="4076700"/>
          <p14:tracePt t="133159" x="4051300" y="4146550"/>
          <p14:tracePt t="133175" x="4076700" y="4203700"/>
          <p14:tracePt t="133192" x="4076700" y="4229100"/>
          <p14:tracePt t="133209" x="4076700" y="4260850"/>
          <p14:tracePt t="133225" x="4057650" y="4305300"/>
          <p14:tracePt t="133242" x="4025900" y="4349750"/>
          <p14:tracePt t="133258" x="3917950" y="4464050"/>
          <p14:tracePt t="133275" x="3816350" y="4552950"/>
          <p14:tracePt t="133278" x="3759200" y="4597400"/>
          <p14:tracePt t="133292" x="3714750" y="4629150"/>
          <p14:tracePt t="133308" x="3568700" y="4718050"/>
          <p14:tracePt t="133325" x="3486150" y="4743450"/>
          <p14:tracePt t="133341" x="3352800" y="4781550"/>
          <p14:tracePt t="133359" x="3244850" y="4787900"/>
          <p14:tracePt t="133376" x="3149600" y="4787900"/>
          <p14:tracePt t="133392" x="3041650" y="4787900"/>
          <p14:tracePt t="133409" x="2971800" y="4781550"/>
          <p14:tracePt t="133425" x="2876550" y="4756150"/>
          <p14:tracePt t="133442" x="2825750" y="4737100"/>
          <p14:tracePt t="133460" x="2774950" y="4692650"/>
          <p14:tracePt t="133475" x="2762250" y="4673600"/>
          <p14:tracePt t="133492" x="2749550" y="4635500"/>
          <p14:tracePt t="133508" x="2749550" y="4565650"/>
          <p14:tracePt t="133525" x="2762250" y="4495800"/>
          <p14:tracePt t="133543" x="2787650" y="4419600"/>
          <p14:tracePt t="133559" x="2863850" y="4298950"/>
          <p14:tracePt t="133575" x="2940050" y="4216400"/>
          <p14:tracePt t="133591" x="3073400" y="4108450"/>
          <p14:tracePt t="133608" x="3168650" y="4051300"/>
          <p14:tracePt t="133625" x="3270250" y="4013200"/>
          <p14:tracePt t="133642" x="3479800" y="3987800"/>
          <p14:tracePt t="133660" x="3600450" y="4013200"/>
          <p14:tracePt t="133675" x="3778250" y="4076700"/>
          <p14:tracePt t="133692" x="3860800" y="4121150"/>
          <p14:tracePt t="133709" x="3943350" y="4165600"/>
          <p14:tracePt t="133725" x="4019550" y="4216400"/>
          <p14:tracePt t="133742" x="4038600" y="4235450"/>
          <p14:tracePt t="133758" x="4057650" y="4260850"/>
          <p14:tracePt t="133776" x="4057650" y="4292600"/>
          <p14:tracePt t="133780" x="4057650" y="4305300"/>
          <p14:tracePt t="133792" x="4051300" y="4324350"/>
          <p14:tracePt t="133808" x="4025900" y="4394200"/>
          <p14:tracePt t="133825" x="3975100" y="4457700"/>
          <p14:tracePt t="133842" x="3879850" y="4546600"/>
          <p14:tracePt t="133859" x="3803650" y="4597400"/>
          <p14:tracePt t="133876" x="3727450" y="4635500"/>
          <p14:tracePt t="133891" x="3644900" y="4654550"/>
          <p14:tracePt t="133909" x="3587750" y="4660900"/>
          <p14:tracePt t="133924" x="3460750" y="4629150"/>
          <p14:tracePt t="133941" x="3390900" y="4603750"/>
          <p14:tracePt t="133958" x="3295650" y="4540250"/>
          <p14:tracePt t="133974" x="3263900" y="4476750"/>
          <p14:tracePt t="133991" x="3238500" y="4394200"/>
          <p14:tracePt t="134008" x="3251200" y="4273550"/>
          <p14:tracePt t="134025" x="3282950" y="4216400"/>
          <p14:tracePt t="134041" x="3340100" y="4165600"/>
          <p14:tracePt t="134058" x="3397250" y="4140200"/>
          <p14:tracePt t="134076" x="3486150" y="4133850"/>
          <p14:tracePt t="134092" x="3619500" y="4152900"/>
          <p14:tracePt t="134109" x="3708400" y="4184650"/>
          <p14:tracePt t="134125" x="3784600" y="4216400"/>
          <p14:tracePt t="134142" x="3854450" y="4260850"/>
          <p14:tracePt t="134159" x="3873500" y="4279900"/>
          <p14:tracePt t="134175" x="3886200" y="4286250"/>
          <p14:tracePt t="134192" x="3886200" y="4292600"/>
          <p14:tracePt t="134245" x="3886200" y="4298950"/>
          <p14:tracePt t="134251" x="3879850" y="4298950"/>
          <p14:tracePt t="134258" x="3873500" y="4305300"/>
          <p14:tracePt t="134275" x="3841750" y="4305300"/>
          <p14:tracePt t="134291" x="3778250" y="4318000"/>
          <p14:tracePt t="134309" x="3746500" y="4318000"/>
          <p14:tracePt t="134326" x="3740150" y="4324350"/>
          <p14:tracePt t="134342" x="3727450" y="4324350"/>
          <p14:tracePt t="134359" x="3727450" y="4311650"/>
          <p14:tracePt t="134375" x="3759200" y="4241800"/>
          <p14:tracePt t="134392" x="3803650" y="4197350"/>
          <p14:tracePt t="134409" x="3930650" y="4114800"/>
          <p14:tracePt t="134425" x="4197350" y="4019550"/>
          <p14:tracePt t="134442" x="4476750" y="3968750"/>
          <p14:tracePt t="134458" x="4883150" y="3994150"/>
          <p14:tracePt t="134475" x="5213350" y="4044950"/>
          <p14:tracePt t="134493" x="5638800" y="4197350"/>
          <p14:tracePt t="134509" x="5835650" y="4267200"/>
          <p14:tracePt t="134525" x="5969000" y="4343400"/>
          <p14:tracePt t="134541" x="6121400" y="4432300"/>
          <p14:tracePt t="134559" x="6159500" y="4451350"/>
          <p14:tracePt t="134576" x="6159500" y="4457700"/>
          <p14:tracePt t="134592" x="6165850" y="4476750"/>
          <p14:tracePt t="134608" x="6165850" y="4483100"/>
          <p14:tracePt t="134626" x="6140450" y="4514850"/>
          <p14:tracePt t="134642" x="6083300" y="4552950"/>
          <p14:tracePt t="134658" x="6000750" y="4591050"/>
          <p14:tracePt t="134675" x="5873750" y="4635500"/>
          <p14:tracePt t="134692" x="5797550" y="4654550"/>
          <p14:tracePt t="134708" x="5721350" y="4660900"/>
          <p14:tracePt t="134725" x="5664200" y="4660900"/>
          <p14:tracePt t="134743" x="5581650" y="4635500"/>
          <p14:tracePt t="134759" x="5461000" y="4603750"/>
          <p14:tracePt t="134775" x="5391150" y="4559300"/>
          <p14:tracePt t="134791" x="5314950" y="4470400"/>
          <p14:tracePt t="134809" x="5289550" y="4432300"/>
          <p14:tracePt t="134825" x="5270500" y="4400550"/>
          <p14:tracePt t="134842" x="5270500" y="4349750"/>
          <p14:tracePt t="134859" x="5270500" y="4311650"/>
          <p14:tracePt t="134875" x="5295900" y="4248150"/>
          <p14:tracePt t="134892" x="5327650" y="4203700"/>
          <p14:tracePt t="134909" x="5372100" y="4171950"/>
          <p14:tracePt t="134925" x="5461000" y="4133850"/>
          <p14:tracePt t="134942" x="5537200" y="4121150"/>
          <p14:tracePt t="134958" x="5702300" y="4146550"/>
          <p14:tracePt t="134975" x="5797550" y="4184650"/>
          <p14:tracePt t="134991" x="5892800" y="4254500"/>
          <p14:tracePt t="135008" x="5930900" y="4298950"/>
          <p14:tracePt t="135024" x="5949950" y="4337050"/>
          <p14:tracePt t="135041" x="5956300" y="4362450"/>
          <p14:tracePt t="135058" x="5956300" y="4381500"/>
          <p14:tracePt t="135075" x="5911850" y="4432300"/>
          <p14:tracePt t="135092" x="5861050" y="4464050"/>
          <p14:tracePt t="135108" x="5803900" y="4495800"/>
          <p14:tracePt t="135125" x="5740400" y="4521200"/>
          <p14:tracePt t="135142" x="5689600" y="4521200"/>
          <p14:tracePt t="135159" x="5626100" y="4521200"/>
          <p14:tracePt t="135175" x="5486400" y="4464050"/>
          <p14:tracePt t="135192" x="5410200" y="4432300"/>
          <p14:tracePt t="135208" x="5365750" y="4400550"/>
          <p14:tracePt t="135225" x="5353050" y="4394200"/>
          <p14:tracePt t="135291" x="5353050" y="4387850"/>
          <p14:tracePt t="136031" x="5346700" y="4387850"/>
          <p14:tracePt t="136176" x="5340350" y="4387850"/>
          <p14:tracePt t="136183" x="5321300" y="4387850"/>
          <p14:tracePt t="136192" x="5308600" y="4387850"/>
          <p14:tracePt t="136209" x="5232400" y="4381500"/>
          <p14:tracePt t="136225" x="5060950" y="4349750"/>
          <p14:tracePt t="136242" x="4895850" y="4324350"/>
          <p14:tracePt t="136258" x="4705350" y="4286250"/>
          <p14:tracePt t="136292" x="4470400" y="4241800"/>
          <p14:tracePt t="136294" x="4413250" y="4222750"/>
          <p14:tracePt t="136325" x="4197350" y="4191000"/>
          <p14:tracePt t="136358" x="3917950" y="4165600"/>
          <p14:tracePt t="136376" x="3829050" y="4152900"/>
          <p14:tracePt t="136392" x="3740150" y="4146550"/>
          <p14:tracePt t="136409" x="3670300" y="4146550"/>
          <p14:tracePt t="136425" x="3530600" y="4159250"/>
          <p14:tracePt t="136442" x="3454400" y="4159250"/>
          <p14:tracePt t="136459" x="3390900" y="4159250"/>
          <p14:tracePt t="136475" x="3314700" y="4159250"/>
          <p14:tracePt t="136492" x="3282950" y="4159250"/>
          <p14:tracePt t="136508" x="3244850" y="4159250"/>
          <p14:tracePt t="136525" x="3162300" y="4159250"/>
          <p14:tracePt t="136542" x="3105150" y="4159250"/>
          <p14:tracePt t="136558" x="3016250" y="4152900"/>
          <p14:tracePt t="136575" x="2978150" y="4152900"/>
          <p14:tracePt t="136591" x="2921000" y="4146550"/>
          <p14:tracePt t="136609" x="2901950" y="4140200"/>
          <p14:tracePt t="136626" x="2895600" y="4133850"/>
          <p14:tracePt t="136642" x="2889250" y="4133850"/>
          <p14:tracePt t="136682" x="2882900" y="4127500"/>
          <p14:tracePt t="136711" x="2889250" y="4121150"/>
          <p14:tracePt t="136718" x="2895600" y="4102100"/>
          <p14:tracePt t="136725" x="2927350" y="4076700"/>
          <p14:tracePt t="136742" x="3016250" y="3987800"/>
          <p14:tracePt t="136758" x="3251200" y="3803650"/>
          <p14:tracePt t="136775" x="3416300" y="3708400"/>
          <p14:tracePt t="136778" x="3486150" y="3683000"/>
          <p14:tracePt t="136793" x="3594100" y="3644900"/>
          <p14:tracePt t="136809" x="3905250" y="3600450"/>
          <p14:tracePt t="136825" x="4102100" y="3600450"/>
          <p14:tracePt t="136841" x="4476750" y="3632200"/>
          <p14:tracePt t="136858" x="4673600" y="3683000"/>
          <p14:tracePt t="136876" x="4864100" y="3765550"/>
          <p14:tracePt t="136892" x="5130800" y="3898900"/>
          <p14:tracePt t="136910" x="5270500" y="3968750"/>
          <p14:tracePt t="136925" x="5410200" y="4051300"/>
          <p14:tracePt t="136942" x="5486400" y="4095750"/>
          <p14:tracePt t="136958" x="5524500" y="4133850"/>
          <p14:tracePt t="136975" x="5556250" y="4165600"/>
          <p14:tracePt t="136992" x="5562600" y="4178300"/>
          <p14:tracePt t="137008" x="5562600" y="4184650"/>
          <p14:tracePt t="137043" x="5556250" y="4203700"/>
          <p14:tracePt t="137058" x="5486400" y="4248150"/>
          <p14:tracePt t="137075" x="5403850" y="4298950"/>
          <p14:tracePt t="137092" x="5207000" y="4394200"/>
          <p14:tracePt t="137109" x="5035550" y="4451350"/>
          <p14:tracePt t="137125" x="4794250" y="4514850"/>
          <p14:tracePt t="137141" x="4616450" y="4540250"/>
          <p14:tracePt t="137158" x="4425950" y="4540250"/>
          <p14:tracePt t="137175" x="4191000" y="4527550"/>
          <p14:tracePt t="137191" x="4044950" y="4508500"/>
          <p14:tracePt t="137208" x="3829050" y="4489450"/>
          <p14:tracePt t="137225" x="3708400" y="4476750"/>
          <p14:tracePt t="137241" x="3581400" y="4451350"/>
          <p14:tracePt t="137258" x="3384550" y="4432300"/>
          <p14:tracePt t="137275" x="3257550" y="4432300"/>
          <p14:tracePt t="137279" x="3200400" y="4432300"/>
          <p14:tracePt t="137292" x="3117850" y="4432300"/>
          <p14:tracePt t="137309" x="3079750" y="4425950"/>
          <p14:tracePt t="137326" x="3067050" y="4419600"/>
          <p14:tracePt t="137342" x="3060700" y="4394200"/>
          <p14:tracePt t="137358" x="3067050" y="4362450"/>
          <p14:tracePt t="137375" x="3098800" y="4273550"/>
          <p14:tracePt t="137392" x="3124200" y="4229100"/>
          <p14:tracePt t="137408" x="3181350" y="4171950"/>
          <p14:tracePt t="137426" x="3333750" y="4076700"/>
          <p14:tracePt t="137442" x="3511550" y="4006850"/>
          <p14:tracePt t="137459" x="3733800" y="3937000"/>
          <p14:tracePt t="137475" x="4127500" y="3854450"/>
          <p14:tracePt t="137492" x="4330700" y="3854450"/>
          <p14:tracePt t="137509" x="4603750" y="3892550"/>
          <p14:tracePt t="137527" x="4730750" y="3943350"/>
          <p14:tracePt t="137542" x="4813300" y="3987800"/>
          <p14:tracePt t="137558" x="4876800" y="4032250"/>
          <p14:tracePt t="137576" x="4902200" y="4051300"/>
          <p14:tracePt t="137592" x="4914900" y="4076700"/>
          <p14:tracePt t="137608" x="4921250" y="4076700"/>
          <p14:tracePt t="137625" x="4914900" y="4095750"/>
          <p14:tracePt t="137642" x="4889500" y="4127500"/>
          <p14:tracePt t="137659" x="4826000" y="4171950"/>
          <p14:tracePt t="137675" x="4622800" y="4286250"/>
          <p14:tracePt t="137692" x="4432300" y="4368800"/>
          <p14:tracePt t="137708" x="4140200" y="4464050"/>
          <p14:tracePt t="137725" x="3937000" y="4489450"/>
          <p14:tracePt t="137743" x="3778250" y="4502150"/>
          <p14:tracePt t="137758" x="3581400" y="4483100"/>
          <p14:tracePt t="137775" x="3498850" y="4445000"/>
          <p14:tracePt t="137779" x="3467100" y="4425950"/>
          <p14:tracePt t="137792" x="3409950" y="4387850"/>
          <p14:tracePt t="137809" x="3371850" y="4349750"/>
          <p14:tracePt t="137826" x="3346450" y="4298950"/>
          <p14:tracePt t="137843" x="3333750" y="4241800"/>
          <p14:tracePt t="137859" x="3327400" y="4210050"/>
          <p14:tracePt t="137876" x="3327400" y="4178300"/>
          <p14:tracePt t="137892" x="3340100" y="4146550"/>
          <p14:tracePt t="137909" x="3352800" y="4133850"/>
          <p14:tracePt t="137925" x="3384550" y="4121150"/>
          <p14:tracePt t="137942" x="3403600" y="4114800"/>
          <p14:tracePt t="137958" x="3422650" y="4114800"/>
          <p14:tracePt t="137975" x="3429000" y="4114800"/>
          <p14:tracePt t="137992" x="3429000" y="4121150"/>
          <p14:tracePt t="138025" x="3429000" y="4127500"/>
          <p14:tracePt t="138132" x="3435350" y="4127500"/>
          <p14:tracePt t="138146" x="3441700" y="4127500"/>
          <p14:tracePt t="138153" x="3454400" y="4121150"/>
          <p14:tracePt t="138163" x="3479800" y="4114800"/>
          <p14:tracePt t="138175" x="3549650" y="4083050"/>
          <p14:tracePt t="138192" x="3670300" y="4044950"/>
          <p14:tracePt t="138208" x="4006850" y="3975100"/>
          <p14:tracePt t="138225" x="4292600" y="3943350"/>
          <p14:tracePt t="138241" x="4635500" y="3924300"/>
          <p14:tracePt t="138258" x="4832350" y="3924300"/>
          <p14:tracePt t="138275" x="5016500" y="3924300"/>
          <p14:tracePt t="138277" x="5099050" y="3937000"/>
          <p14:tracePt t="138291" x="5251450" y="3949700"/>
          <p14:tracePt t="138308" x="5372100" y="3981450"/>
          <p14:tracePt t="138325" x="5518150" y="4013200"/>
          <p14:tracePt t="138342" x="5594350" y="4038600"/>
          <p14:tracePt t="138358" x="5645150" y="4044950"/>
          <p14:tracePt t="138375" x="5670550" y="4051300"/>
          <p14:tracePt t="138639" x="5651500" y="4064000"/>
          <p14:tracePt t="138646" x="5626100" y="4070350"/>
          <p14:tracePt t="138659" x="5600700" y="4083050"/>
          <p14:tracePt t="138675" x="5530850" y="4102100"/>
          <p14:tracePt t="138693" x="5518150" y="4108450"/>
          <p14:tracePt t="138709" x="5505450" y="4108450"/>
          <p14:tracePt t="138725" x="5499100" y="4108450"/>
          <p14:tracePt t="138742" x="5486400" y="4108450"/>
          <p14:tracePt t="138759" x="5378450" y="4108450"/>
          <p14:tracePt t="138776" x="5232400" y="4095750"/>
          <p14:tracePt t="138779" x="5156200" y="4083050"/>
          <p14:tracePt t="138793" x="5016500" y="4070350"/>
          <p14:tracePt t="138809" x="4895850" y="4064000"/>
          <p14:tracePt t="138825" x="4756150" y="4051300"/>
          <p14:tracePt t="138842" x="4679950" y="4057650"/>
          <p14:tracePt t="138860" x="4584700" y="4057650"/>
          <p14:tracePt t="138875" x="4387850" y="4070350"/>
          <p14:tracePt t="138892" x="4241800" y="4076700"/>
          <p14:tracePt t="138908" x="4133850" y="4076700"/>
          <p14:tracePt t="138925" x="4032250" y="4076700"/>
          <p14:tracePt t="138943" x="4006850" y="4076700"/>
          <p14:tracePt t="138959" x="3994150" y="4076700"/>
          <p14:tracePt t="138978" x="3987800" y="4076700"/>
          <p14:tracePt t="138992" x="3981450" y="4076700"/>
          <p14:tracePt t="139009" x="3949700" y="4083050"/>
          <p14:tracePt t="139026" x="3860800" y="4102100"/>
          <p14:tracePt t="139042" x="3676650" y="4121150"/>
          <p14:tracePt t="139059" x="3619500" y="4121150"/>
          <p14:tracePt t="139075" x="3587750" y="4127500"/>
          <p14:tracePt t="139092" x="3581400" y="4127500"/>
          <p14:tracePt t="139110" x="3575050" y="4127500"/>
          <p14:tracePt t="139142" x="3581400" y="4127500"/>
          <p14:tracePt t="140205" x="3594100" y="4127500"/>
          <p14:tracePt t="140211" x="3613150" y="4114800"/>
          <p14:tracePt t="140225" x="3663950" y="4095750"/>
          <p14:tracePt t="140242" x="3733800" y="4076700"/>
          <p14:tracePt t="140258" x="3810000" y="4064000"/>
          <p14:tracePt t="140275" x="3905250" y="4057650"/>
          <p14:tracePt t="140292" x="3962400" y="4070350"/>
          <p14:tracePt t="140294" x="4000500" y="4076700"/>
          <p14:tracePt t="140325" x="4152900" y="4108450"/>
          <p14:tracePt t="140358" x="4495800" y="4184650"/>
          <p14:tracePt t="140391" x="4819650" y="4305300"/>
          <p14:tracePt t="140408" x="4959350" y="4356100"/>
          <p14:tracePt t="140425" x="5124450" y="4438650"/>
          <p14:tracePt t="140442" x="5207000" y="4476750"/>
          <p14:tracePt t="140458" x="5308600" y="4508500"/>
          <p14:tracePt t="140475" x="5480050" y="4546600"/>
          <p14:tracePt t="140492" x="5600700" y="4559300"/>
          <p14:tracePt t="140508" x="5816600" y="4597400"/>
          <p14:tracePt t="140525" x="5956300" y="4603750"/>
          <p14:tracePt t="140543" x="6076950" y="4591050"/>
          <p14:tracePt t="140559" x="6229350" y="4572000"/>
          <p14:tracePt t="140575" x="6311900" y="4540250"/>
          <p14:tracePt t="140592" x="6400800" y="4489450"/>
          <p14:tracePt t="140609" x="6445250" y="4451350"/>
          <p14:tracePt t="140626" x="6483350" y="4419600"/>
          <p14:tracePt t="140642" x="6521450" y="4381500"/>
          <p14:tracePt t="140659" x="6534150" y="4368800"/>
          <p14:tracePt t="140675" x="6559550" y="4330700"/>
          <p14:tracePt t="140692" x="6578600" y="4305300"/>
          <p14:tracePt t="140709" x="6591300" y="4292600"/>
          <p14:tracePt t="140725" x="6597650" y="4279900"/>
          <p14:tracePt t="140801" x="6604000" y="4279900"/>
          <p14:tracePt t="140842" x="6610350" y="4279900"/>
          <p14:tracePt t="140849" x="6623050" y="4279900"/>
          <p14:tracePt t="140859" x="6642100" y="4292600"/>
          <p14:tracePt t="140876" x="6711950" y="4324350"/>
          <p14:tracePt t="140892" x="6902450" y="4394200"/>
          <p14:tracePt t="140909" x="7048500" y="4457700"/>
          <p14:tracePt t="140925" x="7258050" y="4546600"/>
          <p14:tracePt t="140942" x="7391400" y="4610100"/>
          <p14:tracePt t="140959" x="7524750" y="4660900"/>
          <p14:tracePt t="140975" x="7664450" y="4705350"/>
          <p14:tracePt t="140992" x="7696200" y="4711700"/>
          <p14:tracePt t="141009" x="7715250" y="4718050"/>
          <p14:tracePt t="141071" x="7715250" y="4711700"/>
          <p14:tracePt t="141100" x="7715250" y="4705350"/>
          <p14:tracePt t="141126" x="7715250" y="4699000"/>
          <p14:tracePt t="141140" x="7702550" y="4699000"/>
          <p14:tracePt t="141147" x="7670800" y="4679950"/>
          <p14:tracePt t="141159" x="7613650" y="4648200"/>
          <p14:tracePt t="141175" x="7416800" y="4527550"/>
          <p14:tracePt t="141192" x="7346950" y="4489450"/>
          <p14:tracePt t="141208" x="7302500" y="4476750"/>
          <p14:tracePt t="141225" x="7150100" y="4483100"/>
          <p14:tracePt t="141242" x="7029450" y="4502150"/>
          <p14:tracePt t="141258" x="6877050" y="4546600"/>
          <p14:tracePt t="141275" x="6794500" y="4565650"/>
          <p14:tracePt t="141278" x="6762750" y="4578350"/>
          <p14:tracePt t="141292" x="6731000" y="4591050"/>
          <p14:tracePt t="141309" x="6686550" y="4610100"/>
          <p14:tracePt t="141325" x="6680200" y="4616450"/>
          <p14:tracePt t="141342" x="6673850" y="4622800"/>
          <p14:tracePt t="141359" x="6667500" y="4622800"/>
          <p14:tracePt t="141444" x="6667500" y="4616450"/>
          <p14:tracePt t="141514" x="6654800" y="4610100"/>
          <p14:tracePt t="141521" x="6635750" y="4597400"/>
          <p14:tracePt t="141527" x="6610350" y="4578350"/>
          <p14:tracePt t="141542" x="6540500" y="4533900"/>
          <p14:tracePt t="141559" x="6483350" y="4495800"/>
          <p14:tracePt t="141576" x="6445250" y="4476750"/>
          <p14:tracePt t="141592" x="6426200" y="4464050"/>
          <p14:tracePt t="141719" x="6419850" y="4464050"/>
          <p14:tracePt t="141821" x="6438900" y="4464050"/>
          <p14:tracePt t="141828" x="6445250" y="4457700"/>
          <p14:tracePt t="141842" x="6521450" y="4451350"/>
          <p14:tracePt t="141859" x="6642100" y="4438650"/>
          <p14:tracePt t="141875" x="6896100" y="4419600"/>
          <p14:tracePt t="141892" x="7086600" y="4413250"/>
          <p14:tracePt t="141910" x="7289800" y="4413250"/>
          <p14:tracePt t="141925" x="7594600" y="4400550"/>
          <p14:tracePt t="141942" x="7759700" y="4394200"/>
          <p14:tracePt t="141959" x="7956550" y="4368800"/>
          <p14:tracePt t="141975" x="8026400" y="4362450"/>
          <p14:tracePt t="141992" x="8077200" y="4356100"/>
          <p14:tracePt t="142010" x="8096250" y="4356100"/>
          <p14:tracePt t="142042" x="8102600" y="4356100"/>
          <p14:tracePt t="142895" x="8089900" y="4356100"/>
          <p14:tracePt t="142902" x="8077200" y="4356100"/>
          <p14:tracePt t="142909" x="8058150" y="4356100"/>
          <p14:tracePt t="142926" x="8001000" y="4368800"/>
          <p14:tracePt t="142943" x="7918450" y="4387850"/>
          <p14:tracePt t="142959" x="7740650" y="4425950"/>
          <p14:tracePt t="142976" x="7600950" y="4451350"/>
          <p14:tracePt t="143009" x="7200900" y="4483100"/>
          <p14:tracePt t="143042" x="6775450" y="4464050"/>
          <p14:tracePt t="143075" x="6115050" y="4394200"/>
          <p14:tracePt t="143092" x="5689600" y="4356100"/>
          <p14:tracePt t="143110" x="5207000" y="4330700"/>
          <p14:tracePt t="143125" x="4464050" y="4305300"/>
          <p14:tracePt t="143142" x="4006850" y="4311650"/>
          <p14:tracePt t="143159" x="3321050" y="4362450"/>
          <p14:tracePt t="143175" x="2997200" y="4394200"/>
          <p14:tracePt t="143192" x="2635250" y="4438650"/>
          <p14:tracePt t="143209" x="2159000" y="4514850"/>
          <p14:tracePt t="143225" x="1949450" y="4552950"/>
          <p14:tracePt t="143242" x="1701800" y="4584700"/>
          <p14:tracePt t="143259" x="1612900" y="4584700"/>
          <p14:tracePt t="143275" x="1562100" y="4584700"/>
          <p14:tracePt t="143279" x="1555750" y="4578350"/>
          <p14:tracePt t="143292" x="1530350" y="4572000"/>
          <p14:tracePt t="143309" x="1511300" y="4552950"/>
          <p14:tracePt t="143646" x="1441450" y="4552950"/>
          <p14:tracePt t="143654" x="1365250" y="4552950"/>
          <p14:tracePt t="143662" x="1282700" y="4552950"/>
          <p14:tracePt t="143675" x="1117600" y="4572000"/>
          <p14:tracePt t="143692" x="990600" y="4578350"/>
          <p14:tracePt t="143709" x="863600" y="4597400"/>
          <p14:tracePt t="143725" x="711200" y="4603750"/>
          <p14:tracePt t="143742" x="641350" y="4610100"/>
          <p14:tracePt t="143776" x="565150" y="4610100"/>
          <p14:tracePt t="143780" x="546100" y="4610100"/>
          <p14:tracePt t="143809" x="514350" y="4622800"/>
          <p14:tracePt t="143842" x="476250" y="4648200"/>
          <p14:tracePt t="143859" x="463550" y="4654550"/>
          <p14:tracePt t="143875" x="457200" y="4660900"/>
          <p14:tracePt t="143893" x="450850" y="4660900"/>
          <p14:tracePt t="143926" x="444500" y="4660900"/>
          <p14:tracePt t="144085" x="438150" y="4667250"/>
          <p14:tracePt t="144141" x="431800" y="4667250"/>
          <p14:tracePt t="144708" x="457200" y="4667250"/>
          <p14:tracePt t="144715" x="520700" y="4660900"/>
          <p14:tracePt t="144725" x="584200" y="4648200"/>
          <p14:tracePt t="144742" x="723900" y="4641850"/>
          <p14:tracePt t="144759" x="965200" y="4635500"/>
          <p14:tracePt t="144775" x="1136650" y="4635500"/>
          <p14:tracePt t="144792" x="1371600" y="4641850"/>
          <p14:tracePt t="144809" x="1479550" y="4654550"/>
          <p14:tracePt t="144842" x="1682750" y="4673600"/>
          <p14:tracePt t="144876" x="1917700" y="4673600"/>
          <p14:tracePt t="144910" x="2070100" y="4673600"/>
          <p14:tracePt t="144926" x="2171700" y="4673600"/>
          <p14:tracePt t="144942" x="2228850" y="4679950"/>
          <p14:tracePt t="144959" x="2305050" y="4679950"/>
          <p14:tracePt t="144976" x="2336800" y="4679950"/>
          <p14:tracePt t="144993" x="2355850" y="4679950"/>
          <p14:tracePt t="145009" x="2362200" y="4679950"/>
          <p14:tracePt t="145042" x="2362200" y="4686300"/>
          <p14:tracePt t="145133" x="2362200" y="4692650"/>
          <p14:tracePt t="145236" x="2362200" y="4686300"/>
          <p14:tracePt t="145250" x="2355850" y="4686300"/>
          <p14:tracePt t="145259" x="2349500" y="4686300"/>
          <p14:tracePt t="146318" x="2355850" y="4686300"/>
          <p14:tracePt t="146331" x="2362200" y="4692650"/>
          <p14:tracePt t="146346" x="2368550" y="4692650"/>
          <p14:tracePt t="146352" x="2374900" y="4692650"/>
          <p14:tracePt t="146374" x="2381250" y="4692650"/>
          <p14:tracePt t="146380" x="2387600" y="4692650"/>
          <p14:tracePt t="146409" x="2438400" y="4692650"/>
          <p14:tracePt t="146442" x="2546350" y="4692650"/>
          <p14:tracePt t="146459" x="2641600" y="4692650"/>
          <p14:tracePt t="146475" x="2711450" y="4692650"/>
          <p14:tracePt t="146492" x="2838450" y="4711700"/>
          <p14:tracePt t="146509" x="2940050" y="4711700"/>
          <p14:tracePt t="146526" x="3086100" y="4711700"/>
          <p14:tracePt t="146542" x="3175000" y="4711700"/>
          <p14:tracePt t="146560" x="3263900" y="4711700"/>
          <p14:tracePt t="146576" x="3409950" y="4711700"/>
          <p14:tracePt t="146592" x="3498850" y="4711700"/>
          <p14:tracePt t="146609" x="3619500" y="4699000"/>
          <p14:tracePt t="146626" x="3695700" y="4692650"/>
          <p14:tracePt t="146642" x="3765550" y="4679950"/>
          <p14:tracePt t="146659" x="3905250" y="4660900"/>
          <p14:tracePt t="146676" x="3968750" y="4629150"/>
          <p14:tracePt t="146692" x="4032250" y="4591050"/>
          <p14:tracePt t="146709" x="4057650" y="4572000"/>
          <p14:tracePt t="146726" x="4089400" y="4540250"/>
          <p14:tracePt t="146742" x="4133850" y="4489450"/>
          <p14:tracePt t="146759" x="4146550" y="4451350"/>
          <p14:tracePt t="146775" x="4152900" y="4413250"/>
          <p14:tracePt t="146792" x="4152900" y="4387850"/>
          <p14:tracePt t="146808" x="4152900" y="4368800"/>
          <p14:tracePt t="146825" x="4127500" y="4330700"/>
          <p14:tracePt t="146842" x="4095750" y="4311650"/>
          <p14:tracePt t="146859" x="4006850" y="4260850"/>
          <p14:tracePt t="146875" x="3892550" y="4248150"/>
          <p14:tracePt t="146892" x="3784600" y="4222750"/>
          <p14:tracePt t="146909" x="3619500" y="4191000"/>
          <p14:tracePt t="146926" x="3492500" y="4171950"/>
          <p14:tracePt t="146942" x="3276600" y="4171950"/>
          <p14:tracePt t="146959" x="3149600" y="4184650"/>
          <p14:tracePt t="146976" x="3028950" y="4210050"/>
          <p14:tracePt t="146992" x="2851150" y="4248150"/>
          <p14:tracePt t="147009" x="2762250" y="4279900"/>
          <p14:tracePt t="147025" x="2679700" y="4305300"/>
          <p14:tracePt t="147043" x="2660650" y="4324350"/>
          <p14:tracePt t="147060" x="2641600" y="4349750"/>
          <p14:tracePt t="147076" x="2635250" y="4375150"/>
          <p14:tracePt t="147092" x="2628900" y="4413250"/>
          <p14:tracePt t="147109" x="2628900" y="4514850"/>
          <p14:tracePt t="147126" x="2628900" y="4591050"/>
          <p14:tracePt t="147143" x="2641600" y="4660900"/>
          <p14:tracePt t="147159" x="2692400" y="4756150"/>
          <p14:tracePt t="147175" x="2749550" y="4826000"/>
          <p14:tracePt t="147192" x="2876550" y="4933950"/>
          <p14:tracePt t="147209" x="2984500" y="5010150"/>
          <p14:tracePt t="147225" x="3086100" y="5073650"/>
          <p14:tracePt t="147243" x="3289300" y="5137150"/>
          <p14:tracePt t="147259" x="3429000" y="5162550"/>
          <p14:tracePt t="147275" x="3670300" y="5168900"/>
          <p14:tracePt t="147292" x="3854450" y="5143500"/>
          <p14:tracePt t="147309" x="4006850" y="5105400"/>
          <p14:tracePt t="147326" x="4260850" y="4972050"/>
          <p14:tracePt t="147342" x="4387850" y="4870450"/>
          <p14:tracePt t="147359" x="4591050" y="4686300"/>
          <p14:tracePt t="147375" x="4667250" y="4591050"/>
          <p14:tracePt t="147392" x="4730750" y="4451350"/>
          <p14:tracePt t="147409" x="4743450" y="4394200"/>
          <p14:tracePt t="147427" x="4737100" y="4318000"/>
          <p14:tracePt t="147442" x="4686300" y="4254500"/>
          <p14:tracePt t="147459" x="4603750" y="4210050"/>
          <p14:tracePt t="147475" x="4432300" y="4127500"/>
          <p14:tracePt t="147492" x="4311650" y="4095750"/>
          <p14:tracePt t="147510" x="4159250" y="4051300"/>
          <p14:tracePt t="147526" x="3930650" y="4025900"/>
          <p14:tracePt t="147542" x="3784600" y="4025900"/>
          <p14:tracePt t="147560" x="3562350" y="4051300"/>
          <p14:tracePt t="147576" x="3435350" y="4089400"/>
          <p14:tracePt t="147593" x="3352800" y="4133850"/>
          <p14:tracePt t="147609" x="3282950" y="4184650"/>
          <p14:tracePt t="147626" x="3257550" y="4229100"/>
          <p14:tracePt t="147642" x="3232150" y="4292600"/>
          <p14:tracePt t="147659" x="3232150" y="4362450"/>
          <p14:tracePt t="147676" x="3232150" y="4445000"/>
          <p14:tracePt t="147692" x="3251200" y="4559300"/>
          <p14:tracePt t="147709" x="3282950" y="4616450"/>
          <p14:tracePt t="147725" x="3359150" y="4699000"/>
          <p14:tracePt t="147742" x="3441700" y="4756150"/>
          <p14:tracePt t="147760" x="3549650" y="4819650"/>
          <p14:tracePt t="147775" x="3721100" y="4908550"/>
          <p14:tracePt t="147792" x="3867150" y="4978400"/>
          <p14:tracePt t="147809" x="4070350" y="5016500"/>
          <p14:tracePt t="147826" x="4191000" y="5022850"/>
          <p14:tracePt t="147843" x="4286250" y="5035550"/>
          <p14:tracePt t="147859" x="4400550" y="5016500"/>
          <p14:tracePt t="147876" x="4464050" y="4991100"/>
          <p14:tracePt t="147892" x="4546600" y="4946650"/>
          <p14:tracePt t="147909" x="4578350" y="4914900"/>
          <p14:tracePt t="147925" x="4622800" y="4851400"/>
          <p14:tracePt t="147943" x="4635500" y="4826000"/>
          <p14:tracePt t="147959" x="4641850" y="4800600"/>
          <p14:tracePt t="147975" x="4641850" y="4781550"/>
          <p14:tracePt t="147992" x="4641850" y="4768850"/>
          <p14:tracePt t="148009" x="4641850" y="4762500"/>
          <p14:tracePt t="148043" x="4635500" y="4762500"/>
          <p14:tracePt t="148059" x="4470400" y="4724400"/>
          <p14:tracePt t="148075" x="4324350" y="4692650"/>
          <p14:tracePt t="148093" x="4260850" y="4679950"/>
          <p14:tracePt t="148109" x="4191000" y="4673600"/>
          <p14:tracePt t="148126" x="4102100" y="4673600"/>
          <p14:tracePt t="148142" x="4025900" y="4686300"/>
          <p14:tracePt t="148159" x="4006850" y="4686300"/>
          <p14:tracePt t="148176" x="3956050" y="4699000"/>
          <p14:tracePt t="148192" x="3886200" y="4718050"/>
          <p14:tracePt t="148209" x="3860800" y="4724400"/>
          <p14:tracePt t="148226" x="3841750" y="4730750"/>
          <p14:tracePt t="148243" x="3803650" y="4737100"/>
          <p14:tracePt t="148259" x="3759200" y="4749800"/>
          <p14:tracePt t="148276" x="3740150" y="4749800"/>
          <p14:tracePt t="148349" x="3740150" y="4737100"/>
          <p14:tracePt t="148357" x="3752850" y="4730750"/>
          <p14:tracePt t="148364" x="3771900" y="4718050"/>
          <p14:tracePt t="148377" x="3797300" y="4699000"/>
          <p14:tracePt t="148392" x="3981450" y="4603750"/>
          <p14:tracePt t="148409" x="4152900" y="4559300"/>
          <p14:tracePt t="148426" x="4400550" y="4514850"/>
          <p14:tracePt t="148443" x="4559300" y="4514850"/>
          <p14:tracePt t="148459" x="4705350" y="4514850"/>
          <p14:tracePt t="148476" x="4845050" y="4514850"/>
          <p14:tracePt t="148492" x="4889500" y="4514850"/>
          <p14:tracePt t="148509" x="4908550" y="4514850"/>
          <p14:tracePt t="148579" x="4870450" y="4483100"/>
          <p14:tracePt t="148586" x="4806950" y="4451350"/>
          <p14:tracePt t="148594" x="4730750" y="4419600"/>
          <p14:tracePt t="148609" x="4584700" y="4343400"/>
          <p14:tracePt t="148627" x="4445000" y="4273550"/>
          <p14:tracePt t="148644" x="4248150" y="4216400"/>
          <p14:tracePt t="148659" x="4095750" y="4178300"/>
          <p14:tracePt t="148675" x="3898900" y="4178300"/>
          <p14:tracePt t="148693" x="3759200" y="4184650"/>
          <p14:tracePt t="148710" x="3594100" y="4197350"/>
          <p14:tracePt t="148726" x="3390900" y="4222750"/>
          <p14:tracePt t="148743" x="3302000" y="4248150"/>
          <p14:tracePt t="148759" x="3238500" y="4267200"/>
          <p14:tracePt t="148776" x="3200400" y="4279900"/>
          <p14:tracePt t="148793" x="3187700" y="4292600"/>
          <p14:tracePt t="148796" x="3181350" y="4305300"/>
          <p14:tracePt t="148809" x="3168650" y="4343400"/>
          <p14:tracePt t="148826" x="3168650" y="4413250"/>
          <p14:tracePt t="148842" x="3187700" y="4533900"/>
          <p14:tracePt t="148859" x="3200400" y="4610100"/>
          <p14:tracePt t="148876" x="3219450" y="4660900"/>
          <p14:tracePt t="148893" x="3257550" y="4743450"/>
          <p14:tracePt t="148910" x="3295650" y="4775200"/>
          <p14:tracePt t="148925" x="3397250" y="4813300"/>
          <p14:tracePt t="148943" x="3492500" y="4813300"/>
          <p14:tracePt t="148959" x="3600450" y="4800600"/>
          <p14:tracePt t="148976" x="3721100" y="4737100"/>
          <p14:tracePt t="148992" x="3778250" y="4699000"/>
          <p14:tracePt t="149009" x="3803650" y="4660900"/>
          <p14:tracePt t="149025" x="3822700" y="4641850"/>
          <p14:tracePt t="149042" x="3829050" y="4622800"/>
          <p14:tracePt t="149059" x="3829050" y="4584700"/>
          <p14:tracePt t="149076" x="3829050" y="4540250"/>
          <p14:tracePt t="149092" x="3803650" y="4483100"/>
          <p14:tracePt t="149109" x="3784600" y="4445000"/>
          <p14:tracePt t="149126" x="3759200" y="4413250"/>
          <p14:tracePt t="149143" x="3702050" y="4387850"/>
          <p14:tracePt t="149159" x="3644900" y="4387850"/>
          <p14:tracePt t="149176" x="3524250" y="4387850"/>
          <p14:tracePt t="149193" x="3448050" y="4406900"/>
          <p14:tracePt t="149210" x="3365500" y="4445000"/>
          <p14:tracePt t="149226" x="3251200" y="4514850"/>
          <p14:tracePt t="149243" x="3225800" y="4533900"/>
          <p14:tracePt t="149259" x="3200400" y="4552950"/>
          <p14:tracePt t="149293" x="3200400" y="4559300"/>
          <p14:tracePt t="149309" x="3206750" y="4597400"/>
          <p14:tracePt t="149327" x="3225800" y="4641850"/>
          <p14:tracePt t="149342" x="3244850" y="4679950"/>
          <p14:tracePt t="149359" x="3263900" y="4718050"/>
          <p14:tracePt t="149376" x="3289300" y="4743450"/>
          <p14:tracePt t="149393" x="3314700" y="4781550"/>
          <p14:tracePt t="149409" x="3333750" y="4813300"/>
          <p14:tracePt t="149426" x="3359150" y="4838700"/>
          <p14:tracePt t="149443" x="3365500" y="4845050"/>
          <p14:tracePt t="149459" x="3371850" y="4851400"/>
          <p14:tracePt t="149565" x="3378200" y="4851400"/>
          <p14:tracePt t="149571" x="3384550" y="4845050"/>
          <p14:tracePt t="149580" x="3390900" y="4838700"/>
          <p14:tracePt t="149592" x="3390900" y="4832350"/>
          <p14:tracePt t="149610" x="3397250" y="4832350"/>
          <p14:tracePt t="149626" x="3403600" y="4826000"/>
          <p14:tracePt t="149654" x="3416300" y="4819650"/>
          <p14:tracePt t="149662" x="3448050" y="4806950"/>
          <p14:tracePt t="149676" x="3524250" y="4775200"/>
          <p14:tracePt t="149693" x="3613150" y="4743450"/>
          <p14:tracePt t="149710" x="3714750" y="4705350"/>
          <p14:tracePt t="149726" x="3879850" y="4660900"/>
          <p14:tracePt t="149743" x="3994150" y="4629150"/>
          <p14:tracePt t="149759" x="4127500" y="4591050"/>
          <p14:tracePt t="149776" x="4191000" y="4578350"/>
          <p14:tracePt t="149792" x="4229100" y="4559300"/>
          <p14:tracePt t="149795" x="4248150" y="4546600"/>
          <p14:tracePt t="149811" x="4279900" y="4527550"/>
          <p14:tracePt t="149827" x="4286250" y="4527550"/>
          <p14:tracePt t="149843" x="4298950" y="4521200"/>
          <p14:tracePt t="149918" x="4298950" y="4514850"/>
          <p14:tracePt t="149926" x="4279900" y="4502150"/>
          <p14:tracePt t="149933" x="4267200" y="4495800"/>
          <p14:tracePt t="149943" x="4210050" y="4457700"/>
          <p14:tracePt t="149959" x="4019550" y="4318000"/>
          <p14:tracePt t="149976" x="3892550" y="4235450"/>
          <p14:tracePt t="149994" x="3797300" y="4191000"/>
          <p14:tracePt t="150009" x="3708400" y="4152900"/>
          <p14:tracePt t="150026" x="3657600" y="4140200"/>
          <p14:tracePt t="150042" x="3562350" y="4146550"/>
          <p14:tracePt t="150059" x="3467100" y="4159250"/>
          <p14:tracePt t="150076" x="3378200" y="4171950"/>
          <p14:tracePt t="150092" x="3276600" y="4203700"/>
          <p14:tracePt t="150109" x="3232150" y="4222750"/>
          <p14:tracePt t="150125" x="3168650" y="4267200"/>
          <p14:tracePt t="150143" x="3143250" y="4298950"/>
          <p14:tracePt t="150159" x="3117850" y="4337050"/>
          <p14:tracePt t="150176" x="3098800" y="4406900"/>
          <p14:tracePt t="150192" x="3086100" y="4476750"/>
          <p14:tracePt t="150209" x="3092450" y="4559300"/>
          <p14:tracePt t="150226" x="3105150" y="4616450"/>
          <p14:tracePt t="150244" x="3124200" y="4699000"/>
          <p14:tracePt t="150260" x="3187700" y="4819650"/>
          <p14:tracePt t="150276" x="3238500" y="4883150"/>
          <p14:tracePt t="150292" x="3321050" y="4953000"/>
          <p14:tracePt t="150310" x="3403600" y="4997450"/>
          <p14:tracePt t="150327" x="3505200" y="5041900"/>
          <p14:tracePt t="150343" x="3689350" y="5054600"/>
          <p14:tracePt t="150359" x="3810000" y="5054600"/>
          <p14:tracePt t="150376" x="4025900" y="4997450"/>
          <p14:tracePt t="150393" x="4152900" y="4927600"/>
          <p14:tracePt t="150413" x="4260850" y="4845050"/>
          <p14:tracePt t="150426" x="4349750" y="4737100"/>
          <p14:tracePt t="150443" x="4375150" y="4686300"/>
          <p14:tracePt t="150459" x="4394200" y="4629150"/>
          <p14:tracePt t="150476" x="4400550" y="4597400"/>
          <p14:tracePt t="150493" x="4400550" y="4572000"/>
          <p14:tracePt t="150510" x="4375150" y="4540250"/>
          <p14:tracePt t="150526" x="4337050" y="4514850"/>
          <p14:tracePt t="150543" x="4241800" y="4464050"/>
          <p14:tracePt t="150560" x="4146550" y="4445000"/>
          <p14:tracePt t="150576" x="4064000" y="4438650"/>
          <p14:tracePt t="150593" x="3917950" y="4438650"/>
          <p14:tracePt t="150609" x="3822700" y="4451350"/>
          <p14:tracePt t="150626" x="3683000" y="4489450"/>
          <p14:tracePt t="150644" x="3606800" y="4521200"/>
          <p14:tracePt t="150659" x="3530600" y="4552950"/>
          <p14:tracePt t="150676" x="3460750" y="4572000"/>
          <p14:tracePt t="150694" x="3441700" y="4597400"/>
          <p14:tracePt t="150709" x="3422650" y="4629150"/>
          <p14:tracePt t="150726" x="3416300" y="4648200"/>
          <p14:tracePt t="150743" x="3416300" y="4667250"/>
          <p14:tracePt t="150759" x="3416300" y="4705350"/>
          <p14:tracePt t="150777" x="3422650" y="4730750"/>
          <p14:tracePt t="150793" x="3422650" y="4743450"/>
          <p14:tracePt t="150810" x="3422650" y="4749800"/>
          <p14:tracePt t="150826" x="3422650" y="4756150"/>
          <p14:tracePt t="150847" x="3435350" y="4756150"/>
          <p14:tracePt t="151251" x="3441700" y="4756150"/>
          <p14:tracePt t="151258" x="3473450" y="4768850"/>
          <p14:tracePt t="151265" x="3524250" y="4794250"/>
          <p14:tracePt t="151276" x="3587750" y="4819650"/>
          <p14:tracePt t="151292" x="3733800" y="4864100"/>
          <p14:tracePt t="151294" x="3822700" y="4895850"/>
          <p14:tracePt t="151309" x="3968750" y="4927600"/>
          <p14:tracePt t="151326" x="4152900" y="4953000"/>
          <p14:tracePt t="151360" x="4559300" y="4921250"/>
          <p14:tracePt t="151393" x="4781550" y="4781550"/>
          <p14:tracePt t="151426" x="4819650" y="4705350"/>
          <p14:tracePt t="151443" x="4813300" y="4679950"/>
          <p14:tracePt t="151459" x="4781550" y="4641850"/>
          <p14:tracePt t="151476" x="4673600" y="4559300"/>
          <p14:tracePt t="151494" x="4552950" y="4476750"/>
          <p14:tracePt t="151509" x="4470400" y="4432300"/>
          <p14:tracePt t="151526" x="4362450" y="4381500"/>
          <p14:tracePt t="151544" x="4248150" y="4330700"/>
          <p14:tracePt t="151560" x="4178300" y="4311650"/>
          <p14:tracePt t="151576" x="4127500" y="4292600"/>
          <p14:tracePt t="151592" x="4032250" y="4273550"/>
          <p14:tracePt t="151610" x="3943350" y="4273550"/>
          <p14:tracePt t="151626" x="3848100" y="4273550"/>
          <p14:tracePt t="151643" x="3746500" y="4286250"/>
          <p14:tracePt t="151660" x="3702050" y="4292600"/>
          <p14:tracePt t="151676" x="3657600" y="4318000"/>
          <p14:tracePt t="151693" x="3632200" y="4337050"/>
          <p14:tracePt t="151710" x="3600450" y="4368800"/>
          <p14:tracePt t="151726" x="3556000" y="4445000"/>
          <p14:tracePt t="151743" x="3517900" y="4508500"/>
          <p14:tracePt t="151759" x="3479800" y="4616450"/>
          <p14:tracePt t="151776" x="3473450" y="4667250"/>
          <p14:tracePt t="151793" x="3467100" y="4724400"/>
          <p14:tracePt t="151796" x="3473450" y="4730750"/>
          <p14:tracePt t="151810" x="3486150" y="4762500"/>
          <p14:tracePt t="151826" x="3511550" y="4781550"/>
          <p14:tracePt t="151843" x="3594100" y="4826000"/>
          <p14:tracePt t="151859" x="3676650" y="4845050"/>
          <p14:tracePt t="151876" x="3784600" y="4851400"/>
          <p14:tracePt t="151893" x="3956050" y="4845050"/>
          <p14:tracePt t="151909" x="4057650" y="4813300"/>
          <p14:tracePt t="151926" x="4159250" y="4756150"/>
          <p14:tracePt t="151943" x="4191000" y="4730750"/>
          <p14:tracePt t="151959" x="4210050" y="4724400"/>
          <p14:tracePt t="151976" x="4216400" y="4718050"/>
          <p14:tracePt t="152072" x="4197350" y="4705350"/>
          <p14:tracePt t="152079" x="4127500" y="4673600"/>
          <p14:tracePt t="152093" x="3994150" y="4622800"/>
          <p14:tracePt t="152110" x="3879850" y="4591050"/>
          <p14:tracePt t="152126" x="3721100" y="4572000"/>
          <p14:tracePt t="152143" x="3644900" y="4572000"/>
          <p14:tracePt t="152160" x="3613150" y="4572000"/>
          <p14:tracePt t="152193" x="3606800" y="4572000"/>
          <p14:tracePt t="152265" x="3600450" y="4578350"/>
          <p14:tracePt t="152558" x="3613150" y="4552950"/>
          <p14:tracePt t="152567" x="3657600" y="4495800"/>
          <p14:tracePt t="152576" x="3695700" y="4457700"/>
          <p14:tracePt t="152593" x="3822700" y="4318000"/>
          <p14:tracePt t="152610" x="3898900" y="4254500"/>
          <p14:tracePt t="152626" x="4025900" y="4159250"/>
          <p14:tracePt t="152643" x="4083050" y="4108450"/>
          <p14:tracePt t="152659" x="4133850" y="4070350"/>
          <p14:tracePt t="152693" x="4222750" y="4013200"/>
          <p14:tracePt t="152726" x="4241800" y="4006850"/>
          <p14:tracePt t="152800" x="4229100" y="4006850"/>
          <p14:tracePt t="152807" x="4216400" y="4013200"/>
          <p14:tracePt t="152813" x="4197350" y="4013200"/>
          <p14:tracePt t="152826" x="4171950" y="4019550"/>
          <p14:tracePt t="152843" x="4089400" y="4032250"/>
          <p14:tracePt t="152859" x="4064000" y="4038600"/>
          <p14:tracePt t="152876" x="4044950" y="4044950"/>
          <p14:tracePt t="152909" x="4038600" y="4044950"/>
          <p14:tracePt t="152926" x="4032250" y="4051300"/>
          <p14:tracePt t="152944" x="4000500" y="4057650"/>
          <p14:tracePt t="152959" x="3962400" y="4064000"/>
          <p14:tracePt t="152976" x="3949700" y="4070350"/>
          <p14:tracePt t="152994" x="3937000" y="4070350"/>
          <p14:tracePt t="153009" x="3892550" y="4076700"/>
          <p14:tracePt t="153026" x="3848100" y="4076700"/>
          <p14:tracePt t="153043" x="3816350" y="4083050"/>
          <p14:tracePt t="153059" x="3810000" y="4083050"/>
          <p14:tracePt t="153076" x="3803650" y="4083050"/>
          <p14:tracePt t="153226" x="3810000" y="4083050"/>
          <p14:tracePt t="153237" x="3822700" y="4083050"/>
          <p14:tracePt t="153244" x="3829050" y="4076700"/>
          <p14:tracePt t="153259" x="3879850" y="4064000"/>
          <p14:tracePt t="153277" x="3975100" y="4032250"/>
          <p14:tracePt t="153280" x="4019550" y="4025900"/>
          <p14:tracePt t="153293" x="4140200" y="3987800"/>
          <p14:tracePt t="153309" x="4273550" y="3956050"/>
          <p14:tracePt t="153326" x="4502150" y="3911600"/>
          <p14:tracePt t="153343" x="4660900" y="3892550"/>
          <p14:tracePt t="153361" x="4953000" y="3905250"/>
          <p14:tracePt t="153376" x="5168900" y="3930650"/>
          <p14:tracePt t="153392" x="5372100" y="3975100"/>
          <p14:tracePt t="153409" x="5638800" y="4064000"/>
          <p14:tracePt t="153425" x="5746750" y="4114800"/>
          <p14:tracePt t="153442" x="5791200" y="4140200"/>
          <p14:tracePt t="153459" x="5816600" y="4152900"/>
          <p14:tracePt t="153476" x="5822950" y="4152900"/>
          <p14:tracePt t="153513" x="5822950" y="4159250"/>
          <p14:tracePt t="153736" x="5816600" y="4159250"/>
          <p14:tracePt t="153743" x="5784850" y="4159250"/>
          <p14:tracePt t="153750" x="5740400" y="4159250"/>
          <p14:tracePt t="153760" x="5695950" y="4159250"/>
          <p14:tracePt t="153777" x="5588000" y="4159250"/>
          <p14:tracePt t="153779" x="5537200" y="4159250"/>
          <p14:tracePt t="153809" x="5302250" y="4159250"/>
          <p14:tracePt t="153843" x="5022850" y="4165600"/>
          <p14:tracePt t="153876" x="4781550" y="4165600"/>
          <p14:tracePt t="153893" x="4679950" y="4165600"/>
          <p14:tracePt t="153909" x="4508500" y="4159250"/>
          <p14:tracePt t="153926" x="4400550" y="4146550"/>
          <p14:tracePt t="153944" x="4292600" y="4140200"/>
          <p14:tracePt t="153960" x="4121150" y="4140200"/>
          <p14:tracePt t="153978" x="4032250" y="4140200"/>
          <p14:tracePt t="153993" x="3917950" y="4146550"/>
          <p14:tracePt t="154009" x="3873500" y="4152900"/>
          <p14:tracePt t="154026" x="3854450" y="4159250"/>
          <p14:tracePt t="154043" x="3841750" y="4159250"/>
          <p14:tracePt t="154554" x="3854450" y="4159250"/>
          <p14:tracePt t="154560" x="3873500" y="4159250"/>
          <p14:tracePt t="154567" x="3905250" y="4152900"/>
          <p14:tracePt t="154576" x="3962400" y="4152900"/>
          <p14:tracePt t="154609" x="4387850" y="4191000"/>
          <p14:tracePt t="154644" x="4940300" y="4318000"/>
          <p14:tracePt t="154676" x="5321300" y="4394200"/>
          <p14:tracePt t="154693" x="5486400" y="4419600"/>
          <p14:tracePt t="154710" x="5638800" y="4438650"/>
          <p14:tracePt t="154727" x="5715000" y="4438650"/>
          <p14:tracePt t="154743" x="5810250" y="4406900"/>
          <p14:tracePt t="154760" x="5854700" y="4375150"/>
          <p14:tracePt t="154776" x="5918200" y="4318000"/>
          <p14:tracePt t="154793" x="5949950" y="4273550"/>
          <p14:tracePt t="154798" x="5956300" y="4260850"/>
          <p14:tracePt t="154810" x="5962650" y="4235450"/>
          <p14:tracePt t="154826" x="5969000" y="4203700"/>
          <p14:tracePt t="154843" x="5969000" y="4197350"/>
          <p14:tracePt t="154860" x="5969000" y="4191000"/>
          <p14:tracePt t="154876" x="5905500" y="4146550"/>
          <p14:tracePt t="154894" x="5803900" y="4076700"/>
          <p14:tracePt t="154910" x="5689600" y="4000500"/>
          <p14:tracePt t="154926" x="5638800" y="3968750"/>
          <p14:tracePt t="154943" x="5416550" y="3892550"/>
          <p14:tracePt t="154960" x="5257800" y="3854450"/>
          <p14:tracePt t="154977" x="5111750" y="3822700"/>
          <p14:tracePt t="154993" x="4819650" y="3797300"/>
          <p14:tracePt t="155010" x="4616450" y="3797300"/>
          <p14:tracePt t="155026" x="4292600" y="3816350"/>
          <p14:tracePt t="155043" x="4076700" y="3854450"/>
          <p14:tracePt t="155060" x="3873500" y="3898900"/>
          <p14:tracePt t="155076" x="3606800" y="3968750"/>
          <p14:tracePt t="155093" x="3454400" y="4000500"/>
          <p14:tracePt t="155109" x="3333750" y="4044950"/>
          <p14:tracePt t="155126" x="3308350" y="4057650"/>
          <p14:tracePt t="155144" x="3289300" y="4057650"/>
          <p14:tracePt t="155179" x="3289300" y="4070350"/>
          <p14:tracePt t="155193" x="3289300" y="4089400"/>
          <p14:tracePt t="155210" x="3308350" y="4133850"/>
          <p14:tracePt t="155228" x="3384550" y="4248150"/>
          <p14:tracePt t="155243" x="3460750" y="4318000"/>
          <p14:tracePt t="155260" x="3562350" y="4387850"/>
          <p14:tracePt t="155276" x="3676650" y="4438650"/>
          <p14:tracePt t="155293" x="3721100" y="4464050"/>
          <p14:tracePt t="155298" x="3746500" y="4470400"/>
          <p14:tracePt t="155311" x="3784600" y="4483100"/>
          <p14:tracePt t="155327" x="3829050" y="4489450"/>
          <p14:tracePt t="155343" x="3911600" y="4495800"/>
          <p14:tracePt t="155360" x="4057650" y="4495800"/>
          <p14:tracePt t="155376" x="4165600" y="4495800"/>
          <p14:tracePt t="155393" x="4254500" y="4495800"/>
          <p14:tracePt t="155410" x="4368800" y="4495800"/>
          <p14:tracePt t="155426" x="4470400" y="4495800"/>
          <p14:tracePt t="155443" x="4610100" y="4476750"/>
          <p14:tracePt t="155460" x="4679950" y="4464050"/>
          <p14:tracePt t="155476" x="4730750" y="4451350"/>
          <p14:tracePt t="155493" x="4787900" y="4419600"/>
          <p14:tracePt t="155510" x="4838700" y="4394200"/>
          <p14:tracePt t="155526" x="4921250" y="4324350"/>
          <p14:tracePt t="155543" x="4991100" y="4248150"/>
          <p14:tracePt t="155559" x="5086350" y="4127500"/>
          <p14:tracePt t="155576" x="5137150" y="4051300"/>
          <p14:tracePt t="155592" x="5162550" y="3987800"/>
          <p14:tracePt t="155609" x="5181600" y="3937000"/>
          <p14:tracePt t="155626" x="5181600" y="3917950"/>
          <p14:tracePt t="155642" x="5181600" y="3905250"/>
          <p14:tracePt t="155684" x="5181600" y="3898900"/>
          <p14:tracePt t="155699" x="5175250" y="3898900"/>
          <p14:tracePt t="155710" x="5137150" y="3879850"/>
          <p14:tracePt t="155726" x="4914900" y="3790950"/>
          <p14:tracePt t="155743" x="4737100" y="3733800"/>
          <p14:tracePt t="155759" x="4565650" y="3702050"/>
          <p14:tracePt t="155776" x="4349750" y="3676650"/>
          <p14:tracePt t="155793" x="4254500" y="3676650"/>
          <p14:tracePt t="155799" x="4210050" y="3676650"/>
          <p14:tracePt t="155809" x="4159250" y="3676650"/>
          <p14:tracePt t="155826" x="4025900" y="3708400"/>
          <p14:tracePt t="155843" x="3924300" y="3733800"/>
          <p14:tracePt t="155860" x="3752850" y="3778250"/>
          <p14:tracePt t="155877" x="3663950" y="3816350"/>
          <p14:tracePt t="155893" x="3606800" y="3841750"/>
          <p14:tracePt t="155910" x="3530600" y="3873500"/>
          <p14:tracePt t="155927" x="3498850" y="3892550"/>
          <p14:tracePt t="155943" x="3454400" y="3924300"/>
          <p14:tracePt t="155960" x="3422650" y="3937000"/>
          <p14:tracePt t="155976" x="3397250" y="3981450"/>
          <p14:tracePt t="155993" x="3390900" y="4000500"/>
          <p14:tracePt t="156010" x="3390900" y="4038600"/>
          <p14:tracePt t="156026" x="3409950" y="4127500"/>
          <p14:tracePt t="156043" x="3448050" y="4191000"/>
          <p14:tracePt t="156059" x="3536950" y="4286250"/>
          <p14:tracePt t="156076" x="3613150" y="4343400"/>
          <p14:tracePt t="156094" x="3759200" y="4425950"/>
          <p14:tracePt t="156110" x="3898900" y="4457700"/>
          <p14:tracePt t="156126" x="4006850" y="4464050"/>
          <p14:tracePt t="156143" x="4178300" y="4464050"/>
          <p14:tracePt t="156160" x="4254500" y="4457700"/>
          <p14:tracePt t="156177" x="4330700" y="4438650"/>
          <p14:tracePt t="156193" x="4381500" y="4419600"/>
          <p14:tracePt t="156210" x="4432300" y="4394200"/>
          <p14:tracePt t="156226" x="4483100" y="4362450"/>
          <p14:tracePt t="156243" x="4514850" y="4337050"/>
          <p14:tracePt t="156261" x="4540250" y="4305300"/>
          <p14:tracePt t="156276" x="4552950" y="4279900"/>
          <p14:tracePt t="156293" x="4559300" y="4267200"/>
          <p14:tracePt t="156379" x="4559300" y="4273550"/>
          <p14:tracePt t="156407" x="4559300" y="4279900"/>
          <p14:tracePt t="156442" x="4552950" y="4279900"/>
          <p14:tracePt t="156449" x="4546600" y="4286250"/>
          <p14:tracePt t="156459" x="4533900" y="4298950"/>
          <p14:tracePt t="156476" x="4470400" y="4337050"/>
          <p14:tracePt t="156493" x="4406900" y="4368800"/>
          <p14:tracePt t="156510" x="4368800" y="4387850"/>
          <p14:tracePt t="156526" x="4337050" y="4400550"/>
          <p14:tracePt t="156543" x="4330700" y="4400550"/>
          <p14:tracePt t="156560" x="4324350" y="4406900"/>
          <p14:tracePt t="156593" x="4267200" y="4406900"/>
          <p14:tracePt t="156610" x="4076700" y="4406900"/>
          <p14:tracePt t="156626" x="3930650" y="4406900"/>
          <p14:tracePt t="156642" x="3797300" y="4406900"/>
          <p14:tracePt t="156659" x="3771900" y="4406900"/>
          <p14:tracePt t="156676" x="3765550" y="4406900"/>
          <p14:tracePt t="156693" x="3759200" y="4400550"/>
          <p14:tracePt t="156739" x="3752850" y="4400550"/>
          <p14:tracePt t="156746" x="3733800" y="4400550"/>
          <p14:tracePt t="156759" x="3708400" y="4394200"/>
          <p14:tracePt t="156776" x="3524250" y="4387850"/>
          <p14:tracePt t="156793" x="3384550" y="4375150"/>
          <p14:tracePt t="156797" x="3333750" y="4375150"/>
          <p14:tracePt t="156809" x="3295650" y="4375150"/>
          <p14:tracePt t="156826" x="3276600" y="4375150"/>
          <p14:tracePt t="156905" x="3270250" y="4368800"/>
          <p14:tracePt t="157087" x="3263900" y="4368800"/>
          <p14:tracePt t="157094" x="3244850" y="4368800"/>
          <p14:tracePt t="157110" x="3206750" y="4362450"/>
          <p14:tracePt t="157126" x="3168650" y="4349750"/>
          <p14:tracePt t="157143" x="3117850" y="4337050"/>
          <p14:tracePt t="157160" x="3098800" y="4330700"/>
          <p14:tracePt t="157176" x="3092450" y="4330700"/>
          <p14:tracePt t="157193" x="3086100" y="4330700"/>
          <p14:tracePt t="157413" x="3086100" y="4324350"/>
          <p14:tracePt t="157421" x="3086100" y="4318000"/>
          <p14:tracePt t="157435" x="3086100" y="4311650"/>
          <p14:tracePt t="157443" x="3086100" y="4298950"/>
          <p14:tracePt t="157459" x="3111500" y="4279900"/>
          <p14:tracePt t="157476" x="3162300" y="4229100"/>
          <p14:tracePt t="157493" x="3219450" y="4178300"/>
          <p14:tracePt t="157509" x="3282950" y="4127500"/>
          <p14:tracePt t="157526" x="3333750" y="4095750"/>
          <p14:tracePt t="157543" x="3397250" y="4064000"/>
          <p14:tracePt t="157560" x="3536950" y="4000500"/>
          <p14:tracePt t="157576" x="3638550" y="3975100"/>
          <p14:tracePt t="157593" x="3778250" y="3937000"/>
          <p14:tracePt t="157610" x="3841750" y="3924300"/>
          <p14:tracePt t="157626" x="3943350" y="3917950"/>
          <p14:tracePt t="157643" x="4064000" y="3924300"/>
          <p14:tracePt t="157660" x="4133850" y="3930650"/>
          <p14:tracePt t="157676" x="4197350" y="3949700"/>
          <p14:tracePt t="157693" x="4229100" y="3949700"/>
          <p14:tracePt t="157709" x="4248150" y="3962400"/>
          <p14:tracePt t="157726" x="4254500" y="3962400"/>
          <p14:tracePt t="157759" x="4260850" y="3962400"/>
          <p14:tracePt t="157794" x="4260850" y="3975100"/>
          <p14:tracePt t="157807" x="4241800" y="3975100"/>
          <p14:tracePt t="157814" x="4229100" y="3987800"/>
          <p14:tracePt t="157826" x="4203700" y="3994150"/>
          <p14:tracePt t="157843" x="4025900" y="4032250"/>
          <p14:tracePt t="157860" x="3854450" y="4057650"/>
          <p14:tracePt t="157876" x="3714750" y="4076700"/>
          <p14:tracePt t="157893" x="3524250" y="4083050"/>
          <p14:tracePt t="157910" x="3416300" y="4083050"/>
          <p14:tracePt t="157926" x="3321050" y="4076700"/>
          <p14:tracePt t="157943" x="3289300" y="4076700"/>
          <p14:tracePt t="157960" x="3270250" y="4070350"/>
          <p14:tracePt t="157976" x="3263900" y="4070350"/>
          <p14:tracePt t="157995" x="3257550" y="4070350"/>
          <p14:tracePt t="158009" x="3238500" y="4076700"/>
          <p14:tracePt t="158026" x="3213100" y="4095750"/>
          <p14:tracePt t="158045" x="3194050" y="4121150"/>
          <p14:tracePt t="158060" x="3168650" y="4159250"/>
          <p14:tracePt t="158076" x="3149600" y="4171950"/>
          <p14:tracePt t="158093" x="3143250" y="4191000"/>
          <p14:tracePt t="158110" x="3143250" y="4197350"/>
          <p14:tracePt t="158178" x="3136900" y="4197350"/>
          <p14:tracePt t="158232" x="3143250" y="4178300"/>
          <p14:tracePt t="158241" x="3149600" y="4171950"/>
          <p14:tracePt t="158249" x="3155950" y="4146550"/>
          <p14:tracePt t="158260" x="3181350" y="4102100"/>
          <p14:tracePt t="158276" x="3225800" y="4019550"/>
          <p14:tracePt t="158281" x="3251200" y="3968750"/>
          <p14:tracePt t="158293" x="3270250" y="3924300"/>
          <p14:tracePt t="158310" x="3340100" y="3790950"/>
          <p14:tracePt t="158326" x="3378200" y="3727450"/>
          <p14:tracePt t="158343" x="3422650" y="3683000"/>
          <p14:tracePt t="158360" x="3448050" y="3663950"/>
          <p14:tracePt t="158376" x="3492500" y="3651250"/>
          <p14:tracePt t="158393" x="3505200" y="3651250"/>
          <p14:tracePt t="158410" x="3524250" y="3651250"/>
          <p14:tracePt t="158426" x="3543300" y="3657600"/>
          <p14:tracePt t="158443" x="3556000" y="3663950"/>
          <p14:tracePt t="158460" x="3562350" y="3663950"/>
          <p14:tracePt t="158552" x="3556000" y="3670300"/>
          <p14:tracePt t="158572" x="3536950" y="3676650"/>
          <p14:tracePt t="158579" x="3511550" y="3689350"/>
          <p14:tracePt t="158593" x="3429000" y="3708400"/>
          <p14:tracePt t="158610" x="3314700" y="3752850"/>
          <p14:tracePt t="158626" x="3162300" y="3797300"/>
          <p14:tracePt t="158643" x="3098800" y="3803650"/>
          <p14:tracePt t="158661" x="3067050" y="3803650"/>
          <p14:tracePt t="158676" x="3028950" y="3797300"/>
          <p14:tracePt t="158693" x="3003550" y="3778250"/>
          <p14:tracePt t="158709" x="2990850" y="3727450"/>
          <p14:tracePt t="158726" x="2990850" y="3689350"/>
          <p14:tracePt t="158744" x="3009900" y="3638550"/>
          <p14:tracePt t="158760" x="3067050" y="3524250"/>
          <p14:tracePt t="158776" x="3130550" y="3435350"/>
          <p14:tracePt t="158780" x="3155950" y="3397250"/>
          <p14:tracePt t="158793" x="3225800" y="3321050"/>
          <p14:tracePt t="158809" x="3282950" y="3282950"/>
          <p14:tracePt t="158826" x="3333750" y="3263900"/>
          <p14:tracePt t="158842" x="3390900" y="3251200"/>
          <p14:tracePt t="158859" x="3422650" y="3251200"/>
          <p14:tracePt t="158876" x="3454400" y="3257550"/>
          <p14:tracePt t="158909" x="3467100" y="3257550"/>
          <p14:tracePt t="158981" x="3467100" y="3263900"/>
          <p14:tracePt t="159065" x="3460750" y="3270250"/>
          <p14:tracePt t="159106" x="3454400" y="3270250"/>
          <p14:tracePt t="159113" x="3441700" y="3276600"/>
          <p14:tracePt t="159126" x="3416300" y="3302000"/>
          <p14:tracePt t="159143" x="3371850" y="3333750"/>
          <p14:tracePt t="159161" x="3321050" y="3378200"/>
          <p14:tracePt t="159177" x="3257550" y="3460750"/>
          <p14:tracePt t="159195" x="3238500" y="3511550"/>
          <p14:tracePt t="159210" x="3232150" y="3568700"/>
          <p14:tracePt t="159226" x="3263900" y="3676650"/>
          <p14:tracePt t="159244" x="3409950" y="3873500"/>
          <p14:tracePt t="159260" x="3549650" y="4006850"/>
          <p14:tracePt t="159278" x="3708400" y="4127500"/>
          <p14:tracePt t="159282" x="3778250" y="4178300"/>
          <p14:tracePt t="159294" x="3930650" y="4248150"/>
          <p14:tracePt t="159310" x="4070350" y="4298950"/>
          <p14:tracePt t="159326" x="4191000" y="4311650"/>
          <p14:tracePt t="159343" x="4368800" y="4324350"/>
          <p14:tracePt t="159360" x="4495800" y="4279900"/>
          <p14:tracePt t="159376" x="4730750" y="4203700"/>
          <p14:tracePt t="159393" x="4870450" y="4159250"/>
          <p14:tracePt t="159410" x="4984750" y="4121150"/>
          <p14:tracePt t="159426" x="5130800" y="4076700"/>
          <p14:tracePt t="159445" x="5175250" y="4057650"/>
          <p14:tracePt t="159460" x="5194300" y="4051300"/>
          <p14:tracePt t="159477" x="5200650" y="4051300"/>
          <p14:tracePt t="159529" x="5187950" y="4057650"/>
          <p14:tracePt t="159536" x="5175250" y="4057650"/>
          <p14:tracePt t="159544" x="5143500" y="4064000"/>
          <p14:tracePt t="159560" x="5073650" y="4089400"/>
          <p14:tracePt t="159577" x="4972050" y="4127500"/>
          <p14:tracePt t="159594" x="4845050" y="4184650"/>
          <p14:tracePt t="159611" x="4800600" y="4203700"/>
          <p14:tracePt t="159626" x="4775200" y="4216400"/>
          <p14:tracePt t="159644" x="4768850" y="4216400"/>
          <p14:tracePt t="159689" x="4768850" y="4222750"/>
          <p14:tracePt t="159710" x="4787900" y="4229100"/>
          <p14:tracePt t="159717" x="4800600" y="4235450"/>
          <p14:tracePt t="159726" x="4819650" y="4241800"/>
          <p14:tracePt t="159743" x="4883150" y="4260850"/>
          <p14:tracePt t="159760" x="5022850" y="4292600"/>
          <p14:tracePt t="159776" x="5130800" y="4305300"/>
          <p14:tracePt t="159781" x="5175250" y="4305300"/>
          <p14:tracePt t="159793" x="5251450" y="4298950"/>
          <p14:tracePt t="159810" x="5302250" y="4279900"/>
          <p14:tracePt t="159826" x="5365750" y="4254500"/>
          <p14:tracePt t="159843" x="5384800" y="4241800"/>
          <p14:tracePt t="159860" x="5397500" y="4241800"/>
          <p14:tracePt t="159878" x="5403850" y="4235450"/>
          <p14:tracePt t="160007" x="5391150" y="4241800"/>
          <p14:tracePt t="160014" x="5378450" y="4248150"/>
          <p14:tracePt t="160026" x="5353050" y="4254500"/>
          <p14:tracePt t="160043" x="5213350" y="4318000"/>
          <p14:tracePt t="160060" x="5080000" y="4368800"/>
          <p14:tracePt t="160076" x="4914900" y="4432300"/>
          <p14:tracePt t="160094" x="4857750" y="4451350"/>
          <p14:tracePt t="160111" x="4826000" y="4464050"/>
          <p14:tracePt t="160197" x="4819650" y="4464050"/>
          <p14:tracePt t="160258" x="4806950" y="4464050"/>
          <p14:tracePt t="160265" x="4794250" y="4464050"/>
          <p14:tracePt t="160278" x="4775200" y="4464050"/>
          <p14:tracePt t="160294" x="4718050" y="4464050"/>
          <p14:tracePt t="160311" x="4686300" y="4457700"/>
          <p14:tracePt t="160327" x="4673600" y="4451350"/>
          <p14:tracePt t="160343" x="4667250" y="4438650"/>
          <p14:tracePt t="160360" x="4660900" y="4438650"/>
          <p14:tracePt t="160382" x="4654550" y="4438650"/>
          <p14:tracePt t="160397" x="4654550" y="4432300"/>
          <p14:tracePt t="160410" x="4654550" y="4425950"/>
          <p14:tracePt t="160431" x="4654550" y="4413250"/>
          <p14:tracePt t="160780" x="4654550" y="4394200"/>
          <p14:tracePt t="160787" x="4648200" y="4381500"/>
          <p14:tracePt t="160793" x="4635500" y="4337050"/>
          <p14:tracePt t="160810" x="4610100" y="4178300"/>
          <p14:tracePt t="160826" x="4591050" y="3930650"/>
          <p14:tracePt t="160843" x="4610100" y="3790950"/>
          <p14:tracePt t="160860" x="4654550" y="3625850"/>
          <p14:tracePt t="160876" x="4781550" y="3435350"/>
          <p14:tracePt t="160909" x="5048250" y="3270250"/>
          <p14:tracePt t="160944" x="5194300" y="3257550"/>
          <p14:tracePt t="160977" x="5365750" y="3327400"/>
          <p14:tracePt t="160993" x="5422900" y="3371850"/>
          <p14:tracePt t="161009" x="5435600" y="3390900"/>
          <p14:tracePt t="161026" x="5448300" y="3403600"/>
          <p14:tracePt t="161043" x="5448300" y="3409950"/>
          <p14:tracePt t="161059" x="5448300" y="3416300"/>
          <p14:tracePt t="161246" x="5441950" y="3416300"/>
          <p14:tracePt t="162135" x="5384800" y="3422650"/>
          <p14:tracePt t="162144" x="5270500" y="3435350"/>
          <p14:tracePt t="162151" x="5130800" y="3460750"/>
          <p14:tracePt t="162160" x="4933950" y="3524250"/>
          <p14:tracePt t="162176" x="4546600" y="3644900"/>
          <p14:tracePt t="162193" x="4013200" y="3835400"/>
          <p14:tracePt t="162210" x="3784600" y="3937000"/>
          <p14:tracePt t="162243" x="3390900" y="4165600"/>
          <p14:tracePt t="162277" x="3219450" y="4381500"/>
          <p14:tracePt t="162281" x="3206750" y="4419600"/>
          <p14:tracePt t="162310" x="3187700" y="4489450"/>
          <p14:tracePt t="162327" x="3213100" y="4552950"/>
          <p14:tracePt t="162343" x="3289300" y="4616450"/>
          <p14:tracePt t="162360" x="3492500" y="4737100"/>
          <p14:tracePt t="162377" x="3670300" y="4813300"/>
          <p14:tracePt t="162393" x="3854450" y="4876800"/>
          <p14:tracePt t="162410" x="4203700" y="4946650"/>
          <p14:tracePt t="162426" x="4425950" y="4959350"/>
          <p14:tracePt t="162443" x="4737100" y="4927600"/>
          <p14:tracePt t="162460" x="4895850" y="4876800"/>
          <p14:tracePt t="162476" x="5086350" y="4749800"/>
          <p14:tracePt t="162493" x="5162550" y="4673600"/>
          <p14:tracePt t="162510" x="5232400" y="4597400"/>
          <p14:tracePt t="162526" x="5295900" y="4483100"/>
          <p14:tracePt t="162544" x="5321300" y="4413250"/>
          <p14:tracePt t="162560" x="5321300" y="4356100"/>
          <p14:tracePt t="162577" x="5238750" y="4216400"/>
          <p14:tracePt t="162594" x="5124450" y="4127500"/>
          <p14:tracePt t="162610" x="5022850" y="4051300"/>
          <p14:tracePt t="162627" x="4864100" y="4000500"/>
          <p14:tracePt t="162643" x="4533900" y="3956050"/>
          <p14:tracePt t="162660" x="4178300" y="3962400"/>
          <p14:tracePt t="162676" x="3657600" y="4057650"/>
          <p14:tracePt t="162693" x="2584450" y="4470400"/>
          <p14:tracePt t="162710" x="2038350" y="4756150"/>
          <p14:tracePt t="162726" x="1689100" y="5010150"/>
          <p14:tracePt t="162743" x="1606550" y="5118100"/>
          <p14:tracePt t="162761" x="1593850" y="5232400"/>
          <p14:tracePt t="162777" x="1619250" y="5283200"/>
          <p14:tracePt t="162782" x="1644650" y="5302250"/>
          <p14:tracePt t="162793" x="1695450" y="5327650"/>
          <p14:tracePt t="162810" x="1924050" y="5384800"/>
          <p14:tracePt t="162827" x="2114550" y="5429250"/>
          <p14:tracePt t="162844" x="2393950" y="5467350"/>
          <p14:tracePt t="162860" x="2882900" y="5524500"/>
          <p14:tracePt t="162877" x="3302000" y="5530850"/>
          <p14:tracePt t="162893" x="3905250" y="5480050"/>
          <p14:tracePt t="162910" x="4191000" y="5441950"/>
          <p14:tracePt t="162927" x="4476750" y="5359400"/>
          <p14:tracePt t="162943" x="4851400" y="5137150"/>
          <p14:tracePt t="162960" x="5029200" y="4984750"/>
          <p14:tracePt t="162976" x="5175250" y="4749800"/>
          <p14:tracePt t="162993" x="5200650" y="4660900"/>
          <p14:tracePt t="163011" x="5200650" y="4445000"/>
          <p14:tracePt t="163027" x="5111750" y="4273550"/>
          <p14:tracePt t="163044" x="4991100" y="4152900"/>
          <p14:tracePt t="163060" x="4749800" y="3975100"/>
          <p14:tracePt t="163077" x="4591050" y="3905250"/>
          <p14:tracePt t="163093" x="4394200" y="3854450"/>
          <p14:tracePt t="163110" x="4064000" y="3810000"/>
          <p14:tracePt t="163126" x="3841750" y="3810000"/>
          <p14:tracePt t="163143" x="3524250" y="3854450"/>
          <p14:tracePt t="163159" x="3263900" y="3949700"/>
          <p14:tracePt t="163176" x="2965450" y="4083050"/>
          <p14:tracePt t="163193" x="2819400" y="4171950"/>
          <p14:tracePt t="163210" x="2743200" y="4229100"/>
          <p14:tracePt t="163226" x="2679700" y="4305300"/>
          <p14:tracePt t="163243" x="2673350" y="4362450"/>
          <p14:tracePt t="163260" x="2679700" y="4419600"/>
          <p14:tracePt t="163277" x="2736850" y="4540250"/>
          <p14:tracePt t="163280" x="2787650" y="4572000"/>
          <p14:tracePt t="163293" x="2844800" y="4616450"/>
          <p14:tracePt t="163310" x="3111500" y="4737100"/>
          <p14:tracePt t="163327" x="3352800" y="4826000"/>
          <p14:tracePt t="163343" x="3600450" y="4902200"/>
          <p14:tracePt t="163360" x="4025900" y="4965700"/>
          <p14:tracePt t="163377" x="4260850" y="4940300"/>
          <p14:tracePt t="163393" x="4565650" y="4851400"/>
          <p14:tracePt t="163410" x="4787900" y="4749800"/>
          <p14:tracePt t="163427" x="5003800" y="4597400"/>
          <p14:tracePt t="163443" x="5232400" y="4387850"/>
          <p14:tracePt t="163460" x="5314950" y="4273550"/>
          <p14:tracePt t="163477" x="5403850" y="4140200"/>
          <p14:tracePt t="163493" x="5429250" y="4070350"/>
          <p14:tracePt t="163510" x="5441950" y="4019550"/>
          <p14:tracePt t="163527" x="5441950" y="3956050"/>
          <p14:tracePt t="163544" x="5416550" y="3917950"/>
          <p14:tracePt t="163560" x="5359400" y="3873500"/>
          <p14:tracePt t="163577" x="5289550" y="3829050"/>
          <p14:tracePt t="163593" x="5137150" y="3771900"/>
          <p14:tracePt t="163610" x="4997450" y="3740150"/>
          <p14:tracePt t="163627" x="4870450" y="3714750"/>
          <p14:tracePt t="163643" x="4673600" y="3695700"/>
          <p14:tracePt t="163660" x="4514850" y="3689350"/>
          <p14:tracePt t="163676" x="4292600" y="3689350"/>
          <p14:tracePt t="163693" x="4159250" y="3714750"/>
          <p14:tracePt t="163710" x="4032250" y="3740150"/>
          <p14:tracePt t="163727" x="3822700" y="3790950"/>
          <p14:tracePt t="163744" x="3714750" y="3816350"/>
          <p14:tracePt t="163760" x="3619500" y="3848100"/>
          <p14:tracePt t="163777" x="3536950" y="3879850"/>
          <p14:tracePt t="163782" x="3517900" y="3892550"/>
          <p14:tracePt t="163794" x="3473450" y="3924300"/>
          <p14:tracePt t="163810" x="3435350" y="3949700"/>
          <p14:tracePt t="163827" x="3403600" y="3981450"/>
          <p14:tracePt t="163843" x="3384550" y="4006850"/>
          <p14:tracePt t="163860" x="3371850" y="4032250"/>
          <p14:tracePt t="163877" x="3371850" y="4038600"/>
          <p14:tracePt t="164067" x="3429000" y="4044950"/>
          <p14:tracePt t="164073" x="3511550" y="4064000"/>
          <p14:tracePt t="164080" x="3600450" y="4076700"/>
          <p14:tracePt t="164093" x="3676650" y="4095750"/>
          <p14:tracePt t="164110" x="3905250" y="4165600"/>
          <p14:tracePt t="164127" x="4070350" y="4216400"/>
          <p14:tracePt t="164143" x="4279900" y="4273550"/>
          <p14:tracePt t="164160" x="4387850" y="4305300"/>
          <p14:tracePt t="164177" x="4521200" y="4330700"/>
          <p14:tracePt t="164193" x="4578350" y="4337050"/>
          <p14:tracePt t="164209" x="4635500" y="4337050"/>
          <p14:tracePt t="164226" x="4711700" y="4305300"/>
          <p14:tracePt t="164243" x="4762500" y="4273550"/>
          <p14:tracePt t="164259" x="4806950" y="4216400"/>
          <p14:tracePt t="164276" x="4832350" y="4165600"/>
          <p14:tracePt t="164279" x="4845050" y="4140200"/>
          <p14:tracePt t="164293" x="4851400" y="4114800"/>
          <p14:tracePt t="164310" x="4870450" y="4038600"/>
          <p14:tracePt t="164327" x="4870450" y="3994150"/>
          <p14:tracePt t="164343" x="4857750" y="3937000"/>
          <p14:tracePt t="164360" x="4819650" y="3905250"/>
          <p14:tracePt t="164377" x="4737100" y="3867150"/>
          <p14:tracePt t="164393" x="4540250" y="3810000"/>
          <p14:tracePt t="164410" x="4400550" y="3797300"/>
          <p14:tracePt t="164427" x="4057650" y="3790950"/>
          <p14:tracePt t="164443" x="3841750" y="3797300"/>
          <p14:tracePt t="164461" x="3517900" y="3841750"/>
          <p14:tracePt t="164477" x="3359150" y="3873500"/>
          <p14:tracePt t="164495" x="3263900" y="3911600"/>
          <p14:tracePt t="164510" x="3168650" y="3987800"/>
          <p14:tracePt t="164527" x="3124200" y="4064000"/>
          <p14:tracePt t="164543" x="3098800" y="4121150"/>
          <p14:tracePt t="164560" x="3092450" y="4184650"/>
          <p14:tracePt t="164577" x="3098800" y="4222750"/>
          <p14:tracePt t="164594" x="3136900" y="4273550"/>
          <p14:tracePt t="164611" x="3213100" y="4343400"/>
          <p14:tracePt t="164627" x="3314700" y="4413250"/>
          <p14:tracePt t="164644" x="3543300" y="4546600"/>
          <p14:tracePt t="164660" x="3689350" y="4622800"/>
          <p14:tracePt t="164677" x="4057650" y="4718050"/>
          <p14:tracePt t="164693" x="4254500" y="4743450"/>
          <p14:tracePt t="164711" x="4483100" y="4749800"/>
          <p14:tracePt t="164727" x="4895850" y="4724400"/>
          <p14:tracePt t="164745" x="5264150" y="4654550"/>
          <p14:tracePt t="164760" x="5480050" y="4591050"/>
          <p14:tracePt t="164777" x="5638800" y="4508500"/>
          <p14:tracePt t="164781" x="5695950" y="4464050"/>
          <p14:tracePt t="164795" x="5753100" y="4432300"/>
          <p14:tracePt t="164810" x="5842000" y="4349750"/>
          <p14:tracePt t="164827" x="5861050" y="4318000"/>
          <p14:tracePt t="164844" x="5867400" y="4267200"/>
          <p14:tracePt t="164860" x="5848350" y="4229100"/>
          <p14:tracePt t="164877" x="5753100" y="4152900"/>
          <p14:tracePt t="164893" x="5619750" y="4083050"/>
          <p14:tracePt t="164912" x="5334000" y="3981450"/>
          <p14:tracePt t="164927" x="5130800" y="3937000"/>
          <p14:tracePt t="164944" x="4908550" y="3905250"/>
          <p14:tracePt t="164960" x="4730750" y="3892550"/>
          <p14:tracePt t="165597" x="4667250" y="3892550"/>
          <p14:tracePt t="165604" x="4597400" y="3911600"/>
          <p14:tracePt t="165610" x="4502150" y="3937000"/>
          <p14:tracePt t="165627" x="4330700" y="4006850"/>
          <p14:tracePt t="165644" x="4165600" y="4076700"/>
          <p14:tracePt t="165660" x="3956050" y="4210050"/>
          <p14:tracePt t="165678" x="3841750" y="4305300"/>
          <p14:tracePt t="165694" x="3695700" y="4432300"/>
          <p14:tracePt t="165727" x="3606800" y="4597400"/>
          <p14:tracePt t="165760" x="3632200" y="4743450"/>
          <p14:tracePt t="165794" x="3790950" y="4933950"/>
          <p14:tracePt t="165798" x="3829050" y="4965700"/>
          <p14:tracePt t="165810" x="3867150" y="5003800"/>
          <p14:tracePt t="165827" x="3987800" y="5149850"/>
          <p14:tracePt t="165843" x="4083050" y="5257800"/>
          <p14:tracePt t="165860" x="4273550" y="5448300"/>
          <p14:tracePt t="165877" x="4400550" y="5568950"/>
          <p14:tracePt t="165894" x="4489450" y="5657850"/>
          <p14:tracePt t="165910" x="4559300" y="5734050"/>
          <p14:tracePt t="165926" x="4572000" y="5753100"/>
          <p14:tracePt t="165943" x="4584700" y="5759450"/>
          <p14:tracePt t="166110" x="4584700" y="5753100"/>
          <p14:tracePt t="166151" x="4584700" y="5740400"/>
          <p14:tracePt t="166158" x="4584700" y="5727700"/>
          <p14:tracePt t="166164" x="4578350" y="5689600"/>
          <p14:tracePt t="166178" x="4578350" y="5613400"/>
          <p14:tracePt t="166193" x="4597400" y="5327650"/>
          <p14:tracePt t="166210" x="4635500" y="5124450"/>
          <p14:tracePt t="166226" x="4692650" y="4876800"/>
          <p14:tracePt t="166243" x="4737100" y="4756150"/>
          <p14:tracePt t="166261" x="4762500" y="4679950"/>
          <p14:tracePt t="166277" x="4787900" y="4616450"/>
          <p14:tracePt t="166281" x="4794250" y="4616450"/>
          <p14:tracePt t="166294" x="4794250" y="4603750"/>
          <p14:tracePt t="166310" x="4794250" y="4597400"/>
          <p14:tracePt t="166350" x="4781550" y="4597400"/>
          <p14:tracePt t="166359" x="4749800" y="4591050"/>
          <p14:tracePt t="166376" x="4654550" y="4578350"/>
          <p14:tracePt t="166393" x="4400550" y="4559300"/>
          <p14:tracePt t="166410" x="4197350" y="4565650"/>
          <p14:tracePt t="166426" x="3994150" y="4597400"/>
          <p14:tracePt t="166443" x="3670300" y="4699000"/>
          <p14:tracePt t="166460" x="3479800" y="4781550"/>
          <p14:tracePt t="166476" x="3308350" y="4889500"/>
          <p14:tracePt t="166494" x="3225800" y="4946650"/>
          <p14:tracePt t="166511" x="3149600" y="4991100"/>
          <p14:tracePt t="166527" x="3086100" y="5035550"/>
          <p14:tracePt t="166543" x="3073400" y="5048250"/>
          <p14:tracePt t="166623" x="3079750" y="5048250"/>
          <p14:tracePt t="166636" x="3086100" y="5041900"/>
          <p14:tracePt t="166644" x="3092450" y="5035550"/>
          <p14:tracePt t="166660" x="3117850" y="5003800"/>
          <p14:tracePt t="166677" x="3143250" y="4972050"/>
          <p14:tracePt t="166694" x="3175000" y="4940300"/>
          <p14:tracePt t="166711" x="3181350" y="4933950"/>
          <p14:tracePt t="166726" x="3187700" y="4927600"/>
          <p14:tracePt t="166760" x="3194050" y="4927600"/>
          <p14:tracePt t="166824" x="3200400" y="4927600"/>
          <p14:tracePt t="166846" x="3200400" y="4933950"/>
          <p14:tracePt t="166852" x="3206750" y="4933950"/>
          <p14:tracePt t="166866" x="3213100" y="4933950"/>
          <p14:tracePt t="166877" x="3219450" y="4940300"/>
          <p14:tracePt t="166894" x="3225800" y="4940300"/>
          <p14:tracePt t="166913" x="3225800" y="4946650"/>
          <p14:tracePt t="167234" x="3225800" y="4953000"/>
          <p14:tracePt t="167292" x="3225800" y="4946650"/>
          <p14:tracePt t="170659" x="3232150" y="4946650"/>
          <p14:tracePt t="170686" x="3238500" y="4946650"/>
          <p14:tracePt t="170736" x="3244850" y="4953000"/>
          <p14:tracePt t="170751" x="3244850" y="4959350"/>
          <p14:tracePt t="170756" x="3232150" y="4959350"/>
          <p14:tracePt t="170763" x="3225800" y="4965700"/>
          <p14:tracePt t="170793" x="3105150" y="5003800"/>
          <p14:tracePt t="170827" x="2844800" y="5054600"/>
          <p14:tracePt t="170860" x="2584450" y="5067300"/>
          <p14:tracePt t="170877" x="2444750" y="5067300"/>
          <p14:tracePt t="170894" x="2368550" y="5067300"/>
          <p14:tracePt t="170910" x="2266950" y="5060950"/>
          <p14:tracePt t="170927" x="2203450" y="5048250"/>
          <p14:tracePt t="170944" x="2159000" y="5041900"/>
          <p14:tracePt t="170960" x="2114550" y="5022850"/>
          <p14:tracePt t="170977" x="2101850" y="5022850"/>
          <p14:tracePt t="170994" x="2089150" y="5010150"/>
          <p14:tracePt t="171011" x="2089150" y="5003800"/>
          <p14:tracePt t="171027" x="2082800" y="5003800"/>
          <p14:tracePt t="171060" x="2076450" y="5003800"/>
          <p14:tracePt t="171077" x="2076450" y="4984750"/>
          <p14:tracePt t="171094" x="2076450" y="4953000"/>
          <p14:tracePt t="171110" x="2082800" y="4908550"/>
          <p14:tracePt t="171127" x="2089150" y="4857750"/>
          <p14:tracePt t="171145" x="2095500" y="4838700"/>
          <p14:tracePt t="171160" x="2101850" y="4838700"/>
          <p14:tracePt t="171177" x="2114550" y="4826000"/>
          <p14:tracePt t="171194" x="2139950" y="4826000"/>
          <p14:tracePt t="171210" x="2171700" y="4819650"/>
          <p14:tracePt t="171228" x="2203450" y="4826000"/>
          <p14:tracePt t="171244" x="2247900" y="4845050"/>
          <p14:tracePt t="171261" x="2266950" y="4864100"/>
          <p14:tracePt t="171277" x="2292350" y="4902200"/>
          <p14:tracePt t="171294" x="2292350" y="4927600"/>
          <p14:tracePt t="171311" x="2292350" y="4972050"/>
          <p14:tracePt t="171327" x="2292350" y="4997450"/>
          <p14:tracePt t="171344" x="2260600" y="5035550"/>
          <p14:tracePt t="171360" x="2197100" y="5092700"/>
          <p14:tracePt t="171377" x="2152650" y="5130800"/>
          <p14:tracePt t="171395" x="2076450" y="5181600"/>
          <p14:tracePt t="171410" x="2019300" y="5232400"/>
          <p14:tracePt t="171427" x="1968500" y="5283200"/>
          <p14:tracePt t="171443" x="1885950" y="5321300"/>
          <p14:tracePt t="171461" x="1841500" y="5340350"/>
          <p14:tracePt t="171478" x="1816100" y="5346700"/>
          <p14:tracePt t="171494" x="1784350" y="5346700"/>
          <p14:tracePt t="171512" x="1765300" y="5334000"/>
          <p14:tracePt t="172299" x="1797050" y="5321300"/>
          <p14:tracePt t="172306" x="1854200" y="5302250"/>
          <p14:tracePt t="172312" x="1917700" y="5289550"/>
          <p14:tracePt t="172328" x="2032000" y="5257800"/>
          <p14:tracePt t="172333" x="2076450" y="5238750"/>
          <p14:tracePt t="172344" x="2133600" y="5226050"/>
          <p14:tracePt t="172360" x="2286000" y="5194300"/>
          <p14:tracePt t="172377" x="2387600" y="5175250"/>
          <p14:tracePt t="172411" x="2584450" y="5149850"/>
          <p14:tracePt t="172444" x="2794000" y="5124450"/>
          <p14:tracePt t="172478" x="2933700" y="5124450"/>
          <p14:tracePt t="172494" x="2971800" y="5137150"/>
          <p14:tracePt t="172511" x="2984500" y="5137150"/>
          <p14:tracePt t="172527" x="2997200" y="5143500"/>
          <p14:tracePt t="172583" x="2997200" y="5149850"/>
          <p14:tracePt t="172679" x="2997200" y="5156200"/>
          <p14:tracePt t="172693" x="2997200" y="5162550"/>
          <p14:tracePt t="172700" x="2984500" y="5168900"/>
          <p14:tracePt t="172711" x="2965450" y="5181600"/>
          <p14:tracePt t="172728" x="2870200" y="5232400"/>
          <p14:tracePt t="172744" x="2749550" y="5264150"/>
          <p14:tracePt t="172760" x="2603500" y="5295900"/>
          <p14:tracePt t="172777" x="2324100" y="5372100"/>
          <p14:tracePt t="172793" x="2120900" y="5403850"/>
          <p14:tracePt t="172810" x="1816100" y="5448300"/>
          <p14:tracePt t="172827" x="1625600" y="5473700"/>
          <p14:tracePt t="172843" x="1460500" y="5492750"/>
          <p14:tracePt t="172846" x="1390650" y="5492750"/>
          <p14:tracePt t="172860" x="1270000" y="5499100"/>
          <p14:tracePt t="172877" x="1174750" y="5505450"/>
          <p14:tracePt t="172893" x="1041400" y="5505450"/>
          <p14:tracePt t="172911" x="965200" y="5499100"/>
          <p14:tracePt t="172927" x="908050" y="5499100"/>
          <p14:tracePt t="172944" x="844550" y="5499100"/>
          <p14:tracePt t="172961" x="825500" y="5499100"/>
          <p14:tracePt t="172978" x="806450" y="5505450"/>
          <p14:tracePt t="173318" x="806450" y="5499100"/>
          <p14:tracePt t="173353" x="819150" y="5499100"/>
          <p14:tracePt t="173368" x="838200" y="5499100"/>
          <p14:tracePt t="173374" x="850900" y="5499100"/>
          <p14:tracePt t="173380" x="876300" y="5499100"/>
          <p14:tracePt t="173411" x="1028700" y="5499100"/>
          <p14:tracePt t="173443" x="1276350" y="5505450"/>
          <p14:tracePt t="173460" x="1397000" y="5505450"/>
          <p14:tracePt t="173477" x="1606550" y="5511800"/>
          <p14:tracePt t="173494" x="1746250" y="5518150"/>
          <p14:tracePt t="173510" x="1892300" y="5518150"/>
          <p14:tracePt t="173527" x="2178050" y="5549900"/>
          <p14:tracePt t="173543" x="2349500" y="5562600"/>
          <p14:tracePt t="173560" x="2597150" y="5581650"/>
          <p14:tracePt t="173577" x="2743200" y="5588000"/>
          <p14:tracePt t="173594" x="2914650" y="5594350"/>
          <p14:tracePt t="173610" x="2990850" y="5594350"/>
          <p14:tracePt t="173627" x="3022600" y="5594350"/>
          <p14:tracePt t="173643" x="3054350" y="5594350"/>
          <p14:tracePt t="173872" x="3035300" y="5600700"/>
          <p14:tracePt t="173878" x="3003550" y="5607050"/>
          <p14:tracePt t="173886" x="2965450" y="5607050"/>
          <p14:tracePt t="173893" x="2895600" y="5619750"/>
          <p14:tracePt t="173910" x="2730500" y="5626100"/>
          <p14:tracePt t="173927" x="2463800" y="5645150"/>
          <p14:tracePt t="173943" x="2292350" y="5651500"/>
          <p14:tracePt t="173961" x="2133600" y="5657850"/>
          <p14:tracePt t="173977" x="1962150" y="5657850"/>
          <p14:tracePt t="173994" x="1866900" y="5657850"/>
          <p14:tracePt t="174011" x="1733550" y="5645150"/>
          <p14:tracePt t="174027" x="1625600" y="5626100"/>
          <p14:tracePt t="174044" x="1524000" y="5613400"/>
          <p14:tracePt t="174060" x="1377950" y="5575300"/>
          <p14:tracePt t="174078" x="1308100" y="5562600"/>
          <p14:tracePt t="174095" x="1206500" y="5524500"/>
          <p14:tracePt t="174111" x="1143000" y="5505450"/>
          <p14:tracePt t="174127" x="1111250" y="5492750"/>
          <p14:tracePt t="174144" x="1079500" y="5480050"/>
          <p14:tracePt t="174161" x="1073150" y="5480050"/>
          <p14:tracePt t="174178" x="1066800" y="5480050"/>
          <p14:tracePt t="174194" x="1066800" y="5473700"/>
          <p14:tracePt t="174270" x="1073150" y="5467350"/>
          <p14:tracePt t="174338" x="1079500" y="5467350"/>
          <p14:tracePt t="174588" x="1079500" y="5473700"/>
          <p14:tracePt t="175268" x="1073150" y="5473700"/>
          <p14:tracePt t="175503" x="1073150" y="5461000"/>
          <p14:tracePt t="175510" x="1092200" y="5448300"/>
          <p14:tracePt t="175517" x="1104900" y="5441950"/>
          <p14:tracePt t="175527" x="1117600" y="5429250"/>
          <p14:tracePt t="175544" x="1155700" y="5397500"/>
          <p14:tracePt t="175561" x="1187450" y="5378450"/>
          <p14:tracePt t="175577" x="1225550" y="5359400"/>
          <p14:tracePt t="175611" x="1447800" y="5283200"/>
          <p14:tracePt t="175644" x="1854200" y="5226050"/>
          <p14:tracePt t="175677" x="2362200" y="5238750"/>
          <p14:tracePt t="175693" x="2647950" y="5276850"/>
          <p14:tracePt t="175711" x="2914650" y="5321300"/>
          <p14:tracePt t="175727" x="3073400" y="5334000"/>
          <p14:tracePt t="175744" x="3263900" y="5353050"/>
          <p14:tracePt t="175760" x="3505200" y="5384800"/>
          <p14:tracePt t="175777" x="3632200" y="5403850"/>
          <p14:tracePt t="175794" x="3740150" y="5410200"/>
          <p14:tracePt t="175811" x="3765550" y="5410200"/>
          <p14:tracePt t="175827" x="3771900" y="5416550"/>
          <p14:tracePt t="175843" x="3778250" y="5416550"/>
          <p14:tracePt t="175954" x="3759200" y="5416550"/>
          <p14:tracePt t="175960" x="3727450" y="5410200"/>
          <p14:tracePt t="175967" x="3683000" y="5403850"/>
          <p14:tracePt t="175977" x="3619500" y="5391150"/>
          <p14:tracePt t="175993" x="3422650" y="5359400"/>
          <p14:tracePt t="176010" x="3105150" y="5314950"/>
          <p14:tracePt t="176027" x="2882900" y="5295900"/>
          <p14:tracePt t="176043" x="2527300" y="5276850"/>
          <p14:tracePt t="176060" x="2324100" y="5276850"/>
          <p14:tracePt t="176077" x="2146300" y="5283200"/>
          <p14:tracePt t="176094" x="1917700" y="5302250"/>
          <p14:tracePt t="176111" x="1790700" y="5327650"/>
          <p14:tracePt t="176127" x="1638300" y="5359400"/>
          <p14:tracePt t="176144" x="1543050" y="5378450"/>
          <p14:tracePt t="176160" x="1504950" y="5378450"/>
          <p14:tracePt t="176177" x="1479550" y="5378450"/>
          <p14:tracePt t="176194" x="1473200" y="5378450"/>
          <p14:tracePt t="176210" x="1466850" y="5384800"/>
          <p14:tracePt t="177393" x="1473200" y="5384800"/>
          <p14:tracePt t="177400" x="1485900" y="5378450"/>
          <p14:tracePt t="177412" x="1498600" y="5372100"/>
          <p14:tracePt t="177428" x="1606550" y="5340350"/>
          <p14:tracePt t="177445" x="1714500" y="5308600"/>
          <p14:tracePt t="177461" x="1905000" y="5276850"/>
          <p14:tracePt t="177478" x="2038350" y="5270500"/>
          <p14:tracePt t="177494" x="2171700" y="5270500"/>
          <p14:tracePt t="177527" x="2476500" y="5334000"/>
          <p14:tracePt t="177561" x="2654300" y="5403850"/>
          <p14:tracePt t="177594" x="2692400" y="5429250"/>
          <p14:tracePt t="178352" x="2686050" y="5429250"/>
          <p14:tracePt t="178379" x="2692400" y="5429250"/>
          <p14:tracePt t="180845" x="2667000" y="5441950"/>
          <p14:tracePt t="180851" x="2628900" y="5461000"/>
          <p14:tracePt t="180861" x="2590800" y="5486400"/>
          <p14:tracePt t="180877" x="2476500" y="5549900"/>
          <p14:tracePt t="180894" x="2292350" y="5638800"/>
          <p14:tracePt t="180911" x="2127250" y="5721350"/>
          <p14:tracePt t="180927" x="1962150" y="5797550"/>
          <p14:tracePt t="180961" x="1536700" y="6000750"/>
          <p14:tracePt t="180994" x="1327150" y="6153150"/>
          <p14:tracePt t="181027" x="1270000" y="6235700"/>
          <p14:tracePt t="181045" x="1270000" y="6267450"/>
          <p14:tracePt t="181061" x="1282700" y="6286500"/>
          <p14:tracePt t="181077" x="1308100" y="6305550"/>
          <p14:tracePt t="181094" x="1397000" y="6343650"/>
          <p14:tracePt t="181110" x="1517650" y="6369050"/>
          <p14:tracePt t="181127" x="1657350" y="6388100"/>
          <p14:tracePt t="181144" x="1898650" y="6413500"/>
          <p14:tracePt t="181161" x="2089150" y="6419850"/>
          <p14:tracePt t="181177" x="2279650" y="6426200"/>
          <p14:tracePt t="181194" x="2527300" y="6432550"/>
          <p14:tracePt t="181211" x="2673350" y="6426200"/>
          <p14:tracePt t="181227" x="2876550" y="6369050"/>
          <p14:tracePt t="181244" x="2984500" y="6318250"/>
          <p14:tracePt t="181261" x="3098800" y="6254750"/>
          <p14:tracePt t="181277" x="3155950" y="6197600"/>
          <p14:tracePt t="181294" x="3206750" y="6127750"/>
          <p14:tracePt t="181310" x="3251200" y="6019800"/>
          <p14:tracePt t="181327" x="3263900" y="5956300"/>
          <p14:tracePt t="181344" x="3263900" y="5867400"/>
          <p14:tracePt t="181361" x="3225800" y="5778500"/>
          <p14:tracePt t="181377" x="3168650" y="5702300"/>
          <p14:tracePt t="181394" x="3028950" y="5594350"/>
          <p14:tracePt t="181411" x="2908300" y="5537200"/>
          <p14:tracePt t="181427" x="2698750" y="5492750"/>
          <p14:tracePt t="181444" x="2559050" y="5486400"/>
          <p14:tracePt t="181461" x="2444750" y="5486400"/>
          <p14:tracePt t="181478" x="2317750" y="5524500"/>
          <p14:tracePt t="181494" x="2273300" y="5543550"/>
          <p14:tracePt t="181511" x="2241550" y="5568950"/>
          <p14:tracePt t="181528" x="2228850" y="5575300"/>
          <p14:tracePt t="181998" x="2178050" y="5575300"/>
          <p14:tracePt t="182003" x="2114550" y="5575300"/>
          <p14:tracePt t="182011" x="2025650" y="5575300"/>
          <p14:tracePt t="182028" x="1860550" y="5575300"/>
          <p14:tracePt t="182044" x="1612900" y="5607050"/>
          <p14:tracePt t="182061" x="1441450" y="5626100"/>
          <p14:tracePt t="182078" x="1327150" y="5626100"/>
          <p14:tracePt t="182111" x="1181100" y="5613400"/>
          <p14:tracePt t="182144" x="1111250" y="5530850"/>
          <p14:tracePt t="182178" x="1066800" y="5384800"/>
          <p14:tracePt t="182194" x="1060450" y="5295900"/>
          <p14:tracePt t="182211" x="1060450" y="5175250"/>
          <p14:tracePt t="182227" x="1111250" y="4997450"/>
          <p14:tracePt t="182245" x="1168400" y="4883150"/>
          <p14:tracePt t="182261" x="1301750" y="4711700"/>
          <p14:tracePt t="182278" x="1428750" y="4610100"/>
          <p14:tracePt t="182294" x="1562100" y="4521200"/>
          <p14:tracePt t="182312" x="1746250" y="4457700"/>
          <p14:tracePt t="182329" x="1841500" y="4457700"/>
          <p14:tracePt t="182344" x="1968500" y="4489450"/>
          <p14:tracePt t="182360" x="2032000" y="4527550"/>
          <p14:tracePt t="182377" x="2101850" y="4641850"/>
          <p14:tracePt t="182394" x="2146300" y="4743450"/>
          <p14:tracePt t="182411" x="2165350" y="4826000"/>
          <p14:tracePt t="182427" x="2165350" y="4946650"/>
          <p14:tracePt t="182444" x="2146300" y="5035550"/>
          <p14:tracePt t="182460" x="2076450" y="5156200"/>
          <p14:tracePt t="182478" x="2019300" y="5213350"/>
          <p14:tracePt t="182495" x="1949450" y="5264150"/>
          <p14:tracePt t="182511" x="1879600" y="5308600"/>
          <p14:tracePt t="182528" x="1828800" y="5327650"/>
          <p14:tracePt t="182544" x="1765300" y="5340350"/>
          <p14:tracePt t="182561" x="1720850" y="5346700"/>
          <p14:tracePt t="182577" x="1676400" y="5340350"/>
          <p14:tracePt t="182594" x="1606550" y="5295900"/>
          <p14:tracePt t="182611" x="1562100" y="5238750"/>
          <p14:tracePt t="182628" x="1524000" y="5111750"/>
          <p14:tracePt t="182644" x="1517650" y="5003800"/>
          <p14:tracePt t="182662" x="1524000" y="4895850"/>
          <p14:tracePt t="182678" x="1593850" y="4667250"/>
          <p14:tracePt t="182694" x="1682750" y="4495800"/>
          <p14:tracePt t="182711" x="1746250" y="4381500"/>
          <p14:tracePt t="182728" x="1860550" y="4191000"/>
          <p14:tracePt t="182745" x="2019300" y="3981450"/>
          <p14:tracePt t="182761" x="2127250" y="3854450"/>
          <p14:tracePt t="182778" x="2247900" y="3759200"/>
          <p14:tracePt t="182794" x="2413000" y="3657600"/>
          <p14:tracePt t="182811" x="2514600" y="3606800"/>
          <p14:tracePt t="182829" x="2673350" y="3562350"/>
          <p14:tracePt t="182844" x="2762250" y="3543300"/>
          <p14:tracePt t="182861" x="2806700" y="3543300"/>
          <p14:tracePt t="182877" x="2838450" y="3543300"/>
          <p14:tracePt t="182894" x="2851150" y="3543300"/>
          <p14:tracePt t="183072" x="2844800" y="3549650"/>
          <p14:tracePt t="183079" x="2838450" y="3556000"/>
          <p14:tracePt t="183086" x="2825750" y="3562350"/>
          <p14:tracePt t="183094" x="2806700" y="3575050"/>
          <p14:tracePt t="183111" x="2743200" y="3606800"/>
          <p14:tracePt t="183128" x="2622550" y="3676650"/>
          <p14:tracePt t="183145" x="2540000" y="3721100"/>
          <p14:tracePt t="183162" x="2457450" y="3778250"/>
          <p14:tracePt t="183178" x="2324100" y="3879850"/>
          <p14:tracePt t="183194" x="2203450" y="3975100"/>
          <p14:tracePt t="183211" x="2057400" y="4102100"/>
          <p14:tracePt t="183228" x="1968500" y="4171950"/>
          <p14:tracePt t="183244" x="1905000" y="4241800"/>
          <p14:tracePt t="183261" x="1809750" y="4375150"/>
          <p14:tracePt t="183278" x="1765300" y="4457700"/>
          <p14:tracePt t="183294" x="1720850" y="4578350"/>
          <p14:tracePt t="183311" x="1701800" y="4667250"/>
          <p14:tracePt t="183328" x="1695450" y="4743450"/>
          <p14:tracePt t="183344" x="1695450" y="4883150"/>
          <p14:tracePt t="183361" x="1708150" y="4991100"/>
          <p14:tracePt t="183377" x="1765300" y="5168900"/>
          <p14:tracePt t="183394" x="1803400" y="5289550"/>
          <p14:tracePt t="183397" x="1828800" y="5359400"/>
          <p14:tracePt t="183411" x="1885950" y="5480050"/>
          <p14:tracePt t="183427" x="1955800" y="5619750"/>
          <p14:tracePt t="183444" x="2038350" y="5727700"/>
          <p14:tracePt t="183460" x="2184400" y="5854700"/>
          <p14:tracePt t="183477" x="2311400" y="5924550"/>
          <p14:tracePt t="183494" x="2463800" y="6000750"/>
          <p14:tracePt t="183511" x="2540000" y="6032500"/>
          <p14:tracePt t="183527" x="2584450" y="6051550"/>
          <p14:tracePt t="183544" x="2603500" y="6057900"/>
          <p14:tracePt t="183561" x="2609850" y="6057900"/>
          <p14:tracePt t="183577" x="2609850" y="6051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b="1" i="1" smtClean="0">
                <a:solidFill>
                  <a:srgbClr val="FF9900"/>
                </a:solidFill>
              </a:rPr>
              <a:t>Screening</a:t>
            </a:r>
            <a:endParaRPr lang="en-US" altLang="en-US" b="1" i="1" smtClean="0">
              <a:solidFill>
                <a:srgbClr val="FF99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The test should be reliable: i.e the test provides consistent results!</a:t>
            </a:r>
            <a:endParaRPr lang="en-US" altLang="en-US" smtClean="0">
              <a:solidFill>
                <a:schemeClr val="bg1"/>
              </a:solidFill>
            </a:endParaRPr>
          </a:p>
          <a:p>
            <a:pPr eaLnBrk="1" hangingPunct="1"/>
            <a:endParaRPr lang="nb-NO" altLang="en-US" smtClean="0">
              <a:solidFill>
                <a:schemeClr val="bg1"/>
              </a:solidFill>
            </a:endParaRPr>
          </a:p>
          <a:p>
            <a:pPr eaLnBrk="1" hangingPunct="1"/>
            <a:r>
              <a:rPr lang="nb-NO" altLang="en-US" smtClean="0">
                <a:solidFill>
                  <a:schemeClr val="bg1"/>
                </a:solidFill>
              </a:rPr>
              <a:t>The test should be valid: if it correctly categorizes people into groups with and without disease-as measured by its sensitivity and specificity.</a:t>
            </a:r>
            <a:endParaRPr lang="en-US" altLang="en-US" smtClean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85"/>
    </mc:Choice>
    <mc:Fallback>
      <p:transition spd="slow" advTm="3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08" x="2609850" y="6045200"/>
          <p14:tracePt t="6316" x="2609850" y="6038850"/>
          <p14:tracePt t="6323" x="2609850" y="6032500"/>
          <p14:tracePt t="6333" x="2616200" y="6032500"/>
          <p14:tracePt t="6350" x="2616200" y="6019800"/>
          <p14:tracePt t="6366" x="2622550" y="6013450"/>
          <p14:tracePt t="6416" x="2635250" y="5975350"/>
          <p14:tracePt t="6449" x="2679700" y="5822950"/>
          <p14:tracePt t="6482" x="2724150" y="5689600"/>
          <p14:tracePt t="6499" x="2736850" y="5651500"/>
          <p14:tracePt t="6516" x="2755900" y="5619750"/>
          <p14:tracePt t="6532" x="2794000" y="5549900"/>
          <p14:tracePt t="6549" x="2838450" y="5486400"/>
          <p14:tracePt t="6565" x="2921000" y="5359400"/>
          <p14:tracePt t="6583" x="3009900" y="5283200"/>
          <p14:tracePt t="6600" x="3098800" y="5194300"/>
          <p14:tracePt t="6616" x="3244850" y="5073650"/>
          <p14:tracePt t="6632" x="3359150" y="4984750"/>
          <p14:tracePt t="6649" x="3562350" y="4870450"/>
          <p14:tracePt t="6665" x="3708400" y="4800600"/>
          <p14:tracePt t="6682" x="3905250" y="4749800"/>
          <p14:tracePt t="6699" x="4057650" y="4743450"/>
          <p14:tracePt t="6715" x="4216400" y="4743450"/>
          <p14:tracePt t="6732" x="4470400" y="4756150"/>
          <p14:tracePt t="6749" x="4629150" y="4781550"/>
          <p14:tracePt t="6766" x="4787900" y="4794250"/>
          <p14:tracePt t="6782" x="4984750" y="4813300"/>
          <p14:tracePt t="6799" x="5067300" y="4813300"/>
          <p14:tracePt t="6816" x="5111750" y="4813300"/>
          <p14:tracePt t="6833" x="5130800" y="4813300"/>
          <p14:tracePt t="6940" x="5130800" y="4806950"/>
          <p14:tracePt t="6947" x="5130800" y="4794250"/>
          <p14:tracePt t="6955" x="5124450" y="4775200"/>
          <p14:tracePt t="6966" x="5111750" y="4724400"/>
          <p14:tracePt t="6982" x="5073650" y="4457700"/>
          <p14:tracePt t="6999" x="5041900" y="4254500"/>
          <p14:tracePt t="7016" x="5029200" y="4114800"/>
          <p14:tracePt t="7033" x="5022850" y="3956050"/>
          <p14:tracePt t="7049" x="5022850" y="3886200"/>
          <p14:tracePt t="7066" x="5022850" y="3841750"/>
          <p14:tracePt t="7083" x="5022850" y="3835400"/>
          <p14:tracePt t="7116" x="5010150" y="3835400"/>
          <p14:tracePt t="7133" x="4984750" y="3835400"/>
          <p14:tracePt t="7149" x="4946650" y="3822700"/>
          <p14:tracePt t="7679" x="4914900" y="3816350"/>
          <p14:tracePt t="7686" x="4870450" y="3797300"/>
          <p14:tracePt t="7692" x="4794250" y="3771900"/>
          <p14:tracePt t="7700" x="4730750" y="3759200"/>
          <p14:tracePt t="7716" x="4610100" y="3721100"/>
          <p14:tracePt t="7749" x="4381500" y="3644900"/>
          <p14:tracePt t="7782" x="4165600" y="3613150"/>
          <p14:tracePt t="7816" x="4057650" y="3587750"/>
          <p14:tracePt t="7832" x="4006850" y="3575050"/>
          <p14:tracePt t="7849" x="3994150" y="3568700"/>
          <p14:tracePt t="7866" x="3987800" y="3568700"/>
          <p14:tracePt t="7935" x="3987800" y="3562350"/>
          <p14:tracePt t="19719" x="3962400" y="3562350"/>
          <p14:tracePt t="19726" x="3930650" y="3562350"/>
          <p14:tracePt t="19733" x="3892550" y="3568700"/>
          <p14:tracePt t="19750" x="3829050" y="3581400"/>
          <p14:tracePt t="19784" x="3663950" y="3632200"/>
          <p14:tracePt t="19816" x="3429000" y="3683000"/>
          <p14:tracePt t="19850" x="3327400" y="3689350"/>
          <p14:tracePt t="19867" x="3276600" y="3689350"/>
          <p14:tracePt t="19883" x="3244850" y="3683000"/>
          <p14:tracePt t="19900" x="3238500" y="3683000"/>
          <p14:tracePt t="19917" x="3232150" y="3670300"/>
          <p14:tracePt t="19934" x="3238500" y="3657600"/>
          <p14:tracePt t="19950" x="3314700" y="3575050"/>
          <p14:tracePt t="19967" x="3435350" y="3473450"/>
          <p14:tracePt t="19983" x="3689350" y="3340100"/>
          <p14:tracePt t="20000" x="3956050" y="3295650"/>
          <p14:tracePt t="20017" x="4203700" y="3282950"/>
          <p14:tracePt t="20033" x="4838700" y="3403600"/>
          <p14:tracePt t="20050" x="5511800" y="3613150"/>
          <p14:tracePt t="20066" x="6324600" y="3905250"/>
          <p14:tracePt t="20083" x="6743700" y="4070350"/>
          <p14:tracePt t="20100" x="7023100" y="4178300"/>
          <p14:tracePt t="20117" x="7181850" y="4254500"/>
          <p14:tracePt t="20133" x="7213600" y="4260850"/>
          <p14:tracePt t="20149" x="7219950" y="4260850"/>
          <p14:tracePt t="20187" x="7219950" y="4254500"/>
          <p14:tracePt t="20254" x="7219950" y="4235450"/>
          <p14:tracePt t="20260" x="7188200" y="4191000"/>
          <p14:tracePt t="20268" x="7143750" y="4127500"/>
          <p14:tracePt t="20283" x="7029450" y="3930650"/>
          <p14:tracePt t="20300" x="6927850" y="3765550"/>
          <p14:tracePt t="20316" x="6832600" y="3594100"/>
          <p14:tracePt t="20333" x="6794500" y="3517900"/>
          <p14:tracePt t="20350" x="6775450" y="3492500"/>
          <p14:tracePt t="20367" x="6769100" y="3479800"/>
          <p14:tracePt t="20383" x="6769100" y="3473450"/>
          <p14:tracePt t="20399" x="6711950" y="3460750"/>
          <p14:tracePt t="20416" x="6610350" y="3435350"/>
          <p14:tracePt t="20433" x="6375400" y="3397250"/>
          <p14:tracePt t="20449" x="6203950" y="3365500"/>
          <p14:tracePt t="20466" x="6032500" y="3340100"/>
          <p14:tracePt t="20483" x="5765800" y="3314700"/>
          <p14:tracePt t="20500" x="5613400" y="3308350"/>
          <p14:tracePt t="20516" x="5448300" y="3308350"/>
          <p14:tracePt t="20533" x="5181600" y="3308350"/>
          <p14:tracePt t="20550" x="5022850" y="3308350"/>
          <p14:tracePt t="20566" x="4781550" y="3327400"/>
          <p14:tracePt t="20583" x="4641850" y="3333750"/>
          <p14:tracePt t="20600" x="4521200" y="3359150"/>
          <p14:tracePt t="20617" x="4406900" y="3390900"/>
          <p14:tracePt t="20633" x="4362450" y="3409950"/>
          <p14:tracePt t="20650" x="4324350" y="3435350"/>
          <p14:tracePt t="20667" x="4305300" y="3467100"/>
          <p14:tracePt t="20669" x="4298950" y="3479800"/>
          <p14:tracePt t="20683" x="4292600" y="3517900"/>
          <p14:tracePt t="20700" x="4292600" y="3556000"/>
          <p14:tracePt t="20716" x="4324350" y="3619500"/>
          <p14:tracePt t="20733" x="4387850" y="3740150"/>
          <p14:tracePt t="20750" x="4470400" y="3810000"/>
          <p14:tracePt t="20766" x="4660900" y="3898900"/>
          <p14:tracePt t="20783" x="4794250" y="3943350"/>
          <p14:tracePt t="20800" x="4927600" y="3949700"/>
          <p14:tracePt t="20817" x="5162550" y="3937000"/>
          <p14:tracePt t="20833" x="5314950" y="3905250"/>
          <p14:tracePt t="20850" x="5530850" y="3810000"/>
          <p14:tracePt t="20867" x="5657850" y="3708400"/>
          <p14:tracePt t="20883" x="5784850" y="3600450"/>
          <p14:tracePt t="20900" x="5930900" y="3448050"/>
          <p14:tracePt t="20917" x="5975350" y="3384550"/>
          <p14:tracePt t="20933" x="6000750" y="3327400"/>
          <p14:tracePt t="20950" x="6000750" y="3282950"/>
          <p14:tracePt t="20967" x="5975350" y="3213100"/>
          <p14:tracePt t="20983" x="5937250" y="3162300"/>
          <p14:tracePt t="21000" x="5861050" y="3105150"/>
          <p14:tracePt t="21016" x="5721350" y="3035300"/>
          <p14:tracePt t="21033" x="5619750" y="3003550"/>
          <p14:tracePt t="21050" x="5530850" y="2990850"/>
          <p14:tracePt t="21067" x="5359400" y="2984500"/>
          <p14:tracePt t="21083" x="5238750" y="3003550"/>
          <p14:tracePt t="21100" x="5092700" y="3041650"/>
          <p14:tracePt t="21117" x="5016500" y="3067050"/>
          <p14:tracePt t="21133" x="4953000" y="3105150"/>
          <p14:tracePt t="21150" x="4914900" y="3130550"/>
          <p14:tracePt t="21167" x="4908550" y="3143250"/>
          <p14:tracePt t="21169" x="4908550" y="3149600"/>
          <p14:tracePt t="21183" x="4902200" y="3149600"/>
          <p14:tracePt t="21391" x="4895850" y="3149600"/>
          <p14:tracePt t="21697" x="4902200" y="3149600"/>
          <p14:tracePt t="21703" x="4908550" y="3149600"/>
          <p14:tracePt t="21717" x="4946650" y="3155950"/>
          <p14:tracePt t="21734" x="5029200" y="3162300"/>
          <p14:tracePt t="21751" x="5168900" y="3168650"/>
          <p14:tracePt t="21784" x="5588000" y="3225800"/>
          <p14:tracePt t="21817" x="6089650" y="3327400"/>
          <p14:tracePt t="21850" x="6521450" y="3422650"/>
          <p14:tracePt t="21867" x="6661150" y="3441700"/>
          <p14:tracePt t="21883" x="6756400" y="3454400"/>
          <p14:tracePt t="21900" x="6826250" y="3460750"/>
          <p14:tracePt t="21918" x="6851650" y="3467100"/>
          <p14:tracePt t="22043" x="6832600" y="3467100"/>
          <p14:tracePt t="22049" x="6807200" y="3467100"/>
          <p14:tracePt t="22056" x="6775450" y="3467100"/>
          <p14:tracePt t="22067" x="6724650" y="3467100"/>
          <p14:tracePt t="22083" x="6572250" y="3473450"/>
          <p14:tracePt t="22100" x="6350000" y="3492500"/>
          <p14:tracePt t="22116" x="6210300" y="3511550"/>
          <p14:tracePt t="22133" x="5994400" y="3549650"/>
          <p14:tracePt t="22150" x="5886450" y="3575050"/>
          <p14:tracePt t="22167" x="5772150" y="3600450"/>
          <p14:tracePt t="22183" x="5619750" y="3638550"/>
          <p14:tracePt t="22199" x="5486400" y="3670300"/>
          <p14:tracePt t="22216" x="5308600" y="3708400"/>
          <p14:tracePt t="22233" x="5181600" y="3733800"/>
          <p14:tracePt t="22250" x="5048250" y="3752850"/>
          <p14:tracePt t="22267" x="4819650" y="3803650"/>
          <p14:tracePt t="22283" x="4667250" y="3835400"/>
          <p14:tracePt t="22300" x="4413250" y="3886200"/>
          <p14:tracePt t="22316" x="4222750" y="3924300"/>
          <p14:tracePt t="22333" x="4057650" y="3956050"/>
          <p14:tracePt t="22350" x="3803650" y="4000500"/>
          <p14:tracePt t="22367" x="3632200" y="4025900"/>
          <p14:tracePt t="22383" x="3403600" y="4057650"/>
          <p14:tracePt t="22400" x="3282950" y="4076700"/>
          <p14:tracePt t="22417" x="3155950" y="4095750"/>
          <p14:tracePt t="22433" x="3003550" y="4114800"/>
          <p14:tracePt t="22450" x="2933700" y="4121150"/>
          <p14:tracePt t="22466" x="2882900" y="4133850"/>
          <p14:tracePt t="22483" x="2863850" y="4133850"/>
          <p14:tracePt t="22500" x="2857500" y="4140200"/>
          <p14:tracePt t="22516" x="2851150" y="4140200"/>
          <p14:tracePt t="22903" x="2851150" y="4133850"/>
          <p14:tracePt t="22959" x="2857500" y="4133850"/>
          <p14:tracePt t="22965" x="2863850" y="4133850"/>
          <p14:tracePt t="22974" x="2870200" y="4133850"/>
          <p14:tracePt t="22984" x="2876550" y="4133850"/>
          <p14:tracePt t="23017" x="2946400" y="4146550"/>
          <p14:tracePt t="23050" x="3073400" y="4171950"/>
          <p14:tracePt t="23083" x="3225800" y="4178300"/>
          <p14:tracePt t="23100" x="3302000" y="4191000"/>
          <p14:tracePt t="23116" x="3384550" y="4191000"/>
          <p14:tracePt t="23133" x="3530600" y="4197350"/>
          <p14:tracePt t="23150" x="3625850" y="4178300"/>
          <p14:tracePt t="23166" x="3727450" y="4165600"/>
          <p14:tracePt t="23168" x="3771900" y="4165600"/>
          <p14:tracePt t="23184" x="3873500" y="4140200"/>
          <p14:tracePt t="23201" x="3981450" y="4127500"/>
          <p14:tracePt t="23217" x="4133850" y="4102100"/>
          <p14:tracePt t="23233" x="4235450" y="4076700"/>
          <p14:tracePt t="23250" x="4343400" y="4064000"/>
          <p14:tracePt t="23267" x="4394200" y="4057650"/>
          <p14:tracePt t="23284" x="4451350" y="4044950"/>
          <p14:tracePt t="23300" x="4552950" y="4032250"/>
          <p14:tracePt t="23317" x="4622800" y="4025900"/>
          <p14:tracePt t="23333" x="4711700" y="4019550"/>
          <p14:tracePt t="23350" x="4762500" y="4013200"/>
          <p14:tracePt t="23367" x="4794250" y="4006850"/>
          <p14:tracePt t="23384" x="4845050" y="4006850"/>
          <p14:tracePt t="23400" x="4876800" y="4006850"/>
          <p14:tracePt t="23416" x="4914900" y="4006850"/>
          <p14:tracePt t="23433" x="4940300" y="4006850"/>
          <p14:tracePt t="23450" x="4953000" y="4006850"/>
          <p14:tracePt t="23521" x="4959350" y="4000500"/>
          <p14:tracePt t="23757" x="5035550" y="4000500"/>
          <p14:tracePt t="23763" x="5130800" y="4000500"/>
          <p14:tracePt t="23770" x="5245100" y="4000500"/>
          <p14:tracePt t="23783" x="5353050" y="4000500"/>
          <p14:tracePt t="23800" x="5702300" y="4019550"/>
          <p14:tracePt t="23817" x="5899150" y="4051300"/>
          <p14:tracePt t="23834" x="6140450" y="4089400"/>
          <p14:tracePt t="23850" x="6292850" y="4127500"/>
          <p14:tracePt t="23867" x="6413500" y="4146550"/>
          <p14:tracePt t="23884" x="6521450" y="4171950"/>
          <p14:tracePt t="23900" x="6546850" y="4178300"/>
          <p14:tracePt t="23917" x="6565900" y="4184650"/>
          <p14:tracePt t="24741" x="6496050" y="4184650"/>
          <p14:tracePt t="24748" x="6400800" y="4184650"/>
          <p14:tracePt t="24755" x="6299200" y="4184650"/>
          <p14:tracePt t="24767" x="6191250" y="4184650"/>
          <p14:tracePt t="24800" x="5664200" y="4184650"/>
          <p14:tracePt t="24834" x="5213350" y="4165600"/>
          <p14:tracePt t="24867" x="4787900" y="4140200"/>
          <p14:tracePt t="24884" x="4616450" y="4133850"/>
          <p14:tracePt t="24900" x="4425950" y="4121150"/>
          <p14:tracePt t="24917" x="4152900" y="4114800"/>
          <p14:tracePt t="24934" x="3962400" y="4114800"/>
          <p14:tracePt t="24950" x="3708400" y="4127500"/>
          <p14:tracePt t="24967" x="3568700" y="4127500"/>
          <p14:tracePt t="24984" x="3441700" y="4133850"/>
          <p14:tracePt t="25000" x="3270250" y="4159250"/>
          <p14:tracePt t="25017" x="3155950" y="4178300"/>
          <p14:tracePt t="25033" x="3016250" y="4241800"/>
          <p14:tracePt t="25050" x="2927350" y="4298950"/>
          <p14:tracePt t="25067" x="2825750" y="4381500"/>
          <p14:tracePt t="25084" x="2673350" y="4495800"/>
          <p14:tracePt t="25100" x="2584450" y="4565650"/>
          <p14:tracePt t="25117" x="2495550" y="4635500"/>
          <p14:tracePt t="25134" x="2463800" y="4660900"/>
          <p14:tracePt t="25150" x="2438400" y="4673600"/>
          <p14:tracePt t="25167" x="2432050" y="4686300"/>
          <p14:tracePt t="25183" x="2425700" y="4686300"/>
          <p14:tracePt t="25200" x="2406650" y="4705350"/>
          <p14:tracePt t="25217" x="2393950" y="4724400"/>
          <p14:tracePt t="25233" x="2368550" y="4743450"/>
          <p14:tracePt t="25250" x="2355850" y="4756150"/>
          <p14:tracePt t="25283" x="2349500" y="4762500"/>
          <p14:tracePt t="25976" x="2355850" y="4756150"/>
          <p14:tracePt t="25983" x="2374900" y="4743450"/>
          <p14:tracePt t="25990" x="2387600" y="4730750"/>
          <p14:tracePt t="26000" x="2406650" y="4711700"/>
          <p14:tracePt t="26017" x="2451100" y="4686300"/>
          <p14:tracePt t="26034" x="2540000" y="4641850"/>
          <p14:tracePt t="26050" x="2622550" y="4610100"/>
          <p14:tracePt t="26084" x="2844800" y="4540250"/>
          <p14:tracePt t="26117" x="3194050" y="4476750"/>
          <p14:tracePt t="26150" x="3600450" y="4451350"/>
          <p14:tracePt t="26167" x="3790950" y="4451350"/>
          <p14:tracePt t="26184" x="3956050" y="4451350"/>
          <p14:tracePt t="26200" x="4254500" y="4451350"/>
          <p14:tracePt t="26217" x="4432300" y="4476750"/>
          <p14:tracePt t="26233" x="4654550" y="4495800"/>
          <p14:tracePt t="26250" x="4806950" y="4514850"/>
          <p14:tracePt t="26267" x="4940300" y="4533900"/>
          <p14:tracePt t="26284" x="5080000" y="4552950"/>
          <p14:tracePt t="26300" x="5156200" y="4559300"/>
          <p14:tracePt t="26317" x="5232400" y="4552950"/>
          <p14:tracePt t="26333" x="5264150" y="4546600"/>
          <p14:tracePt t="26350" x="5283200" y="4540250"/>
          <p14:tracePt t="26367" x="5295900" y="4540250"/>
          <p14:tracePt t="26413" x="5302250" y="4540250"/>
          <p14:tracePt t="26420" x="5314950" y="4540250"/>
          <p14:tracePt t="26433" x="5340350" y="4527550"/>
          <p14:tracePt t="26450" x="5480050" y="4464050"/>
          <p14:tracePt t="26467" x="5626100" y="4400550"/>
          <p14:tracePt t="26483" x="5810250" y="4337050"/>
          <p14:tracePt t="26500" x="5924550" y="4305300"/>
          <p14:tracePt t="26517" x="6057900" y="4292600"/>
          <p14:tracePt t="26534" x="6121400" y="4292600"/>
          <p14:tracePt t="26550" x="6191250" y="4305300"/>
          <p14:tracePt t="26567" x="6299200" y="4337050"/>
          <p14:tracePt t="26584" x="6388100" y="4368800"/>
          <p14:tracePt t="26600" x="6470650" y="4400550"/>
          <p14:tracePt t="26616" x="6559550" y="4451350"/>
          <p14:tracePt t="26633" x="6616700" y="4489450"/>
          <p14:tracePt t="26650" x="6661150" y="4527550"/>
          <p14:tracePt t="26667" x="6680200" y="4533900"/>
          <p14:tracePt t="26683" x="6692900" y="4540250"/>
          <p14:tracePt t="26700" x="6692900" y="4546600"/>
          <p14:tracePt t="26807" x="6686550" y="4546600"/>
          <p14:tracePt t="26814" x="6680200" y="4546600"/>
          <p14:tracePt t="26821" x="6661150" y="4552950"/>
          <p14:tracePt t="26833" x="6629400" y="4552950"/>
          <p14:tracePt t="26850" x="6407150" y="4552950"/>
          <p14:tracePt t="26867" x="6140450" y="4533900"/>
          <p14:tracePt t="26883" x="5822950" y="4514850"/>
          <p14:tracePt t="26900" x="5295900" y="4457700"/>
          <p14:tracePt t="26916" x="5048250" y="4438650"/>
          <p14:tracePt t="26933" x="4737100" y="4425950"/>
          <p14:tracePt t="26950" x="4464050" y="4406900"/>
          <p14:tracePt t="26967" x="4216400" y="4394200"/>
          <p14:tracePt t="26984" x="3860800" y="4381500"/>
          <p14:tracePt t="27000" x="3651250" y="4381500"/>
          <p14:tracePt t="27017" x="3397250" y="4375150"/>
          <p14:tracePt t="27034" x="3257550" y="4375150"/>
          <p14:tracePt t="27050" x="3130550" y="4394200"/>
          <p14:tracePt t="27067" x="2965450" y="4406900"/>
          <p14:tracePt t="27084" x="2876550" y="4425950"/>
          <p14:tracePt t="27100" x="2736850" y="4464050"/>
          <p14:tracePt t="27117" x="2660650" y="4489450"/>
          <p14:tracePt t="27133" x="2590800" y="4508500"/>
          <p14:tracePt t="27150" x="2520950" y="4533900"/>
          <p14:tracePt t="27167" x="2482850" y="4552950"/>
          <p14:tracePt t="27183" x="2432050" y="4578350"/>
          <p14:tracePt t="27200" x="2393950" y="4597400"/>
          <p14:tracePt t="27217" x="2355850" y="4610100"/>
          <p14:tracePt t="27568" x="2330450" y="4629150"/>
          <p14:tracePt t="27573" x="2292350" y="4654550"/>
          <p14:tracePt t="27583" x="2254250" y="4673600"/>
          <p14:tracePt t="27600" x="2171700" y="4737100"/>
          <p14:tracePt t="27617" x="2057400" y="4819650"/>
          <p14:tracePt t="27634" x="1993900" y="4864100"/>
          <p14:tracePt t="27650" x="1911350" y="4914900"/>
          <p14:tracePt t="27684" x="1854200" y="4946650"/>
          <p14:tracePt t="27717" x="1822450" y="4965700"/>
          <p14:tracePt t="27750" x="1822450" y="4972050"/>
          <p14:tracePt t="27919" x="1822450" y="4978400"/>
          <p14:tracePt t="27927" x="1828800" y="4984750"/>
          <p14:tracePt t="27941" x="1841500" y="4991100"/>
          <p14:tracePt t="27950" x="1860550" y="4991100"/>
          <p14:tracePt t="27966" x="1911350" y="4997450"/>
          <p14:tracePt t="27983" x="2076450" y="4997450"/>
          <p14:tracePt t="28000" x="2222500" y="4991100"/>
          <p14:tracePt t="28018" x="2470150" y="4997450"/>
          <p14:tracePt t="28034" x="2667000" y="5003800"/>
          <p14:tracePt t="28052" x="2971800" y="5022850"/>
          <p14:tracePt t="28067" x="3194050" y="5048250"/>
          <p14:tracePt t="28084" x="3397250" y="5073650"/>
          <p14:tracePt t="28100" x="3562350" y="5111750"/>
          <p14:tracePt t="28117" x="3740150" y="5168900"/>
          <p14:tracePt t="28134" x="3822700" y="5194300"/>
          <p14:tracePt t="28150" x="3873500" y="5219700"/>
          <p14:tracePt t="28167" x="3886200" y="5226050"/>
          <p14:tracePt t="28879" x="3949700" y="5219700"/>
          <p14:tracePt t="28887" x="4032250" y="5200650"/>
          <p14:tracePt t="28892" x="4133850" y="5181600"/>
          <p14:tracePt t="28901" x="4216400" y="5175250"/>
          <p14:tracePt t="28917" x="4394200" y="5156200"/>
          <p14:tracePt t="28933" x="4629150" y="5156200"/>
          <p14:tracePt t="28950" x="4768850" y="5162550"/>
          <p14:tracePt t="28966" x="4946650" y="5200650"/>
          <p14:tracePt t="29000" x="5073650" y="5232400"/>
          <p14:tracePt t="29034" x="5118100" y="5245100"/>
          <p14:tracePt t="29149" x="5118100" y="5251450"/>
          <p14:tracePt t="29253" x="5118100" y="52451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b-NO" altLang="en-US" sz="3600" b="1" i="1" smtClean="0">
                <a:solidFill>
                  <a:srgbClr val="FF9900"/>
                </a:solidFill>
              </a:rPr>
              <a:t>Sensitivity and Specificity</a:t>
            </a:r>
            <a:endParaRPr lang="en-US" altLang="en-US" sz="3600" b="1" i="1" smtClean="0">
              <a:solidFill>
                <a:srgbClr val="FF9900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191000" y="1143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Disease status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2971800"/>
            <a:ext cx="1752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Screening test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971800" y="1828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rgbClr val="FF9900"/>
                </a:solidFill>
              </a:rPr>
              <a:t>         Present             Absent             Total   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7315200" y="19812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3657600" y="1905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2667000" y="2514600"/>
            <a:ext cx="6477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651125" y="2706688"/>
            <a:ext cx="768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+VE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2743200" y="3505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-VE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733800" y="27432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/>
              <a:t> </a:t>
            </a:r>
            <a:r>
              <a:rPr lang="nb-NO" altLang="en-US">
                <a:solidFill>
                  <a:schemeClr val="bg1"/>
                </a:solidFill>
              </a:rPr>
              <a:t>a                            b           a+b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3733800" y="35814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c                             d           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2895600" y="4114800"/>
            <a:ext cx="6248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2803525" y="4078288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FF9900"/>
                </a:solidFill>
              </a:rPr>
              <a:t>total</a:t>
            </a:r>
            <a:endParaRPr lang="en-US" altLang="en-US">
              <a:solidFill>
                <a:srgbClr val="FF9900"/>
              </a:solidFill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870325" y="4154488"/>
            <a:ext cx="527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>
                <a:solidFill>
                  <a:schemeClr val="bg1"/>
                </a:solidFill>
              </a:rPr>
              <a:t>a+c                    b+d        a+b+c+d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1066800" y="5029200"/>
            <a:ext cx="76962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a</a:t>
            </a:r>
            <a:r>
              <a:rPr lang="nb-NO" altLang="en-US">
                <a:solidFill>
                  <a:srgbClr val="FF9900"/>
                </a:solidFill>
              </a:rPr>
              <a:t>= no. of true positives, </a:t>
            </a:r>
            <a:r>
              <a:rPr lang="nb-NO" altLang="en-US">
                <a:solidFill>
                  <a:schemeClr val="bg1"/>
                </a:solidFill>
              </a:rPr>
              <a:t>b</a:t>
            </a:r>
            <a:r>
              <a:rPr lang="nb-NO" altLang="en-US">
                <a:solidFill>
                  <a:srgbClr val="FF9900"/>
                </a:solidFill>
              </a:rPr>
              <a:t>= no. of false positives,</a:t>
            </a:r>
          </a:p>
          <a:p>
            <a:pPr eaLnBrk="1" hangingPunct="1">
              <a:spcBef>
                <a:spcPct val="50000"/>
              </a:spcBef>
            </a:pPr>
            <a:r>
              <a:rPr lang="nb-NO" altLang="en-US">
                <a:solidFill>
                  <a:schemeClr val="bg1"/>
                </a:solidFill>
              </a:rPr>
              <a:t>c</a:t>
            </a:r>
            <a:r>
              <a:rPr lang="nb-NO" altLang="en-US">
                <a:solidFill>
                  <a:srgbClr val="FF9900"/>
                </a:solidFill>
              </a:rPr>
              <a:t>= no. of false negatives, </a:t>
            </a:r>
            <a:r>
              <a:rPr lang="nb-NO" altLang="en-US">
                <a:solidFill>
                  <a:schemeClr val="bg1"/>
                </a:solidFill>
              </a:rPr>
              <a:t>d</a:t>
            </a:r>
            <a:r>
              <a:rPr lang="nb-NO" altLang="en-US">
                <a:solidFill>
                  <a:srgbClr val="FF9900"/>
                </a:solidFill>
              </a:rPr>
              <a:t>= no. of true negatives</a:t>
            </a:r>
            <a:endParaRPr lang="en-US" altLang="en-US">
              <a:solidFill>
                <a:srgbClr val="FF99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02"/>
    </mc:Choice>
    <mc:Fallback>
      <p:transition spd="slow" advTm="19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408" grpId="0"/>
    </p:bldLst>
  </p:timing>
  <p:extLst>
    <p:ext uri="{3A86A75C-4F4B-4683-9AE1-C65F6400EC91}">
      <p14:laserTraceLst xmlns:p14="http://schemas.microsoft.com/office/powerpoint/2010/main">
        <p14:tracePtLst>
          <p14:tracePt t="45905" x="5118100" y="5226050"/>
          <p14:tracePt t="45910" x="5105400" y="5200650"/>
          <p14:tracePt t="45918" x="5105400" y="5175250"/>
          <p14:tracePt t="45935" x="5080000" y="5118100"/>
          <p14:tracePt t="45951" x="5022850" y="5010150"/>
          <p14:tracePt t="45968" x="4959350" y="4933950"/>
          <p14:tracePt t="45985" x="4895850" y="4857750"/>
          <p14:tracePt t="46001" x="4743450" y="4705350"/>
          <p14:tracePt t="46034" x="4362450" y="4425950"/>
          <p14:tracePt t="46068" x="3676650" y="4197350"/>
          <p14:tracePt t="46101" x="2997200" y="4127500"/>
          <p14:tracePt t="46118" x="2787650" y="4127500"/>
          <p14:tracePt t="46134" x="2508250" y="4178300"/>
          <p14:tracePt t="46151" x="2343150" y="4229100"/>
          <p14:tracePt t="46168" x="2184400" y="4305300"/>
          <p14:tracePt t="46185" x="2095500" y="4375150"/>
          <p14:tracePt t="46201" x="2000250" y="4470400"/>
          <p14:tracePt t="46218" x="1949450" y="4546600"/>
          <p14:tracePt t="46235" x="1917700" y="4591050"/>
          <p14:tracePt t="46251" x="1898650" y="4603750"/>
          <p14:tracePt t="46510" x="1816100" y="4603750"/>
          <p14:tracePt t="46516" x="1727200" y="4578350"/>
          <p14:tracePt t="46523" x="1543050" y="4533900"/>
          <p14:tracePt t="46535" x="1327150" y="4470400"/>
          <p14:tracePt t="46552" x="647700" y="4235450"/>
          <p14:tracePt t="46568" x="196850" y="4032250"/>
          <p14:tracePt t="46745" x="31750" y="1892300"/>
          <p14:tracePt t="46752" x="215900" y="1860550"/>
          <p14:tracePt t="46759" x="336550" y="1841500"/>
          <p14:tracePt t="46768" x="431800" y="1841500"/>
          <p14:tracePt t="46785" x="641350" y="1866900"/>
          <p14:tracePt t="46801" x="914400" y="1949450"/>
          <p14:tracePt t="46818" x="1041400" y="2051050"/>
          <p14:tracePt t="46834" x="1143000" y="2171700"/>
          <p14:tracePt t="46851" x="1231900" y="2355850"/>
          <p14:tracePt t="46868" x="1276350" y="2463800"/>
          <p14:tracePt t="46885" x="1289050" y="2597150"/>
          <p14:tracePt t="46901" x="1263650" y="2692400"/>
          <p14:tracePt t="46918" x="1212850" y="2774950"/>
          <p14:tracePt t="46935" x="1085850" y="2882900"/>
          <p14:tracePt t="46938" x="1009650" y="2927350"/>
          <p14:tracePt t="46951" x="920750" y="2971800"/>
          <p14:tracePt t="46968" x="647700" y="3079750"/>
          <p14:tracePt t="46985" x="482600" y="3130550"/>
          <p14:tracePt t="47001" x="234950" y="3181350"/>
          <p14:tracePt t="47018" x="95250" y="3187700"/>
          <p14:tracePt t="47034" x="6350" y="3187700"/>
          <p14:tracePt t="47113" x="31750" y="2914650"/>
          <p14:tracePt t="47119" x="95250" y="2851150"/>
          <p14:tracePt t="47126" x="158750" y="2800350"/>
          <p14:tracePt t="47135" x="228600" y="2749550"/>
          <p14:tracePt t="47152" x="374650" y="2673350"/>
          <p14:tracePt t="47169" x="603250" y="2603500"/>
          <p14:tracePt t="47184" x="762000" y="2603500"/>
          <p14:tracePt t="47201" x="933450" y="2641600"/>
          <p14:tracePt t="47218" x="1130300" y="2774950"/>
          <p14:tracePt t="47235" x="1238250" y="2908300"/>
          <p14:tracePt t="47251" x="1358900" y="3098800"/>
          <p14:tracePt t="47268" x="1384300" y="3219450"/>
          <p14:tracePt t="47285" x="1377950" y="3359150"/>
          <p14:tracePt t="47301" x="1314450" y="3549650"/>
          <p14:tracePt t="47318" x="1250950" y="3644900"/>
          <p14:tracePt t="47334" x="1143000" y="3759200"/>
          <p14:tracePt t="47351" x="1047750" y="3822700"/>
          <p14:tracePt t="47368" x="939800" y="3867150"/>
          <p14:tracePt t="47385" x="882650" y="3879850"/>
          <p14:tracePt t="47401" x="825500" y="3886200"/>
          <p14:tracePt t="47418" x="755650" y="3879850"/>
          <p14:tracePt t="47435" x="730250" y="3860800"/>
          <p14:tracePt t="47438" x="711200" y="3860800"/>
          <p14:tracePt t="47453" x="679450" y="3829050"/>
          <p14:tracePt t="47468" x="660400" y="3797300"/>
          <p14:tracePt t="47487" x="647700" y="3771900"/>
          <p14:tracePt t="47501" x="622300" y="3740150"/>
          <p14:tracePt t="47518" x="615950" y="3708400"/>
          <p14:tracePt t="47536" x="615950" y="3683000"/>
          <p14:tracePt t="47552" x="628650" y="3625850"/>
          <p14:tracePt t="47568" x="641350" y="3581400"/>
          <p14:tracePt t="47585" x="679450" y="3505200"/>
          <p14:tracePt t="47602" x="717550" y="3454400"/>
          <p14:tracePt t="47619" x="755650" y="3422650"/>
          <p14:tracePt t="47635" x="825500" y="3397250"/>
          <p14:tracePt t="47652" x="863600" y="3390900"/>
          <p14:tracePt t="47668" x="927100" y="3397250"/>
          <p14:tracePt t="47685" x="971550" y="3409950"/>
          <p14:tracePt t="47702" x="1022350" y="3416300"/>
          <p14:tracePt t="47718" x="1111250" y="3409950"/>
          <p14:tracePt t="47735" x="1181100" y="3403600"/>
          <p14:tracePt t="47752" x="1263650" y="3397250"/>
          <p14:tracePt t="47768" x="1314450" y="3378200"/>
          <p14:tracePt t="47786" x="1377950" y="3352800"/>
          <p14:tracePt t="47802" x="1485900" y="3295650"/>
          <p14:tracePt t="47818" x="1581150" y="3244850"/>
          <p14:tracePt t="47835" x="1739900" y="3175000"/>
          <p14:tracePt t="47852" x="1885950" y="3117850"/>
          <p14:tracePt t="47869" x="2019300" y="3073400"/>
          <p14:tracePt t="47885" x="2216150" y="3016250"/>
          <p14:tracePt t="47903" x="2368550" y="2990850"/>
          <p14:tracePt t="47918" x="2622550" y="2971800"/>
          <p14:tracePt t="47935" x="2781300" y="2978150"/>
          <p14:tracePt t="47938" x="2870200" y="2984500"/>
          <p14:tracePt t="47952" x="2952750" y="2990850"/>
          <p14:tracePt t="47968" x="3168650" y="3041650"/>
          <p14:tracePt t="47985" x="3295650" y="3086100"/>
          <p14:tracePt t="48002" x="3448050" y="3124200"/>
          <p14:tracePt t="48018" x="3549650" y="3143250"/>
          <p14:tracePt t="48035" x="3619500" y="3162300"/>
          <p14:tracePt t="48052" x="3657600" y="3168650"/>
          <p14:tracePt t="48070" x="3670300" y="3175000"/>
          <p14:tracePt t="48105" x="3670300" y="3181350"/>
          <p14:tracePt t="48203" x="3657600" y="3175000"/>
          <p14:tracePt t="48209" x="3619500" y="3168650"/>
          <p14:tracePt t="48218" x="3562350" y="3155950"/>
          <p14:tracePt t="48235" x="3409950" y="3117850"/>
          <p14:tracePt t="48252" x="3073400" y="3028950"/>
          <p14:tracePt t="48268" x="2863850" y="2971800"/>
          <p14:tracePt t="48285" x="2660650" y="2927350"/>
          <p14:tracePt t="48302" x="2387600" y="2921000"/>
          <p14:tracePt t="48319" x="2203450" y="2946400"/>
          <p14:tracePt t="48335" x="1898650" y="3041650"/>
          <p14:tracePt t="48352" x="1670050" y="3111500"/>
          <p14:tracePt t="48368" x="1365250" y="3238500"/>
          <p14:tracePt t="48385" x="1162050" y="3333750"/>
          <p14:tracePt t="48401" x="1028700" y="3397250"/>
          <p14:tracePt t="48418" x="927100" y="3460750"/>
          <p14:tracePt t="48434" x="908050" y="3460750"/>
          <p14:tracePt t="48437" x="908050" y="3467100"/>
          <p14:tracePt t="48486" x="908050" y="3454400"/>
          <p14:tracePt t="48493" x="920750" y="3441700"/>
          <p14:tracePt t="48501" x="946150" y="3429000"/>
          <p14:tracePt t="48518" x="1060450" y="3346450"/>
          <p14:tracePt t="48535" x="1403350" y="3136900"/>
          <p14:tracePt t="48552" x="1689100" y="2946400"/>
          <p14:tracePt t="48569" x="2298700" y="2578100"/>
          <p14:tracePt t="48585" x="2667000" y="2406650"/>
          <p14:tracePt t="48602" x="2959100" y="2311400"/>
          <p14:tracePt t="48618" x="3511550" y="2222500"/>
          <p14:tracePt t="48635" x="3721100" y="2235200"/>
          <p14:tracePt t="48653" x="3975100" y="2298700"/>
          <p14:tracePt t="48668" x="4305300" y="2419350"/>
          <p14:tracePt t="48685" x="4451350" y="2520950"/>
          <p14:tracePt t="48701" x="4635500" y="2711450"/>
          <p14:tracePt t="48718" x="4756150" y="2832100"/>
          <p14:tracePt t="48736" x="4845050" y="2927350"/>
          <p14:tracePt t="48752" x="4927600" y="3060700"/>
          <p14:tracePt t="48768" x="4965700" y="3143250"/>
          <p14:tracePt t="48785" x="4991100" y="3232150"/>
          <p14:tracePt t="48802" x="4991100" y="3251200"/>
          <p14:tracePt t="48819" x="4997450" y="3257550"/>
          <p14:tracePt t="48896" x="4997450" y="3263900"/>
          <p14:tracePt t="49056" x="4997450" y="3257550"/>
          <p14:tracePt t="49077" x="4991100" y="3251200"/>
          <p14:tracePt t="49083" x="4965700" y="3238500"/>
          <p14:tracePt t="49091" x="4933950" y="3213100"/>
          <p14:tracePt t="49102" x="4883150" y="3181350"/>
          <p14:tracePt t="49118" x="4648200" y="3060700"/>
          <p14:tracePt t="49135" x="4514850" y="2990850"/>
          <p14:tracePt t="49152" x="4432300" y="2952750"/>
          <p14:tracePt t="49185" x="4362450" y="2933700"/>
          <p14:tracePt t="49218" x="4330700" y="2927350"/>
          <p14:tracePt t="49252" x="3956050" y="3016250"/>
          <p14:tracePt t="49268" x="3733800" y="3079750"/>
          <p14:tracePt t="49285" x="3270250" y="3213100"/>
          <p14:tracePt t="49302" x="2901950" y="3321050"/>
          <p14:tracePt t="49319" x="2552700" y="3422650"/>
          <p14:tracePt t="49335" x="2101850" y="3556000"/>
          <p14:tracePt t="49352" x="1905000" y="3606800"/>
          <p14:tracePt t="49368" x="1695450" y="3663950"/>
          <p14:tracePt t="49385" x="1568450" y="3695700"/>
          <p14:tracePt t="49402" x="1454150" y="3727450"/>
          <p14:tracePt t="49418" x="1320800" y="3765550"/>
          <p14:tracePt t="49435" x="1257300" y="3784600"/>
          <p14:tracePt t="49439" x="1225550" y="3790950"/>
          <p14:tracePt t="49451" x="1168400" y="3790950"/>
          <p14:tracePt t="49468" x="1111250" y="3790950"/>
          <p14:tracePt t="49484" x="1035050" y="3778250"/>
          <p14:tracePt t="49501" x="990600" y="3752850"/>
          <p14:tracePt t="49518" x="952500" y="3733800"/>
          <p14:tracePt t="49535" x="914400" y="3714750"/>
          <p14:tracePt t="49552" x="901700" y="3708400"/>
          <p14:tracePt t="49568" x="895350" y="3708400"/>
          <p14:tracePt t="49639" x="895350" y="3702050"/>
          <p14:tracePt t="49688" x="895350" y="3695700"/>
          <p14:tracePt t="49737" x="901700" y="3695700"/>
          <p14:tracePt t="49743" x="908050" y="3695700"/>
          <p14:tracePt t="51322" x="914400" y="3695700"/>
          <p14:tracePt t="51328" x="927100" y="3676650"/>
          <p14:tracePt t="51337" x="946150" y="3657600"/>
          <p14:tracePt t="51352" x="1003300" y="3606800"/>
          <p14:tracePt t="51368" x="1079500" y="3556000"/>
          <p14:tracePt t="51385" x="1238250" y="3460750"/>
          <p14:tracePt t="51402" x="1365250" y="3397250"/>
          <p14:tracePt t="51435" x="1854200" y="3302000"/>
          <p14:tracePt t="51468" x="2578100" y="3244850"/>
          <p14:tracePt t="51502" x="3073400" y="3175000"/>
          <p14:tracePt t="51518" x="3435350" y="3130550"/>
          <p14:tracePt t="51537" x="3651250" y="3092450"/>
          <p14:tracePt t="51552" x="3937000" y="3022600"/>
          <p14:tracePt t="51568" x="4102100" y="2971800"/>
          <p14:tracePt t="51585" x="4356100" y="2882900"/>
          <p14:tracePt t="51601" x="4489450" y="2825750"/>
          <p14:tracePt t="51618" x="4584700" y="2768600"/>
          <p14:tracePt t="51635" x="4718050" y="2692400"/>
          <p14:tracePt t="51652" x="4787900" y="2647950"/>
          <p14:tracePt t="51668" x="4864100" y="2597150"/>
          <p14:tracePt t="51685" x="4927600" y="2546350"/>
          <p14:tracePt t="51701" x="4972050" y="2508250"/>
          <p14:tracePt t="51718" x="5054600" y="2413000"/>
          <p14:tracePt t="51735" x="5118100" y="2355850"/>
          <p14:tracePt t="51752" x="5213350" y="2273300"/>
          <p14:tracePt t="51768" x="5270500" y="2235200"/>
          <p14:tracePt t="51785" x="5295900" y="2216150"/>
          <p14:tracePt t="51802" x="5327650" y="2203450"/>
          <p14:tracePt t="51818" x="5334000" y="2203450"/>
          <p14:tracePt t="51912" x="5321300" y="2203450"/>
          <p14:tracePt t="51919" x="5302250" y="2209800"/>
          <p14:tracePt t="51925" x="5270500" y="2209800"/>
          <p14:tracePt t="51935" x="5226050" y="2216150"/>
          <p14:tracePt t="51953" x="5067300" y="2216150"/>
          <p14:tracePt t="51968" x="4927600" y="2209800"/>
          <p14:tracePt t="51985" x="4800600" y="2184400"/>
          <p14:tracePt t="52002" x="4622800" y="2165350"/>
          <p14:tracePt t="52018" x="4540250" y="2159000"/>
          <p14:tracePt t="52036" x="4387850" y="2146300"/>
          <p14:tracePt t="52052" x="4267200" y="2146300"/>
          <p14:tracePt t="52069" x="4203700" y="2146300"/>
          <p14:tracePt t="52085" x="4133850" y="2146300"/>
          <p14:tracePt t="52102" x="4114800" y="2146300"/>
          <p14:tracePt t="52119" x="4102100" y="2152650"/>
          <p14:tracePt t="52135" x="4089400" y="2152650"/>
          <p14:tracePt t="52152" x="4064000" y="2171700"/>
          <p14:tracePt t="52168" x="3962400" y="2222500"/>
          <p14:tracePt t="52185" x="3886200" y="2266950"/>
          <p14:tracePt t="52202" x="3810000" y="2324100"/>
          <p14:tracePt t="52218" x="3740150" y="2406650"/>
          <p14:tracePt t="52235" x="3714750" y="2444750"/>
          <p14:tracePt t="52252" x="3689350" y="2514600"/>
          <p14:tracePt t="52268" x="3670300" y="2552700"/>
          <p14:tracePt t="52286" x="3663950" y="2590800"/>
          <p14:tracePt t="52302" x="3663950" y="2635250"/>
          <p14:tracePt t="52318" x="3683000" y="2667000"/>
          <p14:tracePt t="52335" x="3702050" y="2724150"/>
          <p14:tracePt t="52352" x="3733800" y="2768600"/>
          <p14:tracePt t="52369" x="3759200" y="2806700"/>
          <p14:tracePt t="52385" x="3822700" y="2921000"/>
          <p14:tracePt t="52402" x="3879850" y="2997200"/>
          <p14:tracePt t="52418" x="3949700" y="3079750"/>
          <p14:tracePt t="52435" x="3987800" y="3124200"/>
          <p14:tracePt t="52452" x="4044950" y="3175000"/>
          <p14:tracePt t="52455" x="4064000" y="3187700"/>
          <p14:tracePt t="52468" x="4121150" y="3213100"/>
          <p14:tracePt t="52485" x="4191000" y="3232150"/>
          <p14:tracePt t="52502" x="4305300" y="3251200"/>
          <p14:tracePt t="52518" x="4394200" y="3244850"/>
          <p14:tracePt t="52536" x="4502150" y="3225800"/>
          <p14:tracePt t="52552" x="4559300" y="3200400"/>
          <p14:tracePt t="52568" x="4610100" y="3168650"/>
          <p14:tracePt t="52585" x="4705350" y="3092450"/>
          <p14:tracePt t="52602" x="4768850" y="3035300"/>
          <p14:tracePt t="52619" x="4819650" y="2971800"/>
          <p14:tracePt t="52635" x="4851400" y="2889250"/>
          <p14:tracePt t="52652" x="4851400" y="2844800"/>
          <p14:tracePt t="52668" x="4838700" y="2768600"/>
          <p14:tracePt t="52685" x="4806950" y="2717800"/>
          <p14:tracePt t="52701" x="4718050" y="2660650"/>
          <p14:tracePt t="52718" x="4641850" y="2622550"/>
          <p14:tracePt t="52735" x="4552950" y="2603500"/>
          <p14:tracePt t="52752" x="4349750" y="2584450"/>
          <p14:tracePt t="52768" x="4222750" y="2584450"/>
          <p14:tracePt t="52785" x="4114800" y="2584450"/>
          <p14:tracePt t="52802" x="3994150" y="2609850"/>
          <p14:tracePt t="52820" x="3917950" y="2635250"/>
          <p14:tracePt t="52835" x="3841750" y="2660650"/>
          <p14:tracePt t="52852" x="3771900" y="2686050"/>
          <p14:tracePt t="52869" x="3714750" y="2705100"/>
          <p14:tracePt t="52886" x="3676650" y="2717800"/>
          <p14:tracePt t="52902" x="3663950" y="2717800"/>
          <p14:tracePt t="52939" x="3657600" y="2717800"/>
          <p14:tracePt t="52959" x="3651250" y="2717800"/>
          <p14:tracePt t="52968" x="3625850" y="2717800"/>
          <p14:tracePt t="52985" x="3562350" y="2717800"/>
          <p14:tracePt t="53002" x="3295650" y="2717800"/>
          <p14:tracePt t="53018" x="3086100" y="2730500"/>
          <p14:tracePt t="53036" x="2863850" y="2762250"/>
          <p14:tracePt t="53052" x="2533650" y="2863850"/>
          <p14:tracePt t="53069" x="2317750" y="2946400"/>
          <p14:tracePt t="53085" x="2006600" y="3105150"/>
          <p14:tracePt t="53102" x="1841500" y="3194050"/>
          <p14:tracePt t="53118" x="1727200" y="3251200"/>
          <p14:tracePt t="53135" x="1644650" y="3295650"/>
          <p14:tracePt t="53152" x="1625600" y="3302000"/>
          <p14:tracePt t="53188" x="1644650" y="3289300"/>
          <p14:tracePt t="53202" x="1689100" y="3276600"/>
          <p14:tracePt t="53218" x="1911350" y="3213100"/>
          <p14:tracePt t="53236" x="2203450" y="3149600"/>
          <p14:tracePt t="53252" x="2914650" y="3016250"/>
          <p14:tracePt t="53268" x="3505200" y="2978150"/>
          <p14:tracePt t="53285" x="4476750" y="2965450"/>
          <p14:tracePt t="53302" x="5003800" y="2984500"/>
          <p14:tracePt t="53319" x="5594350" y="3009900"/>
          <p14:tracePt t="53335" x="6248400" y="3003550"/>
          <p14:tracePt t="53352" x="6642100" y="2990850"/>
          <p14:tracePt t="53368" x="7156450" y="2959100"/>
          <p14:tracePt t="53385" x="7435850" y="2940050"/>
          <p14:tracePt t="53402" x="7696200" y="2914650"/>
          <p14:tracePt t="53418" x="8007350" y="2901950"/>
          <p14:tracePt t="53437" x="8147050" y="2901950"/>
          <p14:tracePt t="53439" x="8210550" y="2901950"/>
          <p14:tracePt t="53452" x="8293100" y="2901950"/>
          <p14:tracePt t="53468" x="8382000" y="2895600"/>
          <p14:tracePt t="53486" x="8470900" y="2876550"/>
          <p14:tracePt t="53502" x="8578850" y="2844800"/>
          <p14:tracePt t="53518" x="8629650" y="2832100"/>
          <p14:tracePt t="53535" x="8674100" y="2813050"/>
          <p14:tracePt t="53552" x="8680450" y="2806700"/>
          <p14:tracePt t="53570" x="8693150" y="2806700"/>
          <p14:tracePt t="53585" x="8718550" y="2819400"/>
          <p14:tracePt t="53602" x="8763000" y="2857500"/>
          <p14:tracePt t="53618" x="8820150" y="2940050"/>
          <p14:tracePt t="53635" x="8864600" y="3003550"/>
          <p14:tracePt t="53653" x="8890000" y="3098800"/>
          <p14:tracePt t="53668" x="8890000" y="3149600"/>
          <p14:tracePt t="53685" x="8890000" y="3187700"/>
          <p14:tracePt t="53702" x="8845550" y="3270250"/>
          <p14:tracePt t="53718" x="8801100" y="3352800"/>
          <p14:tracePt t="53735" x="8756650" y="3409950"/>
          <p14:tracePt t="53751" x="8731250" y="3467100"/>
          <p14:tracePt t="53768" x="8724900" y="3492500"/>
          <p14:tracePt t="53785" x="8712200" y="3517900"/>
          <p14:tracePt t="53801" x="8712200" y="3524250"/>
          <p14:tracePt t="53818" x="8705850" y="3530600"/>
          <p14:tracePt t="53835" x="8705850" y="3536950"/>
          <p14:tracePt t="53852" x="8712200" y="3549650"/>
          <p14:tracePt t="53868" x="8731250" y="3587750"/>
          <p14:tracePt t="53885" x="8743950" y="3619500"/>
          <p14:tracePt t="53903" x="8756650" y="3651250"/>
          <p14:tracePt t="53918" x="8756650" y="3708400"/>
          <p14:tracePt t="53935" x="8756650" y="3740150"/>
          <p14:tracePt t="53952" x="8756650" y="3778250"/>
          <p14:tracePt t="53968" x="8750300" y="3797300"/>
          <p14:tracePt t="53985" x="8743950" y="3803650"/>
          <p14:tracePt t="54002" x="8724900" y="3816350"/>
          <p14:tracePt t="54018" x="8705850" y="3829050"/>
          <p14:tracePt t="54035" x="8661400" y="3835400"/>
          <p14:tracePt t="54052" x="8578850" y="3841750"/>
          <p14:tracePt t="54069" x="8458200" y="3829050"/>
          <p14:tracePt t="54085" x="8191500" y="3740150"/>
          <p14:tracePt t="54102" x="7854950" y="3613150"/>
          <p14:tracePt t="54118" x="7226300" y="3409950"/>
          <p14:tracePt t="54136" x="6769100" y="3282950"/>
          <p14:tracePt t="54152" x="6254750" y="3143250"/>
          <p14:tracePt t="54169" x="5372100" y="2965450"/>
          <p14:tracePt t="54186" x="4870450" y="2882900"/>
          <p14:tracePt t="54202" x="3987800" y="2813050"/>
          <p14:tracePt t="54219" x="3448050" y="2819400"/>
          <p14:tracePt t="54235" x="2933700" y="2876550"/>
          <p14:tracePt t="54252" x="2292350" y="2959100"/>
          <p14:tracePt t="54269" x="2019300" y="3022600"/>
          <p14:tracePt t="54285" x="1727200" y="3098800"/>
          <p14:tracePt t="54302" x="1612900" y="3130550"/>
          <p14:tracePt t="54319" x="1562100" y="3143250"/>
          <p14:tracePt t="54335" x="1543050" y="3149600"/>
          <p14:tracePt t="54369" x="1574800" y="3149600"/>
          <p14:tracePt t="54385" x="1682750" y="3143250"/>
          <p14:tracePt t="54402" x="1860550" y="3117850"/>
          <p14:tracePt t="54419" x="2286000" y="3048000"/>
          <p14:tracePt t="54435" x="2717800" y="2933700"/>
          <p14:tracePt t="54452" x="3448050" y="2730500"/>
          <p14:tracePt t="54469" x="4044950" y="2559050"/>
          <p14:tracePt t="54473" x="4298950" y="2508250"/>
          <p14:tracePt t="54485" x="4826000" y="2413000"/>
          <p14:tracePt t="54502" x="5359400" y="2362200"/>
          <p14:tracePt t="54519" x="5861050" y="2343150"/>
          <p14:tracePt t="54536" x="6661150" y="2432050"/>
          <p14:tracePt t="54552" x="7112000" y="2533650"/>
          <p14:tracePt t="54569" x="7448550" y="2679700"/>
          <p14:tracePt t="54585" x="7696200" y="2787650"/>
          <p14:tracePt t="54602" x="7747000" y="2825750"/>
          <p14:tracePt t="54619" x="7772400" y="2844800"/>
          <p14:tracePt t="54635" x="7778750" y="2851150"/>
          <p14:tracePt t="54653" x="7759700" y="2851150"/>
          <p14:tracePt t="54669" x="7639050" y="2851150"/>
          <p14:tracePt t="54687" x="7232650" y="2844800"/>
          <p14:tracePt t="54702" x="6858000" y="2832100"/>
          <p14:tracePt t="54718" x="6426200" y="2832100"/>
          <p14:tracePt t="54735" x="5772150" y="2838450"/>
          <p14:tracePt t="54752" x="5378450" y="2851150"/>
          <p14:tracePt t="54769" x="5137150" y="2870200"/>
          <p14:tracePt t="54785" x="4870450" y="2901950"/>
          <p14:tracePt t="54802" x="4711700" y="2921000"/>
          <p14:tracePt t="54818" x="4559300" y="2946400"/>
          <p14:tracePt t="54835" x="4502150" y="2946400"/>
          <p14:tracePt t="54852" x="4470400" y="2946400"/>
          <p14:tracePt t="55289" x="4445000" y="2908300"/>
          <p14:tracePt t="55295" x="4394200" y="2825750"/>
          <p14:tracePt t="55303" x="4343400" y="2749550"/>
          <p14:tracePt t="55319" x="4216400" y="2571750"/>
          <p14:tracePt t="55336" x="4095750" y="2419350"/>
          <p14:tracePt t="55352" x="3924300" y="2241550"/>
          <p14:tracePt t="55369" x="3803650" y="2139950"/>
          <p14:tracePt t="55402" x="3536950" y="1955800"/>
          <p14:tracePt t="55435" x="3257550" y="1873250"/>
          <p14:tracePt t="55468" x="3168650" y="1854200"/>
          <p14:tracePt t="55486" x="3136900" y="1879600"/>
          <p14:tracePt t="55492" x="3124200" y="1892300"/>
          <p14:tracePt t="55504" x="3098800" y="1924050"/>
          <p14:tracePt t="55518" x="3067050" y="1974850"/>
          <p14:tracePt t="55535" x="3041650" y="2038350"/>
          <p14:tracePt t="55552" x="3022600" y="2089150"/>
          <p14:tracePt t="55568" x="3003550" y="2165350"/>
          <p14:tracePt t="55586" x="3003550" y="2222500"/>
          <p14:tracePt t="55602" x="3009900" y="2305050"/>
          <p14:tracePt t="55618" x="3022600" y="2362200"/>
          <p14:tracePt t="55635" x="3086100" y="2520950"/>
          <p14:tracePt t="55653" x="3130550" y="2603500"/>
          <p14:tracePt t="55670" x="3213100" y="2749550"/>
          <p14:tracePt t="55686" x="3263900" y="2832100"/>
          <p14:tracePt t="55702" x="3327400" y="2921000"/>
          <p14:tracePt t="55719" x="3397250" y="3003550"/>
          <p14:tracePt t="55736" x="3543300" y="3111500"/>
          <p14:tracePt t="55753" x="3625850" y="3162300"/>
          <p14:tracePt t="55769" x="3765550" y="3206750"/>
          <p14:tracePt t="55787" x="3854450" y="3225800"/>
          <p14:tracePt t="55802" x="4019550" y="3232150"/>
          <p14:tracePt t="55819" x="4133850" y="3213100"/>
          <p14:tracePt t="55836" x="4235450" y="3181350"/>
          <p14:tracePt t="55852" x="4375150" y="3124200"/>
          <p14:tracePt t="55868" x="4438650" y="3086100"/>
          <p14:tracePt t="55885" x="4514850" y="3028950"/>
          <p14:tracePt t="55902" x="4540250" y="2997200"/>
          <p14:tracePt t="55918" x="4559300" y="2965450"/>
          <p14:tracePt t="55935" x="4591050" y="2895600"/>
          <p14:tracePt t="55951" x="4597400" y="2870200"/>
          <p14:tracePt t="55968" x="4597400" y="2851150"/>
          <p14:tracePt t="55985" x="4597400" y="2844800"/>
          <p14:tracePt t="56003" x="4597400" y="2838450"/>
          <p14:tracePt t="56018" x="4565650" y="2825750"/>
          <p14:tracePt t="56035" x="4438650" y="2762250"/>
          <p14:tracePt t="56052" x="4324350" y="2686050"/>
          <p14:tracePt t="56069" x="4305300" y="2673350"/>
          <p14:tracePt t="56086" x="4260850" y="2660650"/>
          <p14:tracePt t="56103" x="4165600" y="2660650"/>
          <p14:tracePt t="56119" x="4070350" y="2660650"/>
          <p14:tracePt t="56135" x="3905250" y="2673350"/>
          <p14:tracePt t="56152" x="3797300" y="2692400"/>
          <p14:tracePt t="56170" x="3714750" y="2724150"/>
          <p14:tracePt t="56185" x="3625850" y="2755900"/>
          <p14:tracePt t="56203" x="3581400" y="2781300"/>
          <p14:tracePt t="56218" x="3543300" y="2806700"/>
          <p14:tracePt t="56235" x="3524250" y="2819400"/>
          <p14:tracePt t="56253" x="3505200" y="2838450"/>
          <p14:tracePt t="56269" x="3498850" y="2882900"/>
          <p14:tracePt t="56286" x="3498850" y="2933700"/>
          <p14:tracePt t="56303" x="3530600" y="3003550"/>
          <p14:tracePt t="56319" x="3575050" y="3067050"/>
          <p14:tracePt t="56336" x="3625850" y="3124200"/>
          <p14:tracePt t="56353" x="3689350" y="3194050"/>
          <p14:tracePt t="56368" x="3740150" y="3232150"/>
          <p14:tracePt t="56385" x="3822700" y="3257550"/>
          <p14:tracePt t="56402" x="3886200" y="3263900"/>
          <p14:tracePt t="56420" x="4000500" y="3244850"/>
          <p14:tracePt t="56436" x="4152900" y="3200400"/>
          <p14:tracePt t="56452" x="4241800" y="3162300"/>
          <p14:tracePt t="56468" x="4362450" y="3067050"/>
          <p14:tracePt t="56486" x="4432300" y="2990850"/>
          <p14:tracePt t="56503" x="4476750" y="2914650"/>
          <p14:tracePt t="56505" x="4502150" y="2876550"/>
          <p14:tracePt t="56519" x="4533900" y="2806700"/>
          <p14:tracePt t="56536" x="4552950" y="2755900"/>
          <p14:tracePt t="56553" x="4559300" y="2717800"/>
          <p14:tracePt t="56569" x="4559300" y="2711450"/>
          <p14:tracePt t="56586" x="4559300" y="2705100"/>
          <p14:tracePt t="56602" x="4527550" y="2698750"/>
          <p14:tracePt t="56620" x="4451350" y="2679700"/>
          <p14:tracePt t="56635" x="4337050" y="2641600"/>
          <p14:tracePt t="56652" x="4273550" y="2635250"/>
          <p14:tracePt t="56669" x="4210050" y="2635250"/>
          <p14:tracePt t="56686" x="4127500" y="2647950"/>
          <p14:tracePt t="56702" x="4076700" y="2667000"/>
          <p14:tracePt t="56719" x="4019550" y="2692400"/>
          <p14:tracePt t="56736" x="3975100" y="2711450"/>
          <p14:tracePt t="56752" x="3956050" y="2724150"/>
          <p14:tracePt t="56769" x="3930650" y="2755900"/>
          <p14:tracePt t="56785" x="3924300" y="2774950"/>
          <p14:tracePt t="56802" x="3917950" y="2819400"/>
          <p14:tracePt t="56819" x="3911600" y="2857500"/>
          <p14:tracePt t="56836" x="3911600" y="2895600"/>
          <p14:tracePt t="56852" x="3911600" y="2914650"/>
          <p14:tracePt t="56870" x="3905250" y="2933700"/>
          <p14:tracePt t="56885" x="3905250" y="2940050"/>
          <p14:tracePt t="56902" x="3905250" y="2946400"/>
          <p14:tracePt t="56935" x="3911600" y="2959100"/>
          <p14:tracePt t="56952" x="3911600" y="2965450"/>
          <p14:tracePt t="57045" x="3905250" y="2965450"/>
          <p14:tracePt t="57050" x="3873500" y="2965450"/>
          <p14:tracePt t="57058" x="3829050" y="2965450"/>
          <p14:tracePt t="57068" x="3765550" y="2965450"/>
          <p14:tracePt t="57085" x="3492500" y="2965450"/>
          <p14:tracePt t="57102" x="3225800" y="2965450"/>
          <p14:tracePt t="57119" x="3009900" y="2959100"/>
          <p14:tracePt t="57136" x="2781300" y="2946400"/>
          <p14:tracePt t="57152" x="2705100" y="2940050"/>
          <p14:tracePt t="57169" x="2660650" y="2927350"/>
          <p14:tracePt t="57186" x="2654300" y="2927350"/>
          <p14:tracePt t="57203" x="2628900" y="2927350"/>
          <p14:tracePt t="57219" x="2578100" y="2952750"/>
          <p14:tracePt t="57236" x="2559050" y="2959100"/>
          <p14:tracePt t="57252" x="2546350" y="2959100"/>
          <p14:tracePt t="57357" x="2552700" y="2959100"/>
          <p14:tracePt t="57392" x="2559050" y="2959100"/>
          <p14:tracePt t="57399" x="2565400" y="2959100"/>
          <p14:tracePt t="57406" x="2571750" y="2952750"/>
          <p14:tracePt t="57419" x="2597150" y="2940050"/>
          <p14:tracePt t="57436" x="2641600" y="2914650"/>
          <p14:tracePt t="57453" x="2679700" y="2882900"/>
          <p14:tracePt t="57469" x="2711450" y="2857500"/>
          <p14:tracePt t="57486" x="2717800" y="2851150"/>
          <p14:tracePt t="57502" x="2768600" y="2825750"/>
          <p14:tracePt t="57519" x="2876550" y="2794000"/>
          <p14:tracePt t="57537" x="3041650" y="2736850"/>
          <p14:tracePt t="57553" x="3289300" y="2667000"/>
          <p14:tracePt t="57570" x="3473450" y="2635250"/>
          <p14:tracePt t="57585" x="3708400" y="2590800"/>
          <p14:tracePt t="57602" x="3835400" y="2559050"/>
          <p14:tracePt t="57620" x="3987800" y="2520950"/>
          <p14:tracePt t="57636" x="4083050" y="2489200"/>
          <p14:tracePt t="57652" x="4140200" y="2463800"/>
          <p14:tracePt t="57669" x="4203700" y="2432050"/>
          <p14:tracePt t="57686" x="4241800" y="2400300"/>
          <p14:tracePt t="57703" x="4267200" y="2368550"/>
          <p14:tracePt t="57719" x="4318000" y="2324100"/>
          <p14:tracePt t="57736" x="4330700" y="2298700"/>
          <p14:tracePt t="57753" x="4349750" y="2273300"/>
          <p14:tracePt t="57769" x="4356100" y="2273300"/>
          <p14:tracePt t="57786" x="4356100" y="2266950"/>
          <p14:tracePt t="57802" x="4368800" y="2247900"/>
          <p14:tracePt t="57819" x="4381500" y="2222500"/>
          <p14:tracePt t="57835" x="4381500" y="2216150"/>
          <p14:tracePt t="57869" x="4387850" y="2216150"/>
          <p14:tracePt t="58139" x="4381500" y="2216150"/>
          <p14:tracePt t="58147" x="4381500" y="2222500"/>
          <p14:tracePt t="58153" x="4368800" y="2228850"/>
          <p14:tracePt t="58169" x="4349750" y="2254250"/>
          <p14:tracePt t="58185" x="4324350" y="2286000"/>
          <p14:tracePt t="58202" x="4298950" y="2317750"/>
          <p14:tracePt t="58219" x="4273550" y="2368550"/>
          <p14:tracePt t="58236" x="4254500" y="2413000"/>
          <p14:tracePt t="58253" x="4222750" y="2470150"/>
          <p14:tracePt t="58269" x="4210050" y="2514600"/>
          <p14:tracePt t="58285" x="4197350" y="2571750"/>
          <p14:tracePt t="58302" x="4171950" y="2667000"/>
          <p14:tracePt t="58320" x="4152900" y="2743200"/>
          <p14:tracePt t="58335" x="4140200" y="2851150"/>
          <p14:tracePt t="58352" x="4133850" y="2901950"/>
          <p14:tracePt t="58369" x="4127500" y="2940050"/>
          <p14:tracePt t="58386" x="4127500" y="2946400"/>
          <p14:tracePt t="58403" x="4127500" y="2952750"/>
          <p14:tracePt t="58745" x="4121150" y="2952750"/>
          <p14:tracePt t="58754" x="4114800" y="2952750"/>
          <p14:tracePt t="58770" x="4076700" y="2946400"/>
          <p14:tracePt t="58785" x="3860800" y="2914650"/>
          <p14:tracePt t="58803" x="3676650" y="2895600"/>
          <p14:tracePt t="58820" x="3435350" y="2882900"/>
          <p14:tracePt t="58836" x="3092450" y="2882900"/>
          <p14:tracePt t="58852" x="2901950" y="2882900"/>
          <p14:tracePt t="58886" x="2667000" y="2882900"/>
          <p14:tracePt t="58919" x="2628900" y="2882900"/>
          <p14:tracePt t="58952" x="2616200" y="2882900"/>
          <p14:tracePt t="59021" x="2609850" y="2882900"/>
          <p14:tracePt t="59030" x="2603500" y="2882900"/>
          <p14:tracePt t="59036" x="2597150" y="2889250"/>
          <p14:tracePt t="59052" x="2552700" y="2908300"/>
          <p14:tracePt t="59069" x="2470150" y="2940050"/>
          <p14:tracePt t="59086" x="2330450" y="2984500"/>
          <p14:tracePt t="59102" x="2247900" y="3009900"/>
          <p14:tracePt t="59119" x="2133600" y="3054350"/>
          <p14:tracePt t="59135" x="2038350" y="3098800"/>
          <p14:tracePt t="59152" x="1885950" y="3136900"/>
          <p14:tracePt t="59168" x="1771650" y="3168650"/>
          <p14:tracePt t="59185" x="1670050" y="3200400"/>
          <p14:tracePt t="59202" x="1530350" y="3213100"/>
          <p14:tracePt t="59218" x="1460500" y="3219450"/>
          <p14:tracePt t="59235" x="1416050" y="3219450"/>
          <p14:tracePt t="59252" x="1358900" y="3219450"/>
          <p14:tracePt t="59270" x="1289050" y="3225800"/>
          <p14:tracePt t="59286" x="1244600" y="3238500"/>
          <p14:tracePt t="59302" x="1193800" y="3251200"/>
          <p14:tracePt t="59319" x="1155700" y="3263900"/>
          <p14:tracePt t="59336" x="1130300" y="3270250"/>
          <p14:tracePt t="59352" x="1123950" y="3270250"/>
          <p14:tracePt t="59417" x="1117600" y="3270250"/>
          <p14:tracePt t="59528" x="1123950" y="3270250"/>
          <p14:tracePt t="59542" x="1136650" y="3270250"/>
          <p14:tracePt t="59550" x="1149350" y="3257550"/>
          <p14:tracePt t="59557" x="1168400" y="3251200"/>
          <p14:tracePt t="59569" x="1212850" y="3232150"/>
          <p14:tracePt t="59586" x="1295400" y="3213100"/>
          <p14:tracePt t="59603" x="1416050" y="3187700"/>
          <p14:tracePt t="59619" x="1638300" y="3136900"/>
          <p14:tracePt t="59636" x="1841500" y="3111500"/>
          <p14:tracePt t="59652" x="2152650" y="3073400"/>
          <p14:tracePt t="59669" x="2374900" y="3067050"/>
          <p14:tracePt t="59686" x="2616200" y="3048000"/>
          <p14:tracePt t="59702" x="2914650" y="3028950"/>
          <p14:tracePt t="59719" x="3105150" y="3022600"/>
          <p14:tracePt t="59735" x="3397250" y="3022600"/>
          <p14:tracePt t="59752" x="3562350" y="3035300"/>
          <p14:tracePt t="59769" x="3708400" y="3048000"/>
          <p14:tracePt t="59786" x="3911600" y="3067050"/>
          <p14:tracePt t="59802" x="4013200" y="3073400"/>
          <p14:tracePt t="59819" x="4083050" y="3073400"/>
          <p14:tracePt t="59836" x="4102100" y="3073400"/>
          <p14:tracePt t="59853" x="4108450" y="3073400"/>
          <p14:tracePt t="59888" x="4114800" y="3073400"/>
          <p14:tracePt t="59959" x="4108450" y="3073400"/>
          <p14:tracePt t="59986" x="4108450" y="3067050"/>
          <p14:tracePt t="60035" x="4102100" y="3060700"/>
          <p14:tracePt t="60055" x="4083050" y="3060700"/>
          <p14:tracePt t="60063" x="4064000" y="3060700"/>
          <p14:tracePt t="60072" x="4019550" y="3060700"/>
          <p14:tracePt t="60086" x="3892550" y="3060700"/>
          <p14:tracePt t="60102" x="3746500" y="3060700"/>
          <p14:tracePt t="60119" x="3562350" y="3060700"/>
          <p14:tracePt t="60136" x="3492500" y="3060700"/>
          <p14:tracePt t="60152" x="3371850" y="3060700"/>
          <p14:tracePt t="60168" x="3295650" y="3060700"/>
          <p14:tracePt t="60185" x="3213100" y="3060700"/>
          <p14:tracePt t="60202" x="3200400" y="3054350"/>
          <p14:tracePt t="60218" x="3194050" y="3054350"/>
          <p14:tracePt t="60311" x="3187700" y="3054350"/>
          <p14:tracePt t="60375" x="3175000" y="3060700"/>
          <p14:tracePt t="60382" x="3162300" y="3067050"/>
          <p14:tracePt t="60389" x="3143250" y="3073400"/>
          <p14:tracePt t="60402" x="3117850" y="3079750"/>
          <p14:tracePt t="60419" x="3098800" y="3092450"/>
          <p14:tracePt t="60436" x="3092450" y="3092450"/>
          <p14:tracePt t="60472" x="3098800" y="3092450"/>
          <p14:tracePt t="60487" x="3111500" y="3086100"/>
          <p14:tracePt t="60492" x="3149600" y="3067050"/>
          <p14:tracePt t="60502" x="3187700" y="3054350"/>
          <p14:tracePt t="60519" x="3270250" y="3022600"/>
          <p14:tracePt t="60536" x="3435350" y="2997200"/>
          <p14:tracePt t="60552" x="3543300" y="2990850"/>
          <p14:tracePt t="60569" x="3683000" y="2984500"/>
          <p14:tracePt t="60586" x="3790950" y="2984500"/>
          <p14:tracePt t="60602" x="3975100" y="3016250"/>
          <p14:tracePt t="60619" x="4076700" y="3035300"/>
          <p14:tracePt t="60636" x="4165600" y="3054350"/>
          <p14:tracePt t="60652" x="4254500" y="3073400"/>
          <p14:tracePt t="60669" x="4305300" y="3086100"/>
          <p14:tracePt t="60686" x="4368800" y="3098800"/>
          <p14:tracePt t="60702" x="4432300" y="3117850"/>
          <p14:tracePt t="60720" x="4457700" y="3124200"/>
          <p14:tracePt t="60736" x="4476750" y="3124200"/>
          <p14:tracePt t="60754" x="4489450" y="3124200"/>
          <p14:tracePt t="60863" x="4489450" y="3117850"/>
          <p14:tracePt t="60895" x="4483100" y="3117850"/>
          <p14:tracePt t="60936" x="4483100" y="3111500"/>
          <p14:tracePt t="60965" x="4476750" y="3111500"/>
          <p14:tracePt t="61054" x="4470400" y="3111500"/>
          <p14:tracePt t="61485" x="4457700" y="3105150"/>
          <p14:tracePt t="61492" x="4432300" y="3105150"/>
          <p14:tracePt t="61504" x="4406900" y="3098800"/>
          <p14:tracePt t="61519" x="4343400" y="3073400"/>
          <p14:tracePt t="61536" x="4318000" y="3060700"/>
          <p14:tracePt t="61552" x="4305300" y="3060700"/>
          <p14:tracePt t="61570" x="4292600" y="3054350"/>
          <p14:tracePt t="61619" x="4286250" y="3054350"/>
          <p14:tracePt t="61652" x="4286250" y="3035300"/>
          <p14:tracePt t="61686" x="4260850" y="2895600"/>
          <p14:tracePt t="61703" x="4254500" y="2857500"/>
          <p14:tracePt t="61719" x="4248150" y="2832100"/>
          <p14:tracePt t="61736" x="4248150" y="2819400"/>
          <p14:tracePt t="61753" x="4241800" y="2813050"/>
          <p14:tracePt t="61831" x="4241800" y="2806700"/>
          <p14:tracePt t="61838" x="4229100" y="2800350"/>
          <p14:tracePt t="61852" x="4210050" y="2781300"/>
          <p14:tracePt t="61869" x="4152900" y="2749550"/>
          <p14:tracePt t="61886" x="4083050" y="2711450"/>
          <p14:tracePt t="61903" x="3962400" y="2667000"/>
          <p14:tracePt t="61920" x="3905250" y="2654300"/>
          <p14:tracePt t="61936" x="3829050" y="2641600"/>
          <p14:tracePt t="61952" x="3790950" y="2641600"/>
          <p14:tracePt t="61969" x="3746500" y="2641600"/>
          <p14:tracePt t="61986" x="3702050" y="2647950"/>
          <p14:tracePt t="62003" x="3695700" y="2647950"/>
          <p14:tracePt t="62019" x="3683000" y="2654300"/>
          <p14:tracePt t="62036" x="3683000" y="2660650"/>
          <p14:tracePt t="62052" x="3663950" y="2673350"/>
          <p14:tracePt t="62070" x="3638550" y="2705100"/>
          <p14:tracePt t="62086" x="3625850" y="2730500"/>
          <p14:tracePt t="62102" x="3613150" y="2762250"/>
          <p14:tracePt t="62120" x="3613150" y="2781300"/>
          <p14:tracePt t="62136" x="3600450" y="2806700"/>
          <p14:tracePt t="62153" x="3594100" y="2838450"/>
          <p14:tracePt t="62170" x="3581400" y="2876550"/>
          <p14:tracePt t="62186" x="3575050" y="2895600"/>
          <p14:tracePt t="62203" x="3575050" y="2921000"/>
          <p14:tracePt t="62220" x="3568700" y="2952750"/>
          <p14:tracePt t="62236" x="3562350" y="2984500"/>
          <p14:tracePt t="62252" x="3556000" y="3016250"/>
          <p14:tracePt t="62269" x="3556000" y="3035300"/>
          <p14:tracePt t="62286" x="3556000" y="3041650"/>
          <p14:tracePt t="62302" x="3556000" y="3054350"/>
          <p14:tracePt t="62320" x="3556000" y="3060700"/>
          <p14:tracePt t="62336" x="3556000" y="3067050"/>
          <p14:tracePt t="62352" x="3575050" y="3092450"/>
          <p14:tracePt t="62369" x="3581400" y="3105150"/>
          <p14:tracePt t="62385" x="3619500" y="3130550"/>
          <p14:tracePt t="62402" x="3651250" y="3155950"/>
          <p14:tracePt t="62419" x="3689350" y="3168650"/>
          <p14:tracePt t="62435" x="3759200" y="3181350"/>
          <p14:tracePt t="62452" x="3797300" y="3194050"/>
          <p14:tracePt t="62469" x="3854450" y="3200400"/>
          <p14:tracePt t="62486" x="3892550" y="3200400"/>
          <p14:tracePt t="62503" x="3949700" y="3187700"/>
          <p14:tracePt t="62508" x="3987800" y="3181350"/>
          <p14:tracePt t="62519" x="4076700" y="3155950"/>
          <p14:tracePt t="62536" x="4146550" y="3136900"/>
          <p14:tracePt t="62552" x="4248150" y="3098800"/>
          <p14:tracePt t="62570" x="4292600" y="3079750"/>
          <p14:tracePt t="62587" x="4343400" y="3048000"/>
          <p14:tracePt t="62602" x="4368800" y="3028950"/>
          <p14:tracePt t="62619" x="4394200" y="3009900"/>
          <p14:tracePt t="62636" x="4413250" y="2984500"/>
          <p14:tracePt t="62652" x="4438650" y="2940050"/>
          <p14:tracePt t="62670" x="4445000" y="2914650"/>
          <p14:tracePt t="62686" x="4457700" y="2882900"/>
          <p14:tracePt t="62703" x="4457700" y="2876550"/>
          <p14:tracePt t="62719" x="4457700" y="2870200"/>
          <p14:tracePt t="62769" x="4445000" y="2857500"/>
          <p14:tracePt t="62777" x="4432300" y="2838450"/>
          <p14:tracePt t="62786" x="4400550" y="2800350"/>
          <p14:tracePt t="62802" x="4311650" y="2686050"/>
          <p14:tracePt t="62819" x="4279900" y="2660650"/>
          <p14:tracePt t="62837" x="4273550" y="2647950"/>
          <p14:tracePt t="62852" x="4260850" y="2647950"/>
          <p14:tracePt t="62870" x="4241800" y="2641600"/>
          <p14:tracePt t="62886" x="4197350" y="2635250"/>
          <p14:tracePt t="62903" x="4165600" y="2635250"/>
          <p14:tracePt t="62920" x="4032250" y="2635250"/>
          <p14:tracePt t="62936" x="3937000" y="2635250"/>
          <p14:tracePt t="62952" x="3867150" y="2647950"/>
          <p14:tracePt t="62969" x="3752850" y="2692400"/>
          <p14:tracePt t="62986" x="3702050" y="2711450"/>
          <p14:tracePt t="63003" x="3651250" y="2730500"/>
          <p14:tracePt t="63008" x="3632200" y="2736850"/>
          <p14:tracePt t="63019" x="3606800" y="2755900"/>
          <p14:tracePt t="63038" x="3581400" y="2774950"/>
          <p14:tracePt t="63052" x="3556000" y="2794000"/>
          <p14:tracePt t="63069" x="3543300" y="2819400"/>
          <p14:tracePt t="63087" x="3536950" y="2851150"/>
          <p14:tracePt t="63103" x="3517900" y="2882900"/>
          <p14:tracePt t="63119" x="3517900" y="2908300"/>
          <p14:tracePt t="63136" x="3524250" y="2952750"/>
          <p14:tracePt t="63153" x="3536950" y="2978150"/>
          <p14:tracePt t="63170" x="3556000" y="3009900"/>
          <p14:tracePt t="63186" x="3606800" y="3067050"/>
          <p14:tracePt t="63203" x="3651250" y="3092450"/>
          <p14:tracePt t="63219" x="3727450" y="3130550"/>
          <p14:tracePt t="63236" x="3778250" y="3143250"/>
          <p14:tracePt t="63255" x="3848100" y="3149600"/>
          <p14:tracePt t="63269" x="3911600" y="3136900"/>
          <p14:tracePt t="63286" x="3975100" y="3105150"/>
          <p14:tracePt t="63302" x="4083050" y="3041650"/>
          <p14:tracePt t="63319" x="4171950" y="2978150"/>
          <p14:tracePt t="63338" x="4279900" y="2870200"/>
          <p14:tracePt t="63353" x="4324350" y="2813050"/>
          <p14:tracePt t="63370" x="4356100" y="2774950"/>
          <p14:tracePt t="63386" x="4381500" y="2749550"/>
          <p14:tracePt t="63403" x="4387850" y="2743200"/>
          <p14:tracePt t="64473" x="4375150" y="2755900"/>
          <p14:tracePt t="64478" x="4362450" y="2774950"/>
          <p14:tracePt t="64486" x="4349750" y="2794000"/>
          <p14:tracePt t="64502" x="4330700" y="2838450"/>
          <p14:tracePt t="64519" x="4286250" y="2901950"/>
          <p14:tracePt t="64535" x="4248150" y="2952750"/>
          <p14:tracePt t="64552" x="4210050" y="3060700"/>
          <p14:tracePt t="64586" x="4140200" y="3213100"/>
          <p14:tracePt t="64619" x="4102100" y="3327400"/>
          <p14:tracePt t="64653" x="4095750" y="3365500"/>
          <p14:tracePt t="64669" x="4095750" y="3378200"/>
          <p14:tracePt t="64686" x="4095750" y="3397250"/>
          <p14:tracePt t="64703" x="4095750" y="3409950"/>
          <p14:tracePt t="64719" x="4095750" y="3422650"/>
          <p14:tracePt t="64736" x="4095750" y="3435350"/>
          <p14:tracePt t="64753" x="4095750" y="3441700"/>
          <p14:tracePt t="64804" x="4089400" y="3454400"/>
          <p14:tracePt t="64810" x="4089400" y="3460750"/>
          <p14:tracePt t="64819" x="4083050" y="3460750"/>
          <p14:tracePt t="64836" x="4076700" y="3473450"/>
          <p14:tracePt t="64852" x="4057650" y="3505200"/>
          <p14:tracePt t="64869" x="4044950" y="3524250"/>
          <p14:tracePt t="64886" x="4032250" y="3556000"/>
          <p14:tracePt t="64903" x="4000500" y="3606800"/>
          <p14:tracePt t="64919" x="3987800" y="3625850"/>
          <p14:tracePt t="64936" x="3981450" y="3651250"/>
          <p14:tracePt t="64953" x="3968750" y="3670300"/>
          <p14:tracePt t="64970" x="3962400" y="3695700"/>
          <p14:tracePt t="64986" x="3962400" y="3702050"/>
          <p14:tracePt t="65047" x="3975100" y="3702050"/>
          <p14:tracePt t="65054" x="3981450" y="3695700"/>
          <p14:tracePt t="65060" x="3994150" y="3689350"/>
          <p14:tracePt t="65069" x="4013200" y="3676650"/>
          <p14:tracePt t="65086" x="4057650" y="3644900"/>
          <p14:tracePt t="65102" x="4133850" y="3556000"/>
          <p14:tracePt t="65119" x="4171950" y="3511550"/>
          <p14:tracePt t="65136" x="4210050" y="3479800"/>
          <p14:tracePt t="65153" x="4273550" y="3416300"/>
          <p14:tracePt t="65170" x="4343400" y="3359150"/>
          <p14:tracePt t="65186" x="4394200" y="3308350"/>
          <p14:tracePt t="65203" x="4445000" y="3263900"/>
          <p14:tracePt t="65219" x="4502150" y="3200400"/>
          <p14:tracePt t="65236" x="4616450" y="3117850"/>
          <p14:tracePt t="65252" x="4711700" y="3054350"/>
          <p14:tracePt t="65269" x="4838700" y="3009900"/>
          <p14:tracePt t="65286" x="4927600" y="2997200"/>
          <p14:tracePt t="65302" x="5080000" y="3016250"/>
          <p14:tracePt t="65319" x="5505450" y="3175000"/>
          <p14:tracePt t="65336" x="5956300" y="3378200"/>
          <p14:tracePt t="65353" x="6445250" y="3606800"/>
          <p14:tracePt t="65369" x="6724650" y="3714750"/>
          <p14:tracePt t="65386" x="6991350" y="3803650"/>
          <p14:tracePt t="65403" x="7124700" y="3822700"/>
          <p14:tracePt t="65420" x="7226300" y="3822700"/>
          <p14:tracePt t="65436" x="7251700" y="3816350"/>
          <p14:tracePt t="65453" x="7264400" y="3803650"/>
          <p14:tracePt t="65469" x="7264400" y="3797300"/>
          <p14:tracePt t="65539" x="7264400" y="3790950"/>
          <p14:tracePt t="65553" x="7264400" y="3784600"/>
          <p14:tracePt t="65566" x="7245350" y="3771900"/>
          <p14:tracePt t="65573" x="7200900" y="3727450"/>
          <p14:tracePt t="65586" x="7131050" y="3676650"/>
          <p14:tracePt t="65602" x="6877050" y="3536950"/>
          <p14:tracePt t="65619" x="6692900" y="3492500"/>
          <p14:tracePt t="65636" x="6273800" y="3473450"/>
          <p14:tracePt t="65652" x="5892800" y="3492500"/>
          <p14:tracePt t="65669" x="5562600" y="3543300"/>
          <p14:tracePt t="65685" x="5086350" y="3632200"/>
          <p14:tracePt t="65703" x="4826000" y="3702050"/>
          <p14:tracePt t="65719" x="4559300" y="3771900"/>
          <p14:tracePt t="65736" x="4464050" y="3803650"/>
          <p14:tracePt t="65753" x="4432300" y="3816350"/>
          <p14:tracePt t="65769" x="4419600" y="3816350"/>
          <p14:tracePt t="65786" x="4413250" y="3816350"/>
          <p14:tracePt t="65971" x="4502150" y="3816350"/>
          <p14:tracePt t="65977" x="4679950" y="3816350"/>
          <p14:tracePt t="65986" x="4870450" y="3816350"/>
          <p14:tracePt t="66003" x="5264150" y="3829050"/>
          <p14:tracePt t="66019" x="5778500" y="3854450"/>
          <p14:tracePt t="66036" x="5994400" y="3860800"/>
          <p14:tracePt t="66052" x="6324600" y="3848100"/>
          <p14:tracePt t="66069" x="6496050" y="3835400"/>
          <p14:tracePt t="66087" x="6616700" y="3810000"/>
          <p14:tracePt t="66103" x="6680200" y="3797300"/>
          <p14:tracePt t="66119" x="6699250" y="3797300"/>
          <p14:tracePt t="66136" x="6705600" y="3790950"/>
          <p14:tracePt t="66178" x="6692900" y="3790950"/>
          <p14:tracePt t="66185" x="6686550" y="3784600"/>
          <p14:tracePt t="66192" x="6680200" y="3778250"/>
          <p14:tracePt t="66203" x="6661150" y="3765550"/>
          <p14:tracePt t="66219" x="6616700" y="3752850"/>
          <p14:tracePt t="66236" x="6508750" y="3733800"/>
          <p14:tracePt t="66253" x="6381750" y="3721100"/>
          <p14:tracePt t="66269" x="6223000" y="3695700"/>
          <p14:tracePt t="66286" x="6172200" y="3689350"/>
          <p14:tracePt t="66303" x="6153150" y="3689350"/>
          <p14:tracePt t="66400" x="6153150" y="3683000"/>
          <p14:tracePt t="66407" x="6165850" y="3676650"/>
          <p14:tracePt t="66419" x="6184900" y="3676650"/>
          <p14:tracePt t="66436" x="6254750" y="3670300"/>
          <p14:tracePt t="66453" x="6343650" y="3676650"/>
          <p14:tracePt t="66469" x="6445250" y="3683000"/>
          <p14:tracePt t="66487" x="6483350" y="3683000"/>
          <p14:tracePt t="66492" x="6502400" y="3683000"/>
          <p14:tracePt t="66503" x="6515100" y="3683000"/>
          <p14:tracePt t="66519" x="6546850" y="3670300"/>
          <p14:tracePt t="66537" x="6559550" y="3663950"/>
          <p14:tracePt t="66553" x="6565900" y="3663950"/>
          <p14:tracePt t="66608" x="6553200" y="3657600"/>
          <p14:tracePt t="66615" x="6534150" y="3651250"/>
          <p14:tracePt t="66622" x="6527800" y="3651250"/>
          <p14:tracePt t="66636" x="6483350" y="3644900"/>
          <p14:tracePt t="66652" x="6419850" y="3638550"/>
          <p14:tracePt t="66669" x="6337300" y="3644900"/>
          <p14:tracePt t="66685" x="6299200" y="3651250"/>
          <p14:tracePt t="66702" x="6261100" y="3663950"/>
          <p14:tracePt t="66719" x="6229350" y="3676650"/>
          <p14:tracePt t="66736" x="6210300" y="3689350"/>
          <p14:tracePt t="66752" x="6197600" y="3708400"/>
          <p14:tracePt t="66769" x="6197600" y="3727450"/>
          <p14:tracePt t="66786" x="6197600" y="3759200"/>
          <p14:tracePt t="66804" x="6235700" y="3829050"/>
          <p14:tracePt t="66819" x="6280150" y="3892550"/>
          <p14:tracePt t="66836" x="6388100" y="4000500"/>
          <p14:tracePt t="66853" x="6483350" y="4044950"/>
          <p14:tracePt t="66870" x="6565900" y="4083050"/>
          <p14:tracePt t="66886" x="6686550" y="4114800"/>
          <p14:tracePt t="66903" x="6750050" y="4114800"/>
          <p14:tracePt t="66919" x="6845300" y="4102100"/>
          <p14:tracePt t="66936" x="6921500" y="4070350"/>
          <p14:tracePt t="66952" x="6972300" y="4038600"/>
          <p14:tracePt t="66969" x="7035800" y="3968750"/>
          <p14:tracePt t="66987" x="7073900" y="3917950"/>
          <p14:tracePt t="66991" x="7086600" y="3892550"/>
          <p14:tracePt t="67003" x="7099300" y="3848100"/>
          <p14:tracePt t="67019" x="7105650" y="3829050"/>
          <p14:tracePt t="67036" x="7105650" y="3822700"/>
          <p14:tracePt t="67053" x="7099300" y="3816350"/>
          <p14:tracePt t="67069" x="7048500" y="3790950"/>
          <p14:tracePt t="67086" x="6959600" y="3746500"/>
          <p14:tracePt t="67103" x="6858000" y="3727450"/>
          <p14:tracePt t="67120" x="6737350" y="3708400"/>
          <p14:tracePt t="67136" x="6623050" y="3702050"/>
          <p14:tracePt t="67153" x="6578600" y="3702050"/>
          <p14:tracePt t="67169" x="6527800" y="3708400"/>
          <p14:tracePt t="67186" x="6489700" y="3721100"/>
          <p14:tracePt t="67204" x="6470650" y="3721100"/>
          <p14:tracePt t="67219" x="6457950" y="3733800"/>
          <p14:tracePt t="67236" x="6432550" y="3746500"/>
          <p14:tracePt t="67253" x="6413500" y="3784600"/>
          <p14:tracePt t="67269" x="6407150" y="3803650"/>
          <p14:tracePt t="67287" x="6400800" y="3822700"/>
          <p14:tracePt t="67304" x="6400800" y="3854450"/>
          <p14:tracePt t="67319" x="6400800" y="3867150"/>
          <p14:tracePt t="67336" x="6407150" y="3886200"/>
          <p14:tracePt t="67448" x="6400800" y="3886200"/>
          <p14:tracePt t="67455" x="6394450" y="3886200"/>
          <p14:tracePt t="67469" x="6343650" y="3898900"/>
          <p14:tracePt t="67486" x="6248400" y="3905250"/>
          <p14:tracePt t="67503" x="5969000" y="3937000"/>
          <p14:tracePt t="67519" x="5746750" y="3968750"/>
          <p14:tracePt t="67537" x="5461000" y="4006850"/>
          <p14:tracePt t="67553" x="5067300" y="4057650"/>
          <p14:tracePt t="67569" x="4857750" y="4070350"/>
          <p14:tracePt t="67586" x="4572000" y="4089400"/>
          <p14:tracePt t="67603" x="4394200" y="4102100"/>
          <p14:tracePt t="67620" x="4210050" y="4108450"/>
          <p14:tracePt t="67636" x="3968750" y="4133850"/>
          <p14:tracePt t="67653" x="3860800" y="4146550"/>
          <p14:tracePt t="67669" x="3771900" y="4165600"/>
          <p14:tracePt t="67686" x="3759200" y="4171950"/>
          <p14:tracePt t="67704" x="3746500" y="4171950"/>
          <p14:tracePt t="67736" x="3708400" y="4178300"/>
          <p14:tracePt t="67752" x="3581400" y="4197350"/>
          <p14:tracePt t="67769" x="3511550" y="4216400"/>
          <p14:tracePt t="67785" x="3467100" y="4216400"/>
          <p14:tracePt t="67802" x="3454400" y="4216400"/>
          <p14:tracePt t="67819" x="3435350" y="4216400"/>
          <p14:tracePt t="67835" x="3397250" y="4222750"/>
          <p14:tracePt t="67852" x="3390900" y="4222750"/>
          <p14:tracePt t="67869" x="3365500" y="4222750"/>
          <p14:tracePt t="67887" x="3333750" y="4222750"/>
          <p14:tracePt t="67903" x="3295650" y="4210050"/>
          <p14:tracePt t="67919" x="3263900" y="4171950"/>
          <p14:tracePt t="67936" x="3244850" y="4152900"/>
          <p14:tracePt t="67954" x="3232150" y="4114800"/>
          <p14:tracePt t="67969" x="3213100" y="4076700"/>
          <p14:tracePt t="67986" x="3200400" y="4051300"/>
          <p14:tracePt t="68003" x="3187700" y="4013200"/>
          <p14:tracePt t="68019" x="3181350" y="3981450"/>
          <p14:tracePt t="68037" x="3181350" y="3962400"/>
          <p14:tracePt t="68053" x="3181350" y="3949700"/>
          <p14:tracePt t="68071" x="3181350" y="3943350"/>
          <p14:tracePt t="68121" x="3175000" y="3943350"/>
          <p14:tracePt t="68191" x="3175000" y="3937000"/>
          <p14:tracePt t="68254" x="3168650" y="3937000"/>
          <p14:tracePt t="68945" x="3175000" y="3937000"/>
          <p14:tracePt t="68967" x="3187700" y="3937000"/>
          <p14:tracePt t="68973" x="3213100" y="3937000"/>
          <p14:tracePt t="68986" x="3232150" y="3937000"/>
          <p14:tracePt t="69003" x="3359150" y="3937000"/>
          <p14:tracePt t="69020" x="3511550" y="3937000"/>
          <p14:tracePt t="69053" x="3968750" y="3892550"/>
          <p14:tracePt t="69086" x="4533900" y="3854450"/>
          <p14:tracePt t="69119" x="5232400" y="3778250"/>
          <p14:tracePt t="69136" x="5549900" y="3746500"/>
          <p14:tracePt t="69153" x="5797550" y="3714750"/>
          <p14:tracePt t="69169" x="6127750" y="3695700"/>
          <p14:tracePt t="69186" x="6292850" y="3689350"/>
          <p14:tracePt t="69203" x="6419850" y="3683000"/>
          <p14:tracePt t="69219" x="6692900" y="3670300"/>
          <p14:tracePt t="69236" x="6781800" y="3670300"/>
          <p14:tracePt t="69253" x="6877050" y="3670300"/>
          <p14:tracePt t="69269" x="6927850" y="3670300"/>
          <p14:tracePt t="69286" x="6991350" y="3683000"/>
          <p14:tracePt t="69302" x="7061200" y="3689350"/>
          <p14:tracePt t="69319" x="7137400" y="3708400"/>
          <p14:tracePt t="69336" x="7283450" y="3740150"/>
          <p14:tracePt t="69353" x="7372350" y="3752850"/>
          <p14:tracePt t="69369" x="7473950" y="3759200"/>
          <p14:tracePt t="69386" x="7524750" y="3765550"/>
          <p14:tracePt t="69403" x="7562850" y="3765550"/>
          <p14:tracePt t="69419" x="7613650" y="3765550"/>
          <p14:tracePt t="69436" x="7639050" y="3765550"/>
          <p14:tracePt t="69453" x="7645400" y="3765550"/>
          <p14:tracePt t="69529" x="7639050" y="3771900"/>
          <p14:tracePt t="69536" x="7632700" y="3778250"/>
          <p14:tracePt t="69544" x="7620000" y="3778250"/>
          <p14:tracePt t="69553" x="7594600" y="3784600"/>
          <p14:tracePt t="69569" x="7486650" y="3810000"/>
          <p14:tracePt t="69586" x="7308850" y="3841750"/>
          <p14:tracePt t="69604" x="7219950" y="3854450"/>
          <p14:tracePt t="69619" x="7156450" y="3860800"/>
          <p14:tracePt t="69636" x="7131050" y="3860800"/>
          <p14:tracePt t="69653" x="7112000" y="3860800"/>
          <p14:tracePt t="69669" x="7023100" y="3860800"/>
          <p14:tracePt t="69686" x="6959600" y="3860800"/>
          <p14:tracePt t="69703" x="6870700" y="3860800"/>
          <p14:tracePt t="69719" x="6838950" y="3854450"/>
          <p14:tracePt t="69736" x="6826250" y="3854450"/>
          <p14:tracePt t="69753" x="6819900" y="3854450"/>
          <p14:tracePt t="69786" x="6762750" y="3822700"/>
          <p14:tracePt t="69803" x="6680200" y="3778250"/>
          <p14:tracePt t="69819" x="6610350" y="3746500"/>
          <p14:tracePt t="69836" x="6591300" y="3708400"/>
          <p14:tracePt t="69854" x="6591300" y="3594100"/>
          <p14:tracePt t="69869" x="6648450" y="3289300"/>
          <p14:tracePt t="69886" x="6743700" y="3035300"/>
          <p14:tracePt t="69902" x="6991350" y="2540000"/>
          <p14:tracePt t="69919" x="7181850" y="2203450"/>
          <p14:tracePt t="69936" x="7308850" y="1943100"/>
          <p14:tracePt t="69953" x="7397750" y="1720850"/>
          <p14:tracePt t="69969" x="7423150" y="1651000"/>
          <p14:tracePt t="69986" x="7429500" y="1625600"/>
          <p14:tracePt t="70003" x="7423150" y="1625600"/>
          <p14:tracePt t="70019" x="7372350" y="1625600"/>
          <p14:tracePt t="70036" x="7283450" y="1644650"/>
          <p14:tracePt t="70053" x="7194550" y="1657350"/>
          <p14:tracePt t="70069" x="7105650" y="1695450"/>
          <p14:tracePt t="70086" x="7048500" y="1727200"/>
          <p14:tracePt t="70103" x="7004050" y="1758950"/>
          <p14:tracePt t="70119" x="6934200" y="1809750"/>
          <p14:tracePt t="70136" x="6883400" y="1835150"/>
          <p14:tracePt t="70153" x="6838950" y="1860550"/>
          <p14:tracePt t="70169" x="6819900" y="1866900"/>
          <p14:tracePt t="70187" x="6813550" y="1866900"/>
          <p14:tracePt t="70364" x="6807200" y="1866900"/>
          <p14:tracePt t="70375" x="6807200" y="1873250"/>
          <p14:tracePt t="70386" x="6800850" y="1885950"/>
          <p14:tracePt t="70404" x="6775450" y="1936750"/>
          <p14:tracePt t="70419" x="6743700" y="1993900"/>
          <p14:tracePt t="70436" x="6718300" y="2044700"/>
          <p14:tracePt t="70453" x="6686550" y="2095500"/>
          <p14:tracePt t="70469" x="6673850" y="2127250"/>
          <p14:tracePt t="70486" x="6667500" y="2139950"/>
          <p14:tracePt t="70502" x="6667500" y="2152650"/>
          <p14:tracePt t="70839" x="6661150" y="2152650"/>
          <p14:tracePt t="70984" x="6661150" y="2159000"/>
          <p14:tracePt t="71006" x="6661150" y="2165350"/>
          <p14:tracePt t="71012" x="6661150" y="2178050"/>
          <p14:tracePt t="71019" x="6661150" y="2190750"/>
          <p14:tracePt t="71036" x="6661150" y="2241550"/>
          <p14:tracePt t="71053" x="6661150" y="2286000"/>
          <p14:tracePt t="71069" x="6661150" y="2387600"/>
          <p14:tracePt t="71102" x="6673850" y="2489200"/>
          <p14:tracePt t="71137" x="6692900" y="2628900"/>
          <p14:tracePt t="71169" x="6686550" y="2838450"/>
          <p14:tracePt t="71186" x="6686550" y="2946400"/>
          <p14:tracePt t="71203" x="6686550" y="2997200"/>
          <p14:tracePt t="71221" x="6686550" y="3086100"/>
          <p14:tracePt t="71236" x="6686550" y="3149600"/>
          <p14:tracePt t="71253" x="6673850" y="3219450"/>
          <p14:tracePt t="71269" x="6654800" y="3295650"/>
          <p14:tracePt t="71286" x="6648450" y="3327400"/>
          <p14:tracePt t="71304" x="6629400" y="3365500"/>
          <p14:tracePt t="71319" x="6629400" y="3384550"/>
          <p14:tracePt t="71336" x="6629400" y="3403600"/>
          <p14:tracePt t="71353" x="6616700" y="3429000"/>
          <p14:tracePt t="71369" x="6604000" y="3448050"/>
          <p14:tracePt t="71386" x="6597650" y="3473450"/>
          <p14:tracePt t="71403" x="6578600" y="3536950"/>
          <p14:tracePt t="71419" x="6565900" y="3549650"/>
          <p14:tracePt t="71436" x="6559550" y="3562350"/>
          <p14:tracePt t="71453" x="6559550" y="3568700"/>
          <p14:tracePt t="71508" x="6559550" y="3556000"/>
          <p14:tracePt t="71513" x="6559550" y="3505200"/>
          <p14:tracePt t="71521" x="6559550" y="3454400"/>
          <p14:tracePt t="71536" x="6559550" y="3257550"/>
          <p14:tracePt t="71553" x="6578600" y="3028950"/>
          <p14:tracePt t="71570" x="6623050" y="2647950"/>
          <p14:tracePt t="71587" x="6648450" y="2451100"/>
          <p14:tracePt t="71604" x="6686550" y="2241550"/>
          <p14:tracePt t="71619" x="6705600" y="2133600"/>
          <p14:tracePt t="71636" x="6731000" y="2070100"/>
          <p14:tracePt t="71653" x="6756400" y="2000250"/>
          <p14:tracePt t="71670" x="6762750" y="1974850"/>
          <p14:tracePt t="71686" x="6769100" y="1962150"/>
          <p14:tracePt t="71721" x="6769100" y="1968500"/>
          <p14:tracePt t="71736" x="6769100" y="2000250"/>
          <p14:tracePt t="71754" x="6769100" y="2057400"/>
          <p14:tracePt t="71769" x="6750050" y="2190750"/>
          <p14:tracePt t="71786" x="6724650" y="2298700"/>
          <p14:tracePt t="71804" x="6692900" y="2438400"/>
          <p14:tracePt t="71820" x="6642100" y="2635250"/>
          <p14:tracePt t="71836" x="6616700" y="2768600"/>
          <p14:tracePt t="71853" x="6610350" y="3003550"/>
          <p14:tracePt t="71869" x="6610350" y="3130550"/>
          <p14:tracePt t="71887" x="6610350" y="3276600"/>
          <p14:tracePt t="71903" x="6629400" y="3524250"/>
          <p14:tracePt t="71920" x="6623050" y="3663950"/>
          <p14:tracePt t="71937" x="6623050" y="3790950"/>
          <p14:tracePt t="71953" x="6623050" y="3829050"/>
          <p14:tracePt t="71970" x="6623050" y="3854450"/>
          <p14:tracePt t="72003" x="6623050" y="3860800"/>
          <p14:tracePt t="72088" x="6616700" y="3860800"/>
          <p14:tracePt t="72122" x="6610350" y="3860800"/>
          <p14:tracePt t="72143" x="6604000" y="3860800"/>
          <p14:tracePt t="72157" x="6591300" y="3860800"/>
          <p14:tracePt t="72165" x="6540500" y="3854450"/>
          <p14:tracePt t="72172" x="6477000" y="3835400"/>
          <p14:tracePt t="72186" x="6343650" y="3816350"/>
          <p14:tracePt t="72203" x="6178550" y="3803650"/>
          <p14:tracePt t="72220" x="5886450" y="3784600"/>
          <p14:tracePt t="72236" x="5353050" y="3797300"/>
          <p14:tracePt t="72254" x="4749800" y="3848100"/>
          <p14:tracePt t="72269" x="4241800" y="3886200"/>
          <p14:tracePt t="72286" x="3727450" y="3937000"/>
          <p14:tracePt t="72302" x="3111500" y="4038600"/>
          <p14:tracePt t="72319" x="2870200" y="4076700"/>
          <p14:tracePt t="72336" x="2724150" y="4083050"/>
          <p14:tracePt t="72352" x="2622550" y="4089400"/>
          <p14:tracePt t="72369" x="2578100" y="4089400"/>
          <p14:tracePt t="72386" x="2520950" y="4095750"/>
          <p14:tracePt t="72402" x="2489200" y="4102100"/>
          <p14:tracePt t="72419" x="2457450" y="4108450"/>
          <p14:tracePt t="72436" x="2451100" y="4108450"/>
          <p14:tracePt t="72452" x="2444750" y="4108450"/>
          <p14:tracePt t="72504" x="2438400" y="4102100"/>
          <p14:tracePt t="72553" x="2438400" y="4095750"/>
          <p14:tracePt t="72559" x="2438400" y="4083050"/>
          <p14:tracePt t="72569" x="2438400" y="4070350"/>
          <p14:tracePt t="72586" x="2444750" y="4032250"/>
          <p14:tracePt t="72603" x="2470150" y="3975100"/>
          <p14:tracePt t="72619" x="2508250" y="3937000"/>
          <p14:tracePt t="72636" x="2565400" y="3886200"/>
          <p14:tracePt t="72653" x="2597150" y="3860800"/>
          <p14:tracePt t="72669" x="2635250" y="3854450"/>
          <p14:tracePt t="72686" x="2654300" y="3854450"/>
          <p14:tracePt t="72703" x="2660650" y="3854450"/>
          <p14:tracePt t="72984" x="2667000" y="3854450"/>
          <p14:tracePt t="72998" x="2673350" y="3854450"/>
          <p14:tracePt t="73018" x="2679700" y="3854450"/>
          <p14:tracePt t="73518" x="2705100" y="3829050"/>
          <p14:tracePt t="73526" x="2736850" y="3803650"/>
          <p14:tracePt t="73537" x="2774950" y="3771900"/>
          <p14:tracePt t="73553" x="2889250" y="3670300"/>
          <p14:tracePt t="73569" x="2971800" y="3619500"/>
          <p14:tracePt t="73586" x="3067050" y="3562350"/>
          <p14:tracePt t="73620" x="3448050" y="3441700"/>
          <p14:tracePt t="73653" x="3911600" y="3371850"/>
          <p14:tracePt t="73686" x="4438650" y="3359150"/>
          <p14:tracePt t="73703" x="4667250" y="3359150"/>
          <p14:tracePt t="73720" x="4972050" y="3397250"/>
          <p14:tracePt t="73736" x="5175250" y="3429000"/>
          <p14:tracePt t="73753" x="5353050" y="3473450"/>
          <p14:tracePt t="73770" x="5588000" y="3549650"/>
          <p14:tracePt t="73786" x="5727700" y="3606800"/>
          <p14:tracePt t="73803" x="5880100" y="3657600"/>
          <p14:tracePt t="73819" x="5943600" y="3676650"/>
          <p14:tracePt t="73836" x="5994400" y="3702050"/>
          <p14:tracePt t="73853" x="6007100" y="3702050"/>
          <p14:tracePt t="73870" x="6013450" y="3702050"/>
          <p14:tracePt t="73970" x="6019800" y="3708400"/>
          <p14:tracePt t="73997" x="6019800" y="3714750"/>
          <p14:tracePt t="74038" x="6019800" y="3721100"/>
          <p14:tracePt t="74169" x="6013450" y="3721100"/>
          <p14:tracePt t="75051" x="6026150" y="3727450"/>
          <p14:tracePt t="75058" x="6051550" y="3733800"/>
          <p14:tracePt t="75071" x="6070600" y="3740150"/>
          <p14:tracePt t="75086" x="6096000" y="3752850"/>
          <p14:tracePt t="75103" x="6102350" y="3752850"/>
          <p14:tracePt t="75119" x="6115050" y="3752850"/>
          <p14:tracePt t="75186" x="6115050" y="3759200"/>
          <p14:tracePt t="75920" x="6134100" y="3759200"/>
          <p14:tracePt t="75925" x="6178550" y="3759200"/>
          <p14:tracePt t="75937" x="6223000" y="3759200"/>
          <p14:tracePt t="75953" x="6330950" y="3771900"/>
          <p14:tracePt t="75970" x="6400800" y="3778250"/>
          <p14:tracePt t="75987" x="6457950" y="3784600"/>
          <p14:tracePt t="75989" x="6483350" y="3784600"/>
          <p14:tracePt t="76003" x="6546850" y="3784600"/>
          <p14:tracePt t="76020" x="6642100" y="3784600"/>
          <p14:tracePt t="76053" x="6851650" y="3759200"/>
          <p14:tracePt t="76086" x="7004050" y="3683000"/>
          <p14:tracePt t="76119" x="7169150" y="3568700"/>
          <p14:tracePt t="76136" x="7219950" y="3517900"/>
          <p14:tracePt t="76154" x="7283450" y="3435350"/>
          <p14:tracePt t="76170" x="7315200" y="3384550"/>
          <p14:tracePt t="76186" x="7334250" y="3346450"/>
          <p14:tracePt t="76203" x="7346950" y="3321050"/>
          <p14:tracePt t="76220" x="7346950" y="3314700"/>
          <p14:tracePt t="76272" x="7327900" y="3308350"/>
          <p14:tracePt t="76279" x="7239000" y="3282950"/>
          <p14:tracePt t="76286" x="7156450" y="3263900"/>
          <p14:tracePt t="76303" x="7004050" y="3213100"/>
          <p14:tracePt t="76319" x="6756400" y="3168650"/>
          <p14:tracePt t="76336" x="6591300" y="3149600"/>
          <p14:tracePt t="76353" x="6464300" y="3162300"/>
          <p14:tracePt t="76369" x="6318250" y="3194050"/>
          <p14:tracePt t="76386" x="6197600" y="3232150"/>
          <p14:tracePt t="76403" x="6064250" y="3282950"/>
          <p14:tracePt t="76420" x="5880100" y="3371850"/>
          <p14:tracePt t="76436" x="5791200" y="3454400"/>
          <p14:tracePt t="76453" x="5670550" y="3575050"/>
          <p14:tracePt t="76470" x="5600700" y="3651250"/>
          <p14:tracePt t="76487" x="5556250" y="3695700"/>
          <p14:tracePt t="76489" x="5537200" y="3721100"/>
          <p14:tracePt t="76503" x="5518150" y="3759200"/>
          <p14:tracePt t="76520" x="5518150" y="3790950"/>
          <p14:tracePt t="76536" x="5537200" y="3854450"/>
          <p14:tracePt t="76553" x="5588000" y="3917950"/>
          <p14:tracePt t="76570" x="5734050" y="4013200"/>
          <p14:tracePt t="76587" x="5899150" y="4108450"/>
          <p14:tracePt t="76603" x="6089650" y="4197350"/>
          <p14:tracePt t="76620" x="6330950" y="4305300"/>
          <p14:tracePt t="76636" x="6496050" y="4356100"/>
          <p14:tracePt t="76653" x="6654800" y="4381500"/>
          <p14:tracePt t="76669" x="6858000" y="4381500"/>
          <p14:tracePt t="76687" x="6965950" y="4362450"/>
          <p14:tracePt t="76703" x="7137400" y="4305300"/>
          <p14:tracePt t="76720" x="7232650" y="4241800"/>
          <p14:tracePt t="76737" x="7321550" y="4152900"/>
          <p14:tracePt t="76753" x="7435850" y="3987800"/>
          <p14:tracePt t="76769" x="7473950" y="3905250"/>
          <p14:tracePt t="76786" x="7499350" y="3790950"/>
          <p14:tracePt t="76803" x="7518400" y="3714750"/>
          <p14:tracePt t="76820" x="7518400" y="3594100"/>
          <p14:tracePt t="76836" x="7512050" y="3517900"/>
          <p14:tracePt t="76853" x="7499350" y="3473450"/>
          <p14:tracePt t="76870" x="7486650" y="3448050"/>
          <p14:tracePt t="76887" x="7435850" y="3429000"/>
          <p14:tracePt t="76903" x="7321550" y="3409950"/>
          <p14:tracePt t="76920" x="7137400" y="3384550"/>
          <p14:tracePt t="76937" x="6997700" y="3371850"/>
          <p14:tracePt t="76953" x="6800850" y="3378200"/>
          <p14:tracePt t="76970" x="6648450" y="3403600"/>
          <p14:tracePt t="76986" x="6483350" y="3435350"/>
          <p14:tracePt t="77003" x="6388100" y="3460750"/>
          <p14:tracePt t="77020" x="6356350" y="3473450"/>
          <p14:tracePt t="77037" x="6337300" y="3479800"/>
          <p14:tracePt t="77053" x="6324600" y="3492500"/>
          <p14:tracePt t="77070" x="6305550" y="3524250"/>
          <p14:tracePt t="77087" x="6305550" y="3543300"/>
          <p14:tracePt t="77103" x="6305550" y="3562350"/>
          <p14:tracePt t="77119" x="6324600" y="3613150"/>
          <p14:tracePt t="77137" x="6343650" y="3657600"/>
          <p14:tracePt t="77153" x="6362700" y="3695700"/>
          <p14:tracePt t="77170" x="6413500" y="3733800"/>
          <p14:tracePt t="77187" x="6445250" y="3759200"/>
          <p14:tracePt t="77203" x="6483350" y="3771900"/>
          <p14:tracePt t="77220" x="6521450" y="3784600"/>
          <p14:tracePt t="77237" x="6597650" y="3784600"/>
          <p14:tracePt t="77253" x="6654800" y="3778250"/>
          <p14:tracePt t="77270" x="6737350" y="3759200"/>
          <p14:tracePt t="77286" x="6838950" y="3733800"/>
          <p14:tracePt t="77303" x="6915150" y="3708400"/>
          <p14:tracePt t="77320" x="6991350" y="3670300"/>
          <p14:tracePt t="77337" x="7042150" y="3644900"/>
          <p14:tracePt t="77354" x="7099300" y="3606800"/>
          <p14:tracePt t="77369" x="7124700" y="3581400"/>
          <p14:tracePt t="77386" x="7143750" y="3556000"/>
          <p14:tracePt t="77403" x="7156450" y="3543300"/>
          <p14:tracePt t="77420" x="7156450" y="3536950"/>
          <p14:tracePt t="77453" x="7156450" y="3530600"/>
          <p14:tracePt t="77469" x="7054850" y="3486150"/>
          <p14:tracePt t="77486" x="6934200" y="3429000"/>
          <p14:tracePt t="77503" x="6870700" y="3429000"/>
          <p14:tracePt t="77520" x="6769100" y="3441700"/>
          <p14:tracePt t="77537" x="6578600" y="3505200"/>
          <p14:tracePt t="77555" x="6464300" y="3556000"/>
          <p14:tracePt t="77570" x="6356350" y="3625850"/>
          <p14:tracePt t="77586" x="6324600" y="3644900"/>
          <p14:tracePt t="77604" x="6305550" y="3676650"/>
          <p14:tracePt t="77620" x="6292850" y="3702050"/>
          <p14:tracePt t="77637" x="6286500" y="3714750"/>
          <p14:tracePt t="77653" x="6286500" y="3740150"/>
          <p14:tracePt t="77670" x="6286500" y="3759200"/>
          <p14:tracePt t="77687" x="6299200" y="3790950"/>
          <p14:tracePt t="77703" x="6324600" y="3822700"/>
          <p14:tracePt t="77721" x="6343650" y="3841750"/>
          <p14:tracePt t="77736" x="6350000" y="3841750"/>
          <p14:tracePt t="77754" x="6356350" y="3848100"/>
          <p14:tracePt t="77770" x="6369050" y="3848100"/>
          <p14:tracePt t="77786" x="6381750" y="3848100"/>
          <p14:tracePt t="78062" x="6400800" y="3835400"/>
          <p14:tracePt t="78069" x="6413500" y="3835400"/>
          <p14:tracePt t="78077" x="6426200" y="3822700"/>
          <p14:tracePt t="78087" x="6445250" y="3816350"/>
          <p14:tracePt t="78103" x="6457950" y="3810000"/>
          <p14:tracePt t="78136" x="6464300" y="3810000"/>
          <p14:tracePt t="78174" x="6457950" y="3803650"/>
          <p14:tracePt t="78180" x="6438900" y="3790950"/>
          <p14:tracePt t="78188" x="6407150" y="3778250"/>
          <p14:tracePt t="78203" x="6305550" y="3746500"/>
          <p14:tracePt t="78221" x="6064250" y="3676650"/>
          <p14:tracePt t="78237" x="5873750" y="3625850"/>
          <p14:tracePt t="78254" x="5645150" y="3568700"/>
          <p14:tracePt t="78270" x="5359400" y="3492500"/>
          <p14:tracePt t="78287" x="5162550" y="3435350"/>
          <p14:tracePt t="78305" x="4902200" y="3359150"/>
          <p14:tracePt t="78320" x="4762500" y="3327400"/>
          <p14:tracePt t="78337" x="4648200" y="3295650"/>
          <p14:tracePt t="78353" x="4514850" y="3257550"/>
          <p14:tracePt t="78369" x="4445000" y="3244850"/>
          <p14:tracePt t="78386" x="4406900" y="3232150"/>
          <p14:tracePt t="78403" x="4362450" y="3213100"/>
          <p14:tracePt t="78419" x="4337050" y="3213100"/>
          <p14:tracePt t="78436" x="4311650" y="3206750"/>
          <p14:tracePt t="78453" x="4292600" y="3200400"/>
          <p14:tracePt t="78470" x="4279900" y="3200400"/>
          <p14:tracePt t="78486" x="4273550" y="3194050"/>
          <p14:tracePt t="78503" x="4267200" y="3187700"/>
          <p14:tracePt t="78505" x="4260850" y="3187700"/>
          <p14:tracePt t="78519" x="4260850" y="3181350"/>
          <p14:tracePt t="78537" x="4241800" y="3175000"/>
          <p14:tracePt t="78554" x="4229100" y="3155950"/>
          <p14:tracePt t="78570" x="4216400" y="3143250"/>
          <p14:tracePt t="78587" x="4216400" y="3136900"/>
          <p14:tracePt t="78840" x="4229100" y="3130550"/>
          <p14:tracePt t="78847" x="4254500" y="3124200"/>
          <p14:tracePt t="78853" x="4298950" y="3117850"/>
          <p14:tracePt t="78870" x="4438650" y="3105150"/>
          <p14:tracePt t="78887" x="4603750" y="3105150"/>
          <p14:tracePt t="78903" x="4978400" y="3168650"/>
          <p14:tracePt t="78922" x="5321300" y="3251200"/>
          <p14:tracePt t="78937" x="5886450" y="3416300"/>
          <p14:tracePt t="78954" x="6299200" y="3556000"/>
          <p14:tracePt t="78970" x="6661150" y="3702050"/>
          <p14:tracePt t="78987" x="7048500" y="3854450"/>
          <p14:tracePt t="79003" x="7194550" y="3905250"/>
          <p14:tracePt t="79007" x="7270750" y="3924300"/>
          <p14:tracePt t="79020" x="7391400" y="3943350"/>
          <p14:tracePt t="79037" x="7480300" y="3962400"/>
          <p14:tracePt t="79054" x="7531100" y="3975100"/>
          <p14:tracePt t="79070" x="7569200" y="3981450"/>
          <p14:tracePt t="79087" x="7575550" y="3987800"/>
          <p14:tracePt t="79103" x="7588250" y="3994150"/>
          <p14:tracePt t="79137" x="7594600" y="4000500"/>
          <p14:tracePt t="79291" x="7575550" y="4000500"/>
          <p14:tracePt t="79299" x="7562850" y="4000500"/>
          <p14:tracePt t="79310" x="7499350" y="4000500"/>
          <p14:tracePt t="79320" x="7454900" y="4000500"/>
          <p14:tracePt t="79336" x="7315200" y="3994150"/>
          <p14:tracePt t="79353" x="7124700" y="3968750"/>
          <p14:tracePt t="79370" x="7010400" y="3943350"/>
          <p14:tracePt t="79387" x="6940550" y="3911600"/>
          <p14:tracePt t="79403" x="6877050" y="3873500"/>
          <p14:tracePt t="79421" x="6864350" y="3860800"/>
          <p14:tracePt t="79437" x="6851650" y="3854450"/>
          <p14:tracePt t="79510" x="6851650" y="3848100"/>
          <p14:tracePt t="79630" x="6845300" y="3848100"/>
          <p14:tracePt t="79637" x="6832600" y="3848100"/>
          <p14:tracePt t="79651" x="6826250" y="3854450"/>
          <p14:tracePt t="79658" x="6813550" y="3854450"/>
          <p14:tracePt t="79671" x="6800850" y="3860800"/>
          <p14:tracePt t="79687" x="6781800" y="3873500"/>
          <p14:tracePt t="79704" x="6775450" y="3879850"/>
          <p14:tracePt t="79720" x="6769100" y="3879850"/>
          <p14:tracePt t="79741" x="6762750" y="3879850"/>
          <p14:tracePt t="79769" x="6762750" y="3886200"/>
          <p14:tracePt t="80356" x="6731000" y="3879850"/>
          <p14:tracePt t="80362" x="6673850" y="3867150"/>
          <p14:tracePt t="80370" x="6604000" y="3848100"/>
          <p14:tracePt t="80387" x="6432550" y="3803650"/>
          <p14:tracePt t="80403" x="6216650" y="3752850"/>
          <p14:tracePt t="80420" x="5822950" y="3651250"/>
          <p14:tracePt t="80437" x="5600700" y="3575050"/>
          <p14:tracePt t="80470" x="5060950" y="3321050"/>
          <p14:tracePt t="80503" x="4737100" y="3175000"/>
          <p14:tracePt t="80537" x="4438650" y="3105150"/>
          <p14:tracePt t="80553" x="4349750" y="3086100"/>
          <p14:tracePt t="80569" x="4267200" y="3067050"/>
          <p14:tracePt t="80586" x="4216400" y="3054350"/>
          <p14:tracePt t="80603" x="4178300" y="3048000"/>
          <p14:tracePt t="80620" x="4127500" y="3048000"/>
          <p14:tracePt t="80637" x="4108450" y="3041650"/>
          <p14:tracePt t="80653" x="4089400" y="3041650"/>
          <p14:tracePt t="80670" x="4057650" y="3041650"/>
          <p14:tracePt t="80686" x="4019550" y="3048000"/>
          <p14:tracePt t="80703" x="3956050" y="3054350"/>
          <p14:tracePt t="80720" x="3911600" y="3054350"/>
          <p14:tracePt t="80737" x="3854450" y="3054350"/>
          <p14:tracePt t="80753" x="3835400" y="3054350"/>
          <p14:tracePt t="80771" x="3816350" y="3041650"/>
          <p14:tracePt t="80787" x="3810000" y="3041650"/>
          <p14:tracePt t="81035" x="3816350" y="3041650"/>
          <p14:tracePt t="81042" x="3822700" y="3041650"/>
          <p14:tracePt t="81056" x="3829050" y="3041650"/>
          <p14:tracePt t="81070" x="3835400" y="3041650"/>
          <p14:tracePt t="81087" x="3841750" y="3041650"/>
          <p14:tracePt t="81132" x="3848100" y="3041650"/>
          <p14:tracePt t="81237" x="3848100" y="3035300"/>
          <p14:tracePt t="81493" x="3854450" y="3035300"/>
          <p14:tracePt t="81500" x="3860800" y="3035300"/>
          <p14:tracePt t="81508" x="3873500" y="3041650"/>
          <p14:tracePt t="81520" x="3898900" y="3041650"/>
          <p14:tracePt t="81537" x="3937000" y="3048000"/>
          <p14:tracePt t="81554" x="4000500" y="3060700"/>
          <p14:tracePt t="81570" x="4114800" y="3067050"/>
          <p14:tracePt t="81603" x="4318000" y="3092450"/>
          <p14:tracePt t="81637" x="4673600" y="3155950"/>
          <p14:tracePt t="81670" x="5143500" y="3308350"/>
          <p14:tracePt t="81686" x="5429250" y="3422650"/>
          <p14:tracePt t="81703" x="5600700" y="3473450"/>
          <p14:tracePt t="81720" x="5772150" y="3517900"/>
          <p14:tracePt t="81736" x="5994400" y="3587750"/>
          <p14:tracePt t="81753" x="6115050" y="3625850"/>
          <p14:tracePt t="81770" x="6324600" y="3695700"/>
          <p14:tracePt t="81786" x="6464300" y="3733800"/>
          <p14:tracePt t="81804" x="6591300" y="3778250"/>
          <p14:tracePt t="81820" x="6699250" y="3816350"/>
          <p14:tracePt t="81837" x="6743700" y="3835400"/>
          <p14:tracePt t="81853" x="6775450" y="3848100"/>
          <p14:tracePt t="81870" x="6807200" y="3854450"/>
          <p14:tracePt t="81887" x="6819900" y="3860800"/>
          <p14:tracePt t="81903" x="6826250" y="3860800"/>
          <p14:tracePt t="82007" x="6832600" y="3867150"/>
          <p14:tracePt t="82090" x="6832600" y="3873500"/>
          <p14:tracePt t="82159" x="6832600" y="3879850"/>
          <p14:tracePt t="82326" x="6826250" y="3879850"/>
          <p14:tracePt t="84395" x="6813550" y="3879850"/>
          <p14:tracePt t="84400" x="6794500" y="3886200"/>
          <p14:tracePt t="84408" x="6769100" y="3892550"/>
          <p14:tracePt t="84420" x="6750050" y="3898900"/>
          <p14:tracePt t="84437" x="6610350" y="3930650"/>
          <p14:tracePt t="84454" x="6483350" y="3949700"/>
          <p14:tracePt t="84470" x="6267450" y="3962400"/>
          <p14:tracePt t="84503" x="6000750" y="3968750"/>
          <p14:tracePt t="84506" x="5930900" y="3968750"/>
          <p14:tracePt t="84537" x="5613400" y="3962400"/>
          <p14:tracePt t="84570" x="5264150" y="3905250"/>
          <p14:tracePt t="84587" x="5124450" y="3886200"/>
          <p14:tracePt t="84603" x="4940300" y="3860800"/>
          <p14:tracePt t="84620" x="4819650" y="3841750"/>
          <p14:tracePt t="84637" x="4648200" y="3816350"/>
          <p14:tracePt t="84654" x="4552950" y="3790950"/>
          <p14:tracePt t="84671" x="4502150" y="3771900"/>
          <p14:tracePt t="84687" x="4464050" y="3746500"/>
          <p14:tracePt t="84704" x="4451350" y="3721100"/>
          <p14:tracePt t="84720" x="4483100" y="3651250"/>
          <p14:tracePt t="84737" x="4533900" y="3587750"/>
          <p14:tracePt t="84754" x="4660900" y="3467100"/>
          <p14:tracePt t="84770" x="4781550" y="3384550"/>
          <p14:tracePt t="84787" x="4883150" y="3321050"/>
          <p14:tracePt t="84803" x="5003800" y="3257550"/>
          <p14:tracePt t="84820" x="5054600" y="3238500"/>
          <p14:tracePt t="84836" x="5067300" y="3238500"/>
          <p14:tracePt t="84853" x="5080000" y="3238500"/>
          <p14:tracePt t="84887" x="5099050" y="3225800"/>
          <p14:tracePt t="84903" x="5156200" y="3213100"/>
          <p14:tracePt t="84920" x="5226050" y="3200400"/>
          <p14:tracePt t="84937" x="5372100" y="3162300"/>
          <p14:tracePt t="84954" x="5486400" y="3136900"/>
          <p14:tracePt t="84970" x="5721350" y="3086100"/>
          <p14:tracePt t="84987" x="5842000" y="3060700"/>
          <p14:tracePt t="84990" x="5899150" y="3048000"/>
          <p14:tracePt t="85004" x="5943600" y="3028950"/>
          <p14:tracePt t="85020" x="6045200" y="3003550"/>
          <p14:tracePt t="85037" x="6102350" y="2984500"/>
          <p14:tracePt t="85053" x="6159500" y="2971800"/>
          <p14:tracePt t="85070" x="6203950" y="2965450"/>
          <p14:tracePt t="85088" x="6261100" y="2959100"/>
          <p14:tracePt t="85104" x="6324600" y="2952750"/>
          <p14:tracePt t="85120" x="6362700" y="2952750"/>
          <p14:tracePt t="85137" x="6413500" y="2946400"/>
          <p14:tracePt t="85154" x="6451600" y="2933700"/>
          <p14:tracePt t="85170" x="6502400" y="2921000"/>
          <p14:tracePt t="85187" x="6559550" y="2908300"/>
          <p14:tracePt t="85204" x="6584950" y="2901950"/>
          <p14:tracePt t="85220" x="6591300" y="2901950"/>
          <p14:tracePt t="85237" x="6604000" y="2901950"/>
          <p14:tracePt t="85254" x="6610350" y="2901950"/>
          <p14:tracePt t="85720" x="6604000" y="2901950"/>
          <p14:tracePt t="85734" x="6591300" y="2901950"/>
          <p14:tracePt t="85740" x="6578600" y="2901950"/>
          <p14:tracePt t="85753" x="6565900" y="2908300"/>
          <p14:tracePt t="85788" x="6426200" y="2971800"/>
          <p14:tracePt t="85821" x="6216650" y="3073400"/>
          <p14:tracePt t="85854" x="5892800" y="3200400"/>
          <p14:tracePt t="85871" x="5727700" y="3251200"/>
          <p14:tracePt t="85887" x="5480050" y="3321050"/>
          <p14:tracePt t="85903" x="5314950" y="3352800"/>
          <p14:tracePt t="85920" x="5048250" y="3422650"/>
          <p14:tracePt t="85936" x="4876800" y="3479800"/>
          <p14:tracePt t="85953" x="4699000" y="3530600"/>
          <p14:tracePt t="85972" x="4489450" y="3587750"/>
          <p14:tracePt t="85986" x="4362450" y="3619500"/>
          <p14:tracePt t="85988" x="4305300" y="3638550"/>
          <p14:tracePt t="86003" x="4203700" y="3670300"/>
          <p14:tracePt t="86020" x="4121150" y="3695700"/>
          <p14:tracePt t="86038" x="4025900" y="3733800"/>
          <p14:tracePt t="86054" x="3975100" y="3752850"/>
          <p14:tracePt t="86070" x="3924300" y="3771900"/>
          <p14:tracePt t="86087" x="3873500" y="3784600"/>
          <p14:tracePt t="86103" x="3841750" y="3797300"/>
          <p14:tracePt t="86121" x="3816350" y="3816350"/>
          <p14:tracePt t="86137" x="3771900" y="3841750"/>
          <p14:tracePt t="86154" x="3759200" y="3841750"/>
          <p14:tracePt t="86170" x="3752850" y="3854450"/>
          <p14:tracePt t="86187" x="3746500" y="3854450"/>
          <p14:tracePt t="86204" x="3740150" y="3854450"/>
          <p14:tracePt t="86260" x="3740150" y="3848100"/>
          <p14:tracePt t="86725" x="3740150" y="3841750"/>
          <p14:tracePt t="86732" x="3740150" y="3835400"/>
          <p14:tracePt t="86741" x="3746500" y="3835400"/>
          <p14:tracePt t="86753" x="3759200" y="3822700"/>
          <p14:tracePt t="86771" x="3784600" y="3797300"/>
          <p14:tracePt t="86804" x="3930650" y="3733800"/>
          <p14:tracePt t="86837" x="4064000" y="3708400"/>
          <p14:tracePt t="86871" x="4152900" y="3727450"/>
          <p14:tracePt t="86888" x="4171950" y="3746500"/>
          <p14:tracePt t="86905" x="4184650" y="3765550"/>
          <p14:tracePt t="86920" x="4197350" y="3778250"/>
          <p14:tracePt t="86953" x="4203700" y="3778250"/>
          <p14:tracePt t="86988" x="4210050" y="3778250"/>
          <p14:tracePt t="87009" x="4216400" y="3778250"/>
          <p14:tracePt t="87016" x="4222750" y="3771900"/>
          <p14:tracePt t="87023" x="4229100" y="3765550"/>
          <p14:tracePt t="87037" x="4254500" y="3740150"/>
          <p14:tracePt t="87054" x="4292600" y="3702050"/>
          <p14:tracePt t="87070" x="4330700" y="3657600"/>
          <p14:tracePt t="87087" x="4381500" y="3600450"/>
          <p14:tracePt t="87104" x="4387850" y="3587750"/>
          <p14:tracePt t="87120" x="4400550" y="3575050"/>
          <p14:tracePt t="87197" x="4400550" y="3568700"/>
          <p14:tracePt t="87211" x="4394200" y="3556000"/>
          <p14:tracePt t="87218" x="4381500" y="3549650"/>
          <p14:tracePt t="87224" x="4362450" y="3536950"/>
          <p14:tracePt t="87238" x="4343400" y="3524250"/>
          <p14:tracePt t="87253" x="4286250" y="3492500"/>
          <p14:tracePt t="87270" x="4235450" y="3467100"/>
          <p14:tracePt t="87287" x="4171950" y="3454400"/>
          <p14:tracePt t="87304" x="4127500" y="3454400"/>
          <p14:tracePt t="87321" x="4083050" y="3454400"/>
          <p14:tracePt t="87337" x="4013200" y="3473450"/>
          <p14:tracePt t="87354" x="3962400" y="3492500"/>
          <p14:tracePt t="87370" x="3892550" y="3524250"/>
          <p14:tracePt t="87387" x="3848100" y="3556000"/>
          <p14:tracePt t="87404" x="3803650" y="3581400"/>
          <p14:tracePt t="87420" x="3746500" y="3638550"/>
          <p14:tracePt t="87437" x="3721100" y="3663950"/>
          <p14:tracePt t="87453" x="3676650" y="3727450"/>
          <p14:tracePt t="87470" x="3657600" y="3765550"/>
          <p14:tracePt t="87488" x="3651250" y="3784600"/>
          <p14:tracePt t="87504" x="3651250" y="3822700"/>
          <p14:tracePt t="87508" x="3651250" y="3829050"/>
          <p14:tracePt t="87523" x="3651250" y="3867150"/>
          <p14:tracePt t="87537" x="3657600" y="3898900"/>
          <p14:tracePt t="87554" x="3670300" y="3930650"/>
          <p14:tracePt t="87571" x="3683000" y="3956050"/>
          <p14:tracePt t="87587" x="3714750" y="4000500"/>
          <p14:tracePt t="87605" x="3746500" y="4006850"/>
          <p14:tracePt t="87620" x="3810000" y="4013200"/>
          <p14:tracePt t="87637" x="3867150" y="4019550"/>
          <p14:tracePt t="87653" x="3943350" y="4013200"/>
          <p14:tracePt t="87670" x="4070350" y="3975100"/>
          <p14:tracePt t="87687" x="4146550" y="3937000"/>
          <p14:tracePt t="87703" x="4248150" y="3879850"/>
          <p14:tracePt t="87720" x="4286250" y="3854450"/>
          <p14:tracePt t="87737" x="4337050" y="3810000"/>
          <p14:tracePt t="87753" x="4375150" y="3771900"/>
          <p14:tracePt t="87770" x="4387850" y="3752850"/>
          <p14:tracePt t="87814" x="4387850" y="3746500"/>
          <p14:tracePt t="87823" x="4387850" y="3740150"/>
          <p14:tracePt t="87837" x="4375150" y="3727450"/>
          <p14:tracePt t="87855" x="4330700" y="3695700"/>
          <p14:tracePt t="87870" x="4279900" y="3670300"/>
          <p14:tracePt t="87887" x="4229100" y="3663950"/>
          <p14:tracePt t="87904" x="4178300" y="3663950"/>
          <p14:tracePt t="87921" x="4102100" y="3663950"/>
          <p14:tracePt t="87938" x="4070350" y="3663950"/>
          <p14:tracePt t="87954" x="4025900" y="3676650"/>
          <p14:tracePt t="87971" x="4000500" y="3683000"/>
          <p14:tracePt t="87987" x="3968750" y="3695700"/>
          <p14:tracePt t="88004" x="3937000" y="3714750"/>
          <p14:tracePt t="88008" x="3930650" y="3721100"/>
          <p14:tracePt t="88022" x="3924300" y="3721100"/>
          <p14:tracePt t="88037" x="3911600" y="3733800"/>
          <p14:tracePt t="88053" x="3911600" y="3746500"/>
          <p14:tracePt t="88070" x="3911600" y="3771900"/>
          <p14:tracePt t="88087" x="3911600" y="3784600"/>
          <p14:tracePt t="88104" x="3911600" y="3810000"/>
          <p14:tracePt t="88120" x="3911600" y="3829050"/>
          <p14:tracePt t="88137" x="3911600" y="3835400"/>
          <p14:tracePt t="88170" x="3911600" y="3841750"/>
          <p14:tracePt t="88191" x="3917950" y="3841750"/>
          <p14:tracePt t="88209" x="3917950" y="3848100"/>
          <p14:tracePt t="88223" x="3924300" y="3848100"/>
          <p14:tracePt t="88237" x="3924300" y="3854450"/>
          <p14:tracePt t="88254" x="3924300" y="3860800"/>
          <p14:tracePt t="88272" x="3930650" y="3860800"/>
          <p14:tracePt t="88575" x="3956050" y="3829050"/>
          <p14:tracePt t="88583" x="4000500" y="3759200"/>
          <p14:tracePt t="88589" x="4038600" y="3702050"/>
          <p14:tracePt t="88604" x="4127500" y="3556000"/>
          <p14:tracePt t="88638" x="4318000" y="3143250"/>
          <p14:tracePt t="88671" x="4470400" y="2781300"/>
          <p14:tracePt t="88704" x="4552950" y="2584450"/>
          <p14:tracePt t="88721" x="4584700" y="2514600"/>
          <p14:tracePt t="88738" x="4597400" y="2482850"/>
          <p14:tracePt t="88754" x="4603750" y="2463800"/>
          <p14:tracePt t="88836" x="4597400" y="2463800"/>
          <p14:tracePt t="88850" x="4591050" y="2463800"/>
          <p14:tracePt t="88857" x="4584700" y="2457450"/>
          <p14:tracePt t="88870" x="4565650" y="2451100"/>
          <p14:tracePt t="88887" x="4552950" y="2444750"/>
          <p14:tracePt t="88905" x="4533900" y="2432050"/>
          <p14:tracePt t="88920" x="4527550" y="2413000"/>
          <p14:tracePt t="88937" x="4521200" y="2374900"/>
          <p14:tracePt t="88954" x="4521200" y="2311400"/>
          <p14:tracePt t="88971" x="4521200" y="2266950"/>
          <p14:tracePt t="88988" x="4521200" y="2216150"/>
          <p14:tracePt t="89004" x="4521200" y="2165350"/>
          <p14:tracePt t="89021" x="4521200" y="2159000"/>
          <p14:tracePt t="89037" x="4521200" y="2146300"/>
          <p14:tracePt t="89054" x="4527550" y="2146300"/>
          <p14:tracePt t="89460" x="4527550" y="2152650"/>
          <p14:tracePt t="89489" x="4514850" y="2152650"/>
          <p14:tracePt t="89495" x="4514850" y="2159000"/>
          <p14:tracePt t="89510" x="4508500" y="2171700"/>
          <p14:tracePt t="89522" x="4502150" y="2178050"/>
          <p14:tracePt t="89537" x="4476750" y="2216150"/>
          <p14:tracePt t="89554" x="4464050" y="2235200"/>
          <p14:tracePt t="89588" x="4425950" y="2286000"/>
          <p14:tracePt t="89621" x="4387850" y="2349500"/>
          <p14:tracePt t="89654" x="4356100" y="2393950"/>
          <p14:tracePt t="89671" x="4337050" y="2438400"/>
          <p14:tracePt t="89687" x="4318000" y="2470150"/>
          <p14:tracePt t="89704" x="4298950" y="2508250"/>
          <p14:tracePt t="89721" x="4286250" y="2533650"/>
          <p14:tracePt t="89737" x="4273550" y="2578100"/>
          <p14:tracePt t="89754" x="4248150" y="2660650"/>
          <p14:tracePt t="89770" x="4235450" y="2711450"/>
          <p14:tracePt t="89787" x="4222750" y="2806700"/>
          <p14:tracePt t="89804" x="4210050" y="2851150"/>
          <p14:tracePt t="89820" x="4197350" y="2933700"/>
          <p14:tracePt t="89838" x="4184650" y="3003550"/>
          <p14:tracePt t="89854" x="4159250" y="3079750"/>
          <p14:tracePt t="89871" x="4146550" y="3206750"/>
          <p14:tracePt t="89888" x="4121150" y="3282950"/>
          <p14:tracePt t="89904" x="4102100" y="3346450"/>
          <p14:tracePt t="89921" x="4089400" y="3403600"/>
          <p14:tracePt t="89937" x="4083050" y="3441700"/>
          <p14:tracePt t="89954" x="4076700" y="3498850"/>
          <p14:tracePt t="89971" x="4076700" y="3543300"/>
          <p14:tracePt t="89987" x="4064000" y="3587750"/>
          <p14:tracePt t="90004" x="4057650" y="3625850"/>
          <p14:tracePt t="90022" x="4044950" y="3657600"/>
          <p14:tracePt t="90038" x="4025900" y="3714750"/>
          <p14:tracePt t="90054" x="4019550" y="3740150"/>
          <p14:tracePt t="90070" x="4006850" y="3784600"/>
          <p14:tracePt t="90087" x="3994150" y="3816350"/>
          <p14:tracePt t="90105" x="3987800" y="3841750"/>
          <p14:tracePt t="90121" x="3981450" y="3860800"/>
          <p14:tracePt t="90138" x="3981450" y="3867150"/>
          <p14:tracePt t="90648" x="3975100" y="3867150"/>
          <p14:tracePt t="90674" x="3962400" y="3867150"/>
          <p14:tracePt t="90690" x="3943350" y="3860800"/>
          <p14:tracePt t="90696" x="3917950" y="3854450"/>
          <p14:tracePt t="90704" x="3886200" y="3841750"/>
          <p14:tracePt t="90722" x="3683000" y="3771900"/>
          <p14:tracePt t="90754" x="3225800" y="3632200"/>
          <p14:tracePt t="90788" x="2673350" y="3517900"/>
          <p14:tracePt t="90821" x="2235200" y="3467100"/>
          <p14:tracePt t="90837" x="2089150" y="3467100"/>
          <p14:tracePt t="90854" x="1981200" y="3454400"/>
          <p14:tracePt t="90871" x="1841500" y="3441700"/>
          <p14:tracePt t="90889" x="1758950" y="3429000"/>
          <p14:tracePt t="90904" x="1714500" y="3422650"/>
          <p14:tracePt t="90921" x="1682750" y="3416300"/>
          <p14:tracePt t="90938" x="1638300" y="3416300"/>
          <p14:tracePt t="90954" x="1587500" y="3409950"/>
          <p14:tracePt t="90972" x="1536700" y="3409950"/>
          <p14:tracePt t="90987" x="1498600" y="3409950"/>
          <p14:tracePt t="91004" x="1447800" y="3409950"/>
          <p14:tracePt t="91008" x="1435100" y="3409950"/>
          <p14:tracePt t="91021" x="1377950" y="3403600"/>
          <p14:tracePt t="91037" x="1327150" y="3397250"/>
          <p14:tracePt t="91055" x="1282700" y="3397250"/>
          <p14:tracePt t="91071" x="1212850" y="3378200"/>
          <p14:tracePt t="91089" x="1181100" y="3371850"/>
          <p14:tracePt t="91104" x="1149350" y="3365500"/>
          <p14:tracePt t="91121" x="1136650" y="3359150"/>
          <p14:tracePt t="91597" x="1143000" y="3359150"/>
          <p14:tracePt t="91618" x="1155700" y="3365500"/>
          <p14:tracePt t="91625" x="1162050" y="3365500"/>
          <p14:tracePt t="91639" x="1168400" y="3365500"/>
          <p14:tracePt t="91654" x="1212850" y="3378200"/>
          <p14:tracePt t="91671" x="1244600" y="3384550"/>
          <p14:tracePt t="91705" x="1327150" y="3403600"/>
          <p14:tracePt t="91738" x="1447800" y="3448050"/>
          <p14:tracePt t="91771" x="1612900" y="3505200"/>
          <p14:tracePt t="91788" x="1695450" y="3530600"/>
          <p14:tracePt t="91805" x="1752600" y="3556000"/>
          <p14:tracePt t="91821" x="1822450" y="3581400"/>
          <p14:tracePt t="91839" x="1873250" y="3587750"/>
          <p14:tracePt t="91855" x="1949450" y="3600450"/>
          <p14:tracePt t="91871" x="2012950" y="3613150"/>
          <p14:tracePt t="91888" x="2076450" y="3625850"/>
          <p14:tracePt t="91904" x="2171700" y="3638550"/>
          <p14:tracePt t="91921" x="2216150" y="3644900"/>
          <p14:tracePt t="91937" x="2279650" y="3644900"/>
          <p14:tracePt t="91955" x="2330450" y="3644900"/>
          <p14:tracePt t="91971" x="2406650" y="3644900"/>
          <p14:tracePt t="91988" x="2520950" y="3644900"/>
          <p14:tracePt t="92004" x="2590800" y="3644900"/>
          <p14:tracePt t="92008" x="2622550" y="3644900"/>
          <p14:tracePt t="92021" x="2667000" y="3644900"/>
          <p14:tracePt t="92038" x="2711450" y="3651250"/>
          <p14:tracePt t="92055" x="2743200" y="3663950"/>
          <p14:tracePt t="92071" x="2819400" y="3676650"/>
          <p14:tracePt t="92087" x="2882900" y="3683000"/>
          <p14:tracePt t="92104" x="2959100" y="3683000"/>
          <p14:tracePt t="92121" x="2997200" y="3676650"/>
          <p14:tracePt t="92138" x="3041650" y="3676650"/>
          <p14:tracePt t="92155" x="3073400" y="3676650"/>
          <p14:tracePt t="92172" x="3079750" y="3683000"/>
          <p14:tracePt t="92187" x="3092450" y="3689350"/>
          <p14:tracePt t="92242" x="3092450" y="3695700"/>
          <p14:tracePt t="92442" x="3149600" y="3708400"/>
          <p14:tracePt t="92449" x="3238500" y="3733800"/>
          <p14:tracePt t="92456" x="3314700" y="3752850"/>
          <p14:tracePt t="92470" x="3448050" y="3803650"/>
          <p14:tracePt t="92487" x="3556000" y="3841750"/>
          <p14:tracePt t="92505" x="3638550" y="3873500"/>
          <p14:tracePt t="92507" x="3676650" y="3886200"/>
          <p14:tracePt t="92521" x="3714750" y="3898900"/>
          <p14:tracePt t="92539" x="3740150" y="3911600"/>
          <p14:tracePt t="92554" x="3752850" y="3911600"/>
          <p14:tracePt t="92588" x="3752850" y="3917950"/>
          <p14:tracePt t="92652" x="3752850" y="3924300"/>
          <p14:tracePt t="93277" x="3689350" y="3917950"/>
          <p14:tracePt t="93284" x="3594100" y="3905250"/>
          <p14:tracePt t="93290" x="3498850" y="3892550"/>
          <p14:tracePt t="93304" x="3282950" y="3860800"/>
          <p14:tracePt t="93321" x="3124200" y="3829050"/>
          <p14:tracePt t="93337" x="2946400" y="3778250"/>
          <p14:tracePt t="93354" x="2870200" y="3759200"/>
          <p14:tracePt t="93370" x="2800350" y="3733800"/>
          <p14:tracePt t="93404" x="2609850" y="3651250"/>
          <p14:tracePt t="93437" x="2419350" y="3568700"/>
          <p14:tracePt t="93470" x="2298700" y="3511550"/>
          <p14:tracePt t="93487" x="2260600" y="3492500"/>
          <p14:tracePt t="93504" x="2222500" y="3479800"/>
          <p14:tracePt t="93521" x="2203450" y="3473450"/>
          <p14:tracePt t="93537" x="2190750" y="3473450"/>
          <p14:tracePt t="93554" x="2178050" y="3473450"/>
          <p14:tracePt t="93588" x="2165350" y="3473450"/>
          <p14:tracePt t="93604" x="2152650" y="3473450"/>
          <p14:tracePt t="93621" x="2108200" y="3473450"/>
          <p14:tracePt t="93637" x="2032000" y="3486150"/>
          <p14:tracePt t="93654" x="1974850" y="3492500"/>
          <p14:tracePt t="93671" x="1892300" y="3498850"/>
          <p14:tracePt t="93688" x="1835150" y="3498850"/>
          <p14:tracePt t="93705" x="1727200" y="3505200"/>
          <p14:tracePt t="93721" x="1651000" y="3505200"/>
          <p14:tracePt t="93738" x="1606550" y="3505200"/>
          <p14:tracePt t="93754" x="1555750" y="3505200"/>
          <p14:tracePt t="93771" x="1536700" y="3505200"/>
          <p14:tracePt t="93788" x="1530350" y="3505200"/>
          <p14:tracePt t="93859" x="1543050" y="3505200"/>
          <p14:tracePt t="93865" x="1549400" y="3505200"/>
          <p14:tracePt t="93873" x="1562100" y="3505200"/>
          <p14:tracePt t="93888" x="1619250" y="3505200"/>
          <p14:tracePt t="93904" x="1714500" y="3511550"/>
          <p14:tracePt t="93921" x="1879600" y="3536950"/>
          <p14:tracePt t="93939" x="2012950" y="3562350"/>
          <p14:tracePt t="93955" x="2171700" y="3587750"/>
          <p14:tracePt t="93971" x="2438400" y="3632200"/>
          <p14:tracePt t="93988" x="2603500" y="3676650"/>
          <p14:tracePt t="94004" x="2787650" y="3721100"/>
          <p14:tracePt t="94021" x="2863850" y="3746500"/>
          <p14:tracePt t="94038" x="2921000" y="3752850"/>
          <p14:tracePt t="94054" x="2959100" y="3759200"/>
          <p14:tracePt t="94071" x="2959100" y="3765550"/>
          <p14:tracePt t="94108" x="2965450" y="3765550"/>
          <p14:tracePt t="94226" x="2965450" y="3771900"/>
          <p14:tracePt t="94274" x="2971800" y="3771900"/>
          <p14:tracePt t="94289" x="2978150" y="3771900"/>
          <p14:tracePt t="94295" x="3003550" y="3771900"/>
          <p14:tracePt t="94304" x="3028950" y="3765550"/>
          <p14:tracePt t="94321" x="3143250" y="3765550"/>
          <p14:tracePt t="94337" x="3390900" y="3765550"/>
          <p14:tracePt t="94354" x="3556000" y="3765550"/>
          <p14:tracePt t="94370" x="3778250" y="3765550"/>
          <p14:tracePt t="94388" x="3873500" y="3765550"/>
          <p14:tracePt t="94404" x="3949700" y="3765550"/>
          <p14:tracePt t="94421" x="4025900" y="3765550"/>
          <p14:tracePt t="94438" x="4051300" y="3765550"/>
          <p14:tracePt t="94454" x="4070350" y="3765550"/>
          <p14:tracePt t="94471" x="4089400" y="3765550"/>
          <p14:tracePt t="94968" x="4083050" y="3765550"/>
          <p14:tracePt t="96203" x="4102100" y="3759200"/>
          <p14:tracePt t="96210" x="4127500" y="3740150"/>
          <p14:tracePt t="96221" x="4159250" y="3727450"/>
          <p14:tracePt t="96237" x="4254500" y="3670300"/>
          <p14:tracePt t="96254" x="4305300" y="3638550"/>
          <p14:tracePt t="96272" x="4337050" y="3619500"/>
          <p14:tracePt t="96287" x="4362450" y="3606800"/>
          <p14:tracePt t="96305" x="4368800" y="3600450"/>
          <p14:tracePt t="96404" x="4356100" y="3600450"/>
          <p14:tracePt t="96411" x="4349750" y="3594100"/>
          <p14:tracePt t="96421" x="4324350" y="3594100"/>
          <p14:tracePt t="96439" x="4191000" y="3562350"/>
          <p14:tracePt t="96454" x="4095750" y="3549650"/>
          <p14:tracePt t="96471" x="4000500" y="3524250"/>
          <p14:tracePt t="96488" x="3879850" y="3505200"/>
          <p14:tracePt t="96505" x="3790950" y="3505200"/>
          <p14:tracePt t="96509" x="3752850" y="3505200"/>
          <p14:tracePt t="96522" x="3708400" y="3505200"/>
          <p14:tracePt t="96538" x="3594100" y="3517900"/>
          <p14:tracePt t="96554" x="3524250" y="3543300"/>
          <p14:tracePt t="96571" x="3460750" y="3549650"/>
          <p14:tracePt t="96588" x="3435350" y="3556000"/>
          <p14:tracePt t="96605" x="3429000" y="3562350"/>
          <p14:tracePt t="96621" x="3403600" y="3575050"/>
          <p14:tracePt t="96637" x="3390900" y="3594100"/>
          <p14:tracePt t="96654" x="3359150" y="3632200"/>
          <p14:tracePt t="96670" x="3333750" y="3676650"/>
          <p14:tracePt t="96687" x="3327400" y="3733800"/>
          <p14:tracePt t="96704" x="3340100" y="3810000"/>
          <p14:tracePt t="96721" x="3378200" y="3873500"/>
          <p14:tracePt t="96737" x="3454400" y="3968750"/>
          <p14:tracePt t="96754" x="3511550" y="4025900"/>
          <p14:tracePt t="96771" x="3556000" y="4057650"/>
          <p14:tracePt t="96788" x="3632200" y="4102100"/>
          <p14:tracePt t="96804" x="3683000" y="4127500"/>
          <p14:tracePt t="96821" x="3771900" y="4133850"/>
          <p14:tracePt t="96838" x="3873500" y="4114800"/>
          <p14:tracePt t="96855" x="3975100" y="4089400"/>
          <p14:tracePt t="96871" x="4083050" y="4038600"/>
          <p14:tracePt t="96888" x="4159250" y="3994150"/>
          <p14:tracePt t="96904" x="4254500" y="3924300"/>
          <p14:tracePt t="96921" x="4318000" y="3867150"/>
          <p14:tracePt t="96938" x="4356100" y="3816350"/>
          <p14:tracePt t="96954" x="4406900" y="3740150"/>
          <p14:tracePt t="96971" x="4413250" y="3721100"/>
          <p14:tracePt t="96987" x="4419600" y="3708400"/>
          <p14:tracePt t="97057" x="4413250" y="3708400"/>
          <p14:tracePt t="97064" x="4406900" y="3702050"/>
          <p14:tracePt t="97071" x="4387850" y="3702050"/>
          <p14:tracePt t="97088" x="4260850" y="3651250"/>
          <p14:tracePt t="97104" x="4121150" y="3600450"/>
          <p14:tracePt t="97121" x="3994150" y="3556000"/>
          <p14:tracePt t="97138" x="3956050" y="3543300"/>
          <p14:tracePt t="97154" x="3943350" y="3543300"/>
          <p14:tracePt t="97171" x="3924300" y="3543300"/>
          <p14:tracePt t="97188" x="3898900" y="3556000"/>
          <p14:tracePt t="97204" x="3867150" y="3562350"/>
          <p14:tracePt t="97221" x="3854450" y="3562350"/>
          <p14:tracePt t="97238" x="3810000" y="3581400"/>
          <p14:tracePt t="97254" x="3790950" y="3587750"/>
          <p14:tracePt t="97271" x="3759200" y="3606800"/>
          <p14:tracePt t="97288" x="3733800" y="3625850"/>
          <p14:tracePt t="97304" x="3708400" y="3644900"/>
          <p14:tracePt t="97321" x="3695700" y="3663950"/>
          <p14:tracePt t="97338" x="3683000" y="3676650"/>
          <p14:tracePt t="97354" x="3683000" y="3689350"/>
          <p14:tracePt t="97371" x="3683000" y="3727450"/>
          <p14:tracePt t="97389" x="3689350" y="3759200"/>
          <p14:tracePt t="97404" x="3695700" y="3803650"/>
          <p14:tracePt t="97421" x="3695700" y="3829050"/>
          <p14:tracePt t="97438" x="3708400" y="3854450"/>
          <p14:tracePt t="97454" x="3708400" y="3867150"/>
          <p14:tracePt t="97472" x="3708400" y="3873500"/>
          <p14:tracePt t="97605" x="3708400" y="3867150"/>
          <p14:tracePt t="99821" x="3708400" y="3860800"/>
          <p14:tracePt t="99826" x="3689350" y="3848100"/>
          <p14:tracePt t="99837" x="3670300" y="3841750"/>
          <p14:tracePt t="99854" x="3625850" y="3810000"/>
          <p14:tracePt t="99871" x="3600450" y="3790950"/>
          <p14:tracePt t="99887" x="3587750" y="3771900"/>
          <p14:tracePt t="99904" x="3587750" y="3740150"/>
          <p14:tracePt t="99921" x="3606800" y="3695700"/>
          <p14:tracePt t="99954" x="3702050" y="3556000"/>
          <p14:tracePt t="99988" x="3835400" y="3435350"/>
          <p14:tracePt t="100021" x="4025900" y="3340100"/>
          <p14:tracePt t="100038" x="4114800" y="3327400"/>
          <p14:tracePt t="100043" x="4165600" y="3327400"/>
          <p14:tracePt t="100054" x="4222750" y="3327400"/>
          <p14:tracePt t="100071" x="4368800" y="3378200"/>
          <p14:tracePt t="100089" x="4432300" y="3416300"/>
          <p14:tracePt t="100104" x="4483100" y="3454400"/>
          <p14:tracePt t="100121" x="4489450" y="3486150"/>
          <p14:tracePt t="100138" x="4489450" y="3517900"/>
          <p14:tracePt t="100155" x="4483100" y="3613150"/>
          <p14:tracePt t="100171" x="4457700" y="3683000"/>
          <p14:tracePt t="100188" x="4381500" y="3803650"/>
          <p14:tracePt t="100204" x="4318000" y="3860800"/>
          <p14:tracePt t="100221" x="4235450" y="3911600"/>
          <p14:tracePt t="100238" x="4102100" y="3943350"/>
          <p14:tracePt t="100254" x="4025900" y="3956050"/>
          <p14:tracePt t="100271" x="3924300" y="3949700"/>
          <p14:tracePt t="100288" x="3860800" y="3930650"/>
          <p14:tracePt t="100304" x="3810000" y="3905250"/>
          <p14:tracePt t="100321" x="3759200" y="3841750"/>
          <p14:tracePt t="100338" x="3746500" y="3784600"/>
          <p14:tracePt t="100354" x="3740150" y="3695700"/>
          <p14:tracePt t="100371" x="3752850" y="3632200"/>
          <p14:tracePt t="100387" x="3765550" y="3600450"/>
          <p14:tracePt t="100405" x="3797300" y="3562350"/>
          <p14:tracePt t="100421" x="3829050" y="3543300"/>
          <p14:tracePt t="100438" x="3867150" y="3524250"/>
          <p14:tracePt t="100455" x="3886200" y="3517900"/>
          <p14:tracePt t="100471" x="3911600" y="3517900"/>
          <p14:tracePt t="100488" x="3924300" y="3524250"/>
          <p14:tracePt t="100504" x="3937000" y="3530600"/>
          <p14:tracePt t="100522" x="3943350" y="3543300"/>
          <p14:tracePt t="100538" x="3943350" y="3549650"/>
          <p14:tracePt t="100542" x="3943350" y="3556000"/>
          <p14:tracePt t="100556" x="3943350" y="3562350"/>
          <p14:tracePt t="100571" x="3937000" y="3575050"/>
          <p14:tracePt t="100589" x="3924300" y="3594100"/>
          <p14:tracePt t="100605" x="3892550" y="3619500"/>
          <p14:tracePt t="100621" x="3854450" y="3644900"/>
          <p14:tracePt t="100638" x="3784600" y="3689350"/>
          <p14:tracePt t="100655" x="3740150" y="3708400"/>
          <p14:tracePt t="100672" x="3702050" y="3721100"/>
          <p14:tracePt t="100688" x="3632200" y="3727450"/>
          <p14:tracePt t="100705" x="3594100" y="3727450"/>
          <p14:tracePt t="100721" x="3530600" y="3727450"/>
          <p14:tracePt t="100738" x="3505200" y="3727450"/>
          <p14:tracePt t="100755" x="3473450" y="3727450"/>
          <p14:tracePt t="100771" x="3448050" y="3708400"/>
          <p14:tracePt t="100788" x="3441700" y="3676650"/>
          <p14:tracePt t="100804" x="3448050" y="3613150"/>
          <p14:tracePt t="100821" x="3473450" y="3562350"/>
          <p14:tracePt t="100838" x="3524250" y="3473450"/>
          <p14:tracePt t="100855" x="3632200" y="3359150"/>
          <p14:tracePt t="100871" x="3727450" y="3289300"/>
          <p14:tracePt t="100887" x="3867150" y="3213100"/>
          <p14:tracePt t="100904" x="3975100" y="3200400"/>
          <p14:tracePt t="100921" x="4064000" y="3200400"/>
          <p14:tracePt t="100937" x="4203700" y="3244850"/>
          <p14:tracePt t="100954" x="4273550" y="3289300"/>
          <p14:tracePt t="100971" x="4356100" y="3365500"/>
          <p14:tracePt t="100988" x="4381500" y="3403600"/>
          <p14:tracePt t="101004" x="4400550" y="3448050"/>
          <p14:tracePt t="101021" x="4406900" y="3479800"/>
          <p14:tracePt t="101038" x="4413250" y="3492500"/>
          <p14:tracePt t="101040" x="4413250" y="3498850"/>
          <p14:tracePt t="101054" x="4413250" y="3505200"/>
          <p14:tracePt t="101353" x="4400550" y="3505200"/>
          <p14:tracePt t="101359" x="4368800" y="3505200"/>
          <p14:tracePt t="101371" x="4330700" y="3505200"/>
          <p14:tracePt t="101387" x="4203700" y="3486150"/>
          <p14:tracePt t="101405" x="4089400" y="3473450"/>
          <p14:tracePt t="101422" x="3911600" y="3473450"/>
          <p14:tracePt t="101438" x="3790950" y="3479800"/>
          <p14:tracePt t="101454" x="3670300" y="3505200"/>
          <p14:tracePt t="101471" x="3492500" y="3581400"/>
          <p14:tracePt t="101488" x="3384550" y="3638550"/>
          <p14:tracePt t="101504" x="3308350" y="3695700"/>
          <p14:tracePt t="101521" x="3238500" y="3771900"/>
          <p14:tracePt t="101538" x="3219450" y="3816350"/>
          <p14:tracePt t="101541" x="3213100" y="3841750"/>
          <p14:tracePt t="101554" x="3213100" y="3867150"/>
          <p14:tracePt t="101571" x="3225800" y="3905250"/>
          <p14:tracePt t="101588" x="3263900" y="3937000"/>
          <p14:tracePt t="101605" x="3346450" y="3994150"/>
          <p14:tracePt t="101621" x="3397250" y="4013200"/>
          <p14:tracePt t="101638" x="3460750" y="4044950"/>
          <p14:tracePt t="101654" x="3511550" y="4044950"/>
          <p14:tracePt t="101671" x="3543300" y="4044950"/>
          <p14:tracePt t="101688" x="3619500" y="4044950"/>
          <p14:tracePt t="101704" x="3740150" y="4013200"/>
          <p14:tracePt t="101722" x="3841750" y="3975100"/>
          <p14:tracePt t="101737" x="3975100" y="3917950"/>
          <p14:tracePt t="101754" x="4044950" y="3873500"/>
          <p14:tracePt t="101772" x="4108450" y="3822700"/>
          <p14:tracePt t="101788" x="4178300" y="3759200"/>
          <p14:tracePt t="101805" x="4210050" y="3721100"/>
          <p14:tracePt t="101821" x="4216400" y="3657600"/>
          <p14:tracePt t="101838" x="4216400" y="3619500"/>
          <p14:tracePt t="101855" x="4216400" y="3587750"/>
          <p14:tracePt t="101871" x="4184650" y="3536950"/>
          <p14:tracePt t="101888" x="4146550" y="3505200"/>
          <p14:tracePt t="101904" x="4070350" y="3460750"/>
          <p14:tracePt t="101922" x="4000500" y="3448050"/>
          <p14:tracePt t="101938" x="3917950" y="3448050"/>
          <p14:tracePt t="101955" x="3740150" y="3454400"/>
          <p14:tracePt t="101971" x="3632200" y="3486150"/>
          <p14:tracePt t="101987" x="3524250" y="3536950"/>
          <p14:tracePt t="102004" x="3479800" y="3568700"/>
          <p14:tracePt t="102021" x="3441700" y="3632200"/>
          <p14:tracePt t="102037" x="3429000" y="3683000"/>
          <p14:tracePt t="102054" x="3429000" y="3714750"/>
          <p14:tracePt t="102071" x="3441700" y="3784600"/>
          <p14:tracePt t="102087" x="3473450" y="3835400"/>
          <p14:tracePt t="102104" x="3498850" y="3867150"/>
          <p14:tracePt t="102121" x="3568700" y="3930650"/>
          <p14:tracePt t="102138" x="3600450" y="3962400"/>
          <p14:tracePt t="102154" x="3644900" y="3987800"/>
          <p14:tracePt t="102171" x="3651250" y="3994150"/>
          <p14:tracePt t="102188" x="3657600" y="3994150"/>
          <p14:tracePt t="102224" x="3663950" y="3994150"/>
          <p14:tracePt t="102286" x="3670300" y="4000500"/>
          <p14:tracePt t="102723" x="3721100" y="4000500"/>
          <p14:tracePt t="102731" x="3797300" y="4000500"/>
          <p14:tracePt t="102739" x="3873500" y="4000500"/>
          <p14:tracePt t="102755" x="3987800" y="4000500"/>
          <p14:tracePt t="102771" x="4121150" y="3981450"/>
          <p14:tracePt t="102788" x="4191000" y="3956050"/>
          <p14:tracePt t="102805" x="4248150" y="3924300"/>
          <p14:tracePt t="102838" x="4324350" y="3879850"/>
          <p14:tracePt t="102871" x="4337050" y="3867150"/>
          <p14:tracePt t="103158" x="4343400" y="3835400"/>
          <p14:tracePt t="103165" x="4349750" y="3797300"/>
          <p14:tracePt t="103172" x="4362450" y="3759200"/>
          <p14:tracePt t="103187" x="4375150" y="3702050"/>
          <p14:tracePt t="103204" x="4381500" y="3670300"/>
          <p14:tracePt t="103221" x="4381500" y="3638550"/>
          <p14:tracePt t="103238" x="4381500" y="3625850"/>
          <p14:tracePt t="103254" x="4362450" y="3613150"/>
          <p14:tracePt t="103271" x="4267200" y="3556000"/>
          <p14:tracePt t="103288" x="4184650" y="3517900"/>
          <p14:tracePt t="103305" x="4089400" y="3486150"/>
          <p14:tracePt t="103321" x="3962400" y="3473450"/>
          <p14:tracePt t="103340" x="3797300" y="3479800"/>
          <p14:tracePt t="103355" x="3695700" y="3511550"/>
          <p14:tracePt t="103371" x="3600450" y="3562350"/>
          <p14:tracePt t="103388" x="3492500" y="3625850"/>
          <p14:tracePt t="103405" x="3441700" y="3663950"/>
          <p14:tracePt t="103421" x="3397250" y="3708400"/>
          <p14:tracePt t="103438" x="3352800" y="3765550"/>
          <p14:tracePt t="103455" x="3327400" y="3829050"/>
          <p14:tracePt t="103472" x="3314700" y="3886200"/>
          <p14:tracePt t="103488" x="3308350" y="3968750"/>
          <p14:tracePt t="103505" x="3321050" y="4025900"/>
          <p14:tracePt t="103521" x="3371850" y="4070350"/>
          <p14:tracePt t="103538" x="3416300" y="4102100"/>
          <p14:tracePt t="103543" x="3448050" y="4121150"/>
          <p14:tracePt t="103555" x="3479800" y="4133850"/>
          <p14:tracePt t="103571" x="3600450" y="4171950"/>
          <p14:tracePt t="103589" x="3708400" y="4197350"/>
          <p14:tracePt t="103605" x="3860800" y="4203700"/>
          <p14:tracePt t="103621" x="3924300" y="4203700"/>
          <p14:tracePt t="103638" x="3987800" y="4178300"/>
          <p14:tracePt t="103656" x="4051300" y="4140200"/>
          <p14:tracePt t="103672" x="4083050" y="4108450"/>
          <p14:tracePt t="103688" x="4127500" y="4044950"/>
          <p14:tracePt t="103705" x="4159250" y="3987800"/>
          <p14:tracePt t="103721" x="4178300" y="3873500"/>
          <p14:tracePt t="103738" x="4178300" y="3816350"/>
          <p14:tracePt t="103756" x="4178300" y="3778250"/>
          <p14:tracePt t="103771" x="4146550" y="3721100"/>
          <p14:tracePt t="103788" x="4108450" y="3683000"/>
          <p14:tracePt t="103804" x="4051300" y="3644900"/>
          <p14:tracePt t="103821" x="3981450" y="3619500"/>
          <p14:tracePt t="103839" x="3898900" y="3606800"/>
          <p14:tracePt t="103855" x="3746500" y="3638550"/>
          <p14:tracePt t="103871" x="3638550" y="3695700"/>
          <p14:tracePt t="103888" x="3517900" y="3778250"/>
          <p14:tracePt t="103905" x="3479800" y="3816350"/>
          <p14:tracePt t="103922" x="3448050" y="3867150"/>
          <p14:tracePt t="103938" x="3448050" y="3892550"/>
          <p14:tracePt t="103955" x="3448050" y="3924300"/>
          <p14:tracePt t="103971" x="3473450" y="4000500"/>
          <p14:tracePt t="103988" x="3511550" y="4044950"/>
          <p14:tracePt t="104005" x="3543300" y="4083050"/>
          <p14:tracePt t="104021" x="3651250" y="4165600"/>
          <p14:tracePt t="104038" x="3746500" y="4222750"/>
          <p14:tracePt t="104054" x="3873500" y="4279900"/>
          <p14:tracePt t="104072" x="3943350" y="4292600"/>
          <p14:tracePt t="104089" x="4000500" y="4305300"/>
          <p14:tracePt t="104105" x="4076700" y="4298950"/>
          <p14:tracePt t="104121" x="4127500" y="4273550"/>
          <p14:tracePt t="104138" x="4216400" y="4210050"/>
          <p14:tracePt t="104154" x="4273550" y="4159250"/>
          <p14:tracePt t="104171" x="4318000" y="4076700"/>
          <p14:tracePt t="104187" x="4356100" y="3943350"/>
          <p14:tracePt t="104204" x="4375150" y="3854450"/>
          <p14:tracePt t="104221" x="4375150" y="3740150"/>
          <p14:tracePt t="104237" x="4368800" y="3683000"/>
          <p14:tracePt t="104255" x="4349750" y="3644900"/>
          <p14:tracePt t="104271" x="4292600" y="3581400"/>
          <p14:tracePt t="104288" x="4254500" y="3549650"/>
          <p14:tracePt t="104304" x="4171950" y="3530600"/>
          <p14:tracePt t="104322" x="4114800" y="3530600"/>
          <p14:tracePt t="104339" x="4025900" y="3562350"/>
          <p14:tracePt t="104355" x="3879850" y="3632200"/>
          <p14:tracePt t="104372" x="3771900" y="3683000"/>
          <p14:tracePt t="104388" x="3670300" y="3746500"/>
          <p14:tracePt t="104405" x="3638550" y="3771900"/>
          <p14:tracePt t="104422" x="3613150" y="3797300"/>
          <p14:tracePt t="104438" x="3606800" y="3829050"/>
          <p14:tracePt t="104455" x="3606800" y="3854450"/>
          <p14:tracePt t="104471" x="3625850" y="3898900"/>
          <p14:tracePt t="104488" x="3644900" y="3917950"/>
          <p14:tracePt t="104505" x="3657600" y="3930650"/>
          <p14:tracePt t="104521" x="3676650" y="3943350"/>
          <p14:tracePt t="104540" x="3683000" y="3949700"/>
          <p14:tracePt t="105582" x="3721100" y="3917950"/>
          <p14:tracePt t="105588" x="3759200" y="3848100"/>
          <p14:tracePt t="105597" x="3822700" y="3784600"/>
          <p14:tracePt t="105605" x="3879850" y="3727450"/>
          <p14:tracePt t="105621" x="4019550" y="3606800"/>
          <p14:tracePt t="105638" x="4267200" y="3429000"/>
          <p14:tracePt t="105655" x="4451350" y="3302000"/>
          <p14:tracePt t="105688" x="4895850" y="3086100"/>
          <p14:tracePt t="105722" x="5410200" y="2971800"/>
          <p14:tracePt t="105754" x="5861050" y="2959100"/>
          <p14:tracePt t="105771" x="6019800" y="2946400"/>
          <p14:tracePt t="105788" x="6159500" y="2921000"/>
          <p14:tracePt t="105805" x="6324600" y="2901950"/>
          <p14:tracePt t="105822" x="6413500" y="2882900"/>
          <p14:tracePt t="105838" x="6527800" y="2876550"/>
          <p14:tracePt t="105855" x="6584950" y="2857500"/>
          <p14:tracePt t="105872" x="6635750" y="2825750"/>
          <p14:tracePt t="105888" x="6667500" y="2800350"/>
          <p14:tracePt t="105905" x="6705600" y="2787650"/>
          <p14:tracePt t="105921" x="6737350" y="2730500"/>
          <p14:tracePt t="105939" x="6762750" y="2686050"/>
          <p14:tracePt t="105955" x="6781800" y="2647950"/>
          <p14:tracePt t="105971" x="6800850" y="2597150"/>
          <p14:tracePt t="105988" x="6807200" y="2571750"/>
          <p14:tracePt t="106004" x="6813550" y="2533650"/>
          <p14:tracePt t="106021" x="6826250" y="2514600"/>
          <p14:tracePt t="106039" x="6832600" y="2482850"/>
          <p14:tracePt t="106055" x="6838950" y="2476500"/>
          <p14:tracePt t="106072" x="6838950" y="2470150"/>
          <p14:tracePt t="106144" x="6832600" y="2470150"/>
          <p14:tracePt t="106150" x="6826250" y="2463800"/>
          <p14:tracePt t="106157" x="6819900" y="2463800"/>
          <p14:tracePt t="106171" x="6807200" y="2463800"/>
          <p14:tracePt t="106188" x="6788150" y="2463800"/>
          <p14:tracePt t="106205" x="6737350" y="2463800"/>
          <p14:tracePt t="106221" x="6673850" y="2470150"/>
          <p14:tracePt t="106238" x="6654800" y="2470150"/>
          <p14:tracePt t="106255" x="6648450" y="2470150"/>
          <p14:tracePt t="106309" x="6642100" y="2470150"/>
          <p14:tracePt t="106427" x="6642100" y="2476500"/>
          <p14:tracePt t="106443" x="6635750" y="2476500"/>
          <p14:tracePt t="106448" x="6623050" y="2482850"/>
          <p14:tracePt t="106456" x="6604000" y="2495550"/>
          <p14:tracePt t="106472" x="6540500" y="2527300"/>
          <p14:tracePt t="106488" x="6470650" y="2584450"/>
          <p14:tracePt t="106505" x="6388100" y="2635250"/>
          <p14:tracePt t="106522" x="6343650" y="2660650"/>
          <p14:tracePt t="106538" x="6305550" y="2698750"/>
          <p14:tracePt t="106555" x="6292850" y="2711450"/>
          <p14:tracePt t="106559" x="6286500" y="2717800"/>
          <p14:tracePt t="106572" x="6280150" y="2736850"/>
          <p14:tracePt t="106588" x="6261100" y="2781300"/>
          <p14:tracePt t="106605" x="6235700" y="2844800"/>
          <p14:tracePt t="106621" x="6235700" y="2921000"/>
          <p14:tracePt t="106639" x="6242050" y="2971800"/>
          <p14:tracePt t="106656" x="6254750" y="3035300"/>
          <p14:tracePt t="106671" x="6273800" y="3060700"/>
          <p14:tracePt t="106688" x="6299200" y="3092450"/>
          <p14:tracePt t="106705" x="6369050" y="3124200"/>
          <p14:tracePt t="106722" x="6438900" y="3143250"/>
          <p14:tracePt t="106739" x="6546850" y="3149600"/>
          <p14:tracePt t="106755" x="6667500" y="3149600"/>
          <p14:tracePt t="106772" x="6743700" y="3117850"/>
          <p14:tracePt t="106788" x="6800850" y="3098800"/>
          <p14:tracePt t="106805" x="6864350" y="3054350"/>
          <p14:tracePt t="106823" x="6902450" y="3028950"/>
          <p14:tracePt t="106838" x="6908800" y="3022600"/>
          <p14:tracePt t="106886" x="6908800" y="3016250"/>
          <p14:tracePt t="106983" x="6902450" y="3016250"/>
          <p14:tracePt t="106991" x="6896100" y="3009900"/>
          <p14:tracePt t="107004" x="6858000" y="2984500"/>
          <p14:tracePt t="107022" x="6819900" y="2965450"/>
          <p14:tracePt t="107038" x="6788150" y="2952750"/>
          <p14:tracePt t="107055" x="6769100" y="2946400"/>
          <p14:tracePt t="107058" x="6750050" y="2946400"/>
          <p14:tracePt t="107071" x="6750050" y="2952750"/>
          <p14:tracePt t="107088" x="6731000" y="2959100"/>
          <p14:tracePt t="107105" x="6724650" y="2959100"/>
          <p14:tracePt t="107184" x="6724650" y="2946400"/>
          <p14:tracePt t="107191" x="6724650" y="2933700"/>
          <p14:tracePt t="107205" x="6724650" y="2876550"/>
          <p14:tracePt t="107222" x="6731000" y="2787650"/>
          <p14:tracePt t="107239" x="6743700" y="2679700"/>
          <p14:tracePt t="107256" x="6775450" y="2495550"/>
          <p14:tracePt t="107272" x="6794500" y="2362200"/>
          <p14:tracePt t="107288" x="6826250" y="2190750"/>
          <p14:tracePt t="107305" x="6832600" y="2108200"/>
          <p14:tracePt t="107322" x="6838950" y="2063750"/>
          <p14:tracePt t="107338" x="6838950" y="2032000"/>
          <p14:tracePt t="107355" x="6838950" y="2025650"/>
          <p14:tracePt t="107371" x="6826250" y="2019300"/>
          <p14:tracePt t="107388" x="6807200" y="2019300"/>
          <p14:tracePt t="107404" x="6743700" y="2012950"/>
          <p14:tracePt t="107421" x="6699250" y="2012950"/>
          <p14:tracePt t="107438" x="6648450" y="2012950"/>
          <p14:tracePt t="107455" x="6616700" y="2025650"/>
          <p14:tracePt t="107471" x="6604000" y="2025650"/>
          <p14:tracePt t="107488" x="6597650" y="2025650"/>
          <p14:tracePt t="107822" x="6597650" y="2076450"/>
          <p14:tracePt t="107829" x="6597650" y="2139950"/>
          <p14:tracePt t="107838" x="6591300" y="2228850"/>
          <p14:tracePt t="107855" x="6591300" y="2387600"/>
          <p14:tracePt t="107889" x="6591300" y="2628900"/>
          <p14:tracePt t="107922" x="6591300" y="2743200"/>
          <p14:tracePt t="107955" x="6591300" y="2781300"/>
          <p14:tracePt t="108827" x="6584950" y="2768600"/>
          <p14:tracePt t="108832" x="6572250" y="2768600"/>
          <p14:tracePt t="108839" x="6565900" y="2755900"/>
          <p14:tracePt t="108855" x="6559550" y="2749550"/>
          <p14:tracePt t="108872" x="6553200" y="2743200"/>
          <p14:tracePt t="108888" x="6515100" y="2730500"/>
          <p14:tracePt t="108905" x="6470650" y="2717800"/>
          <p14:tracePt t="108922" x="6381750" y="2679700"/>
          <p14:tracePt t="108956" x="6242050" y="2616200"/>
          <p14:tracePt t="108988" x="6038850" y="2546350"/>
          <p14:tracePt t="109022" x="5702300" y="2451100"/>
          <p14:tracePt t="109039" x="5530850" y="2393950"/>
          <p14:tracePt t="109055" x="5264150" y="2324100"/>
          <p14:tracePt t="109072" x="5086350" y="2292350"/>
          <p14:tracePt t="109075" x="4991100" y="2286000"/>
          <p14:tracePt t="109088" x="4826000" y="2286000"/>
          <p14:tracePt t="109105" x="4673600" y="2286000"/>
          <p14:tracePt t="109123" x="4514850" y="2292350"/>
          <p14:tracePt t="109138" x="4292600" y="2317750"/>
          <p14:tracePt t="109155" x="4165600" y="2336800"/>
          <p14:tracePt t="109172" x="3987800" y="2362200"/>
          <p14:tracePt t="109188" x="3879850" y="2393950"/>
          <p14:tracePt t="109206" x="3733800" y="2444750"/>
          <p14:tracePt t="109222" x="3587750" y="2495550"/>
          <p14:tracePt t="109238" x="3511550" y="2527300"/>
          <p14:tracePt t="109255" x="3403600" y="2584450"/>
          <p14:tracePt t="109272" x="3327400" y="2622550"/>
          <p14:tracePt t="109289" x="3263900" y="2660650"/>
          <p14:tracePt t="109305" x="3181350" y="2730500"/>
          <p14:tracePt t="109322" x="3124200" y="2794000"/>
          <p14:tracePt t="109338" x="3060700" y="2882900"/>
          <p14:tracePt t="109355" x="3035300" y="2921000"/>
          <p14:tracePt t="109372" x="3016250" y="2946400"/>
          <p14:tracePt t="109388" x="3003550" y="2978150"/>
          <p14:tracePt t="109405" x="2990850" y="2990850"/>
          <p14:tracePt t="109422" x="2978150" y="3016250"/>
          <p14:tracePt t="109438" x="2965450" y="3035300"/>
          <p14:tracePt t="109456" x="2952750" y="3067050"/>
          <p14:tracePt t="109472" x="2940050" y="3092450"/>
          <p14:tracePt t="109489" x="2927350" y="3105150"/>
          <p14:tracePt t="109505" x="2921000" y="3117850"/>
          <p14:tracePt t="109521" x="2914650" y="3124200"/>
          <p14:tracePt t="109886" x="2908300" y="3124200"/>
          <p14:tracePt t="109894" x="2901950" y="3124200"/>
          <p14:tracePt t="109906" x="2895600" y="3124200"/>
          <p14:tracePt t="109922" x="2889250" y="3124200"/>
          <p14:tracePt t="109938" x="2882900" y="3124200"/>
          <p14:tracePt t="109976" x="2876550" y="3124200"/>
          <p14:tracePt t="110483" x="2882900" y="3117850"/>
          <p14:tracePt t="110490" x="2882900" y="3111500"/>
          <p14:tracePt t="110505" x="2882900" y="3105150"/>
          <p14:tracePt t="110522" x="2882900" y="3098800"/>
          <p14:tracePt t="110538" x="2882900" y="3092450"/>
          <p14:tracePt t="110571" x="2889250" y="3086100"/>
          <p14:tracePt t="110578" x="2901950" y="3073400"/>
          <p14:tracePt t="110592" x="2914650" y="3060700"/>
          <p14:tracePt t="110621" x="2959100" y="3009900"/>
          <p14:tracePt t="110655" x="2990850" y="2984500"/>
          <p14:tracePt t="110688" x="3016250" y="2959100"/>
          <p14:tracePt t="110705" x="3073400" y="2908300"/>
          <p14:tracePt t="110722" x="3130550" y="2870200"/>
          <p14:tracePt t="110738" x="3219450" y="2806700"/>
          <p14:tracePt t="110755" x="3295650" y="2768600"/>
          <p14:tracePt t="110774" x="3435350" y="2686050"/>
          <p14:tracePt t="110788" x="3549650" y="2641600"/>
          <p14:tracePt t="110805" x="3663950" y="2597150"/>
          <p14:tracePt t="110821" x="3867150" y="2533650"/>
          <p14:tracePt t="110838" x="4013200" y="2482850"/>
          <p14:tracePt t="110856" x="4197350" y="2451100"/>
          <p14:tracePt t="110871" x="4330700" y="2425700"/>
          <p14:tracePt t="110888" x="4470400" y="2393950"/>
          <p14:tracePt t="110905" x="4686300" y="2349500"/>
          <p14:tracePt t="110922" x="4826000" y="2324100"/>
          <p14:tracePt t="110939" x="5029200" y="2311400"/>
          <p14:tracePt t="110955" x="5162550" y="2311400"/>
          <p14:tracePt t="110971" x="5257800" y="2336800"/>
          <p14:tracePt t="110988" x="5416550" y="2362200"/>
          <p14:tracePt t="111005" x="5543550" y="2387600"/>
          <p14:tracePt t="111022" x="5664200" y="2413000"/>
          <p14:tracePt t="111038" x="5810250" y="2451100"/>
          <p14:tracePt t="111055" x="5892800" y="2476500"/>
          <p14:tracePt t="111057" x="5918200" y="2489200"/>
          <p14:tracePt t="111072" x="6013450" y="2514600"/>
          <p14:tracePt t="111088" x="6115050" y="2546350"/>
          <p14:tracePt t="111105" x="6184900" y="2578100"/>
          <p14:tracePt t="111122" x="6261100" y="2603500"/>
          <p14:tracePt t="111138" x="6286500" y="2628900"/>
          <p14:tracePt t="111155" x="6330950" y="2660650"/>
          <p14:tracePt t="111171" x="6356350" y="2692400"/>
          <p14:tracePt t="111188" x="6394450" y="2717800"/>
          <p14:tracePt t="111205" x="6445250" y="2774950"/>
          <p14:tracePt t="111222" x="6464300" y="2813050"/>
          <p14:tracePt t="111238" x="6515100" y="2863850"/>
          <p14:tracePt t="111255" x="6546850" y="2895600"/>
          <p14:tracePt t="111272" x="6565900" y="2921000"/>
          <p14:tracePt t="111288" x="6578600" y="2940050"/>
          <p14:tracePt t="111305" x="6584950" y="2940050"/>
          <p14:tracePt t="111322" x="6591300" y="2940050"/>
          <p14:tracePt t="111338" x="6597650" y="2946400"/>
          <p14:tracePt t="112119" x="6578600" y="2933700"/>
          <p14:tracePt t="112125" x="6553200" y="2914650"/>
          <p14:tracePt t="112138" x="6477000" y="2851150"/>
          <p14:tracePt t="112156" x="6381750" y="2800350"/>
          <p14:tracePt t="112173" x="6305550" y="2768600"/>
          <p14:tracePt t="112188" x="6197600" y="2749550"/>
          <p14:tracePt t="112206" x="6134100" y="2749550"/>
          <p14:tracePt t="112238" x="5854700" y="2844800"/>
          <p14:tracePt t="112273" x="5702300" y="2959100"/>
          <p14:tracePt t="112305" x="5670550" y="3041650"/>
          <p14:tracePt t="112322" x="5670550" y="3086100"/>
          <p14:tracePt t="112339" x="5670550" y="3117850"/>
          <p14:tracePt t="112355" x="5695950" y="3175000"/>
          <p14:tracePt t="112372" x="5715000" y="3200400"/>
          <p14:tracePt t="112388" x="5835650" y="3244850"/>
          <p14:tracePt t="112405" x="5937250" y="3276600"/>
          <p14:tracePt t="112423" x="6032500" y="3289300"/>
          <p14:tracePt t="112439" x="6178550" y="3302000"/>
          <p14:tracePt t="112455" x="6292850" y="3295650"/>
          <p14:tracePt t="112472" x="6470650" y="3270250"/>
          <p14:tracePt t="112488" x="6559550" y="3251200"/>
          <p14:tracePt t="112506" x="6623050" y="3232150"/>
          <p14:tracePt t="112522" x="6718300" y="3175000"/>
          <p14:tracePt t="112538" x="6775450" y="3117850"/>
          <p14:tracePt t="112555" x="6851650" y="3048000"/>
          <p14:tracePt t="112572" x="6896100" y="2990850"/>
          <p14:tracePt t="112589" x="6921500" y="2940050"/>
          <p14:tracePt t="112593" x="6934200" y="2914650"/>
          <p14:tracePt t="112605" x="6959600" y="2870200"/>
          <p14:tracePt t="112622" x="6972300" y="2825750"/>
          <p14:tracePt t="112639" x="6978650" y="2800350"/>
          <p14:tracePt t="112680" x="6965950" y="2794000"/>
          <p14:tracePt t="112688" x="6959600" y="2787650"/>
          <p14:tracePt t="112705" x="6915150" y="2762250"/>
          <p14:tracePt t="112722" x="6813550" y="2717800"/>
          <p14:tracePt t="112739" x="6756400" y="2698750"/>
          <p14:tracePt t="112755" x="6661150" y="2679700"/>
          <p14:tracePt t="112771" x="6584950" y="2679700"/>
          <p14:tracePt t="112788" x="6489700" y="2679700"/>
          <p14:tracePt t="112805" x="6362700" y="2717800"/>
          <p14:tracePt t="112822" x="6318250" y="2736850"/>
          <p14:tracePt t="112838" x="6273800" y="2762250"/>
          <p14:tracePt t="112855" x="6223000" y="2806700"/>
          <p14:tracePt t="112872" x="6197600" y="2832100"/>
          <p14:tracePt t="112888" x="6172200" y="2895600"/>
          <p14:tracePt t="112905" x="6165850" y="2927350"/>
          <p14:tracePt t="112922" x="6165850" y="2965450"/>
          <p14:tracePt t="112939" x="6184900" y="3073400"/>
          <p14:tracePt t="112957" x="6223000" y="3143250"/>
          <p14:tracePt t="112972" x="6292850" y="3238500"/>
          <p14:tracePt t="112988" x="6369050" y="3295650"/>
          <p14:tracePt t="113006" x="6464300" y="3352800"/>
          <p14:tracePt t="113022" x="6591300" y="3397250"/>
          <p14:tracePt t="113040" x="6686550" y="3403600"/>
          <p14:tracePt t="113055" x="6743700" y="3397250"/>
          <p14:tracePt t="113073" x="6800850" y="3378200"/>
          <p14:tracePt t="113088" x="6845300" y="3359150"/>
          <p14:tracePt t="113091" x="6864350" y="3346450"/>
          <p14:tracePt t="113105" x="6908800" y="3314700"/>
          <p14:tracePt t="113122" x="6934200" y="3282950"/>
          <p14:tracePt t="113138" x="6959600" y="3213100"/>
          <p14:tracePt t="113155" x="6965950" y="3155950"/>
          <p14:tracePt t="113172" x="6959600" y="3086100"/>
          <p14:tracePt t="113188" x="6940550" y="3048000"/>
          <p14:tracePt t="113206" x="6896100" y="3016250"/>
          <p14:tracePt t="113222" x="6807200" y="2978150"/>
          <p14:tracePt t="113238" x="6756400" y="2971800"/>
          <p14:tracePt t="113255" x="6692900" y="2965450"/>
          <p14:tracePt t="113273" x="6597650" y="2965450"/>
          <p14:tracePt t="113289" x="6540500" y="2971800"/>
          <p14:tracePt t="113305" x="6496050" y="2978150"/>
          <p14:tracePt t="113322" x="6489700" y="2978150"/>
          <p14:tracePt t="113338" x="6464300" y="2997200"/>
          <p14:tracePt t="113355" x="6451600" y="3003550"/>
          <p14:tracePt t="113464" x="6445250" y="3003550"/>
          <p14:tracePt t="116534" x="6394450" y="3003550"/>
          <p14:tracePt t="116541" x="6311900" y="2990850"/>
          <p14:tracePt t="116555" x="6140450" y="2946400"/>
          <p14:tracePt t="116572" x="5924550" y="2914650"/>
          <p14:tracePt t="116588" x="5638800" y="2870200"/>
          <p14:tracePt t="116605" x="5448300" y="2851150"/>
          <p14:tracePt t="116622" x="5238750" y="2844800"/>
          <p14:tracePt t="116624" x="5143500" y="2844800"/>
          <p14:tracePt t="116655" x="4718050" y="2844800"/>
          <p14:tracePt t="116689" x="4121150" y="2965450"/>
          <p14:tracePt t="116722" x="3638550" y="3117850"/>
          <p14:tracePt t="116738" x="3524250" y="3175000"/>
          <p14:tracePt t="116755" x="3352800" y="3282950"/>
          <p14:tracePt t="116772" x="3263900" y="3352800"/>
          <p14:tracePt t="116789" x="3175000" y="3422650"/>
          <p14:tracePt t="116805" x="3079750" y="3556000"/>
          <p14:tracePt t="116822" x="3028950" y="3651250"/>
          <p14:tracePt t="116838" x="2965450" y="3759200"/>
          <p14:tracePt t="116856" x="2940050" y="3822700"/>
          <p14:tracePt t="116873" x="2927350" y="3886200"/>
          <p14:tracePt t="116889" x="2927350" y="3981450"/>
          <p14:tracePt t="116906" x="2946400" y="4089400"/>
          <p14:tracePt t="116922" x="2971800" y="4305300"/>
          <p14:tracePt t="116938" x="2978150" y="4445000"/>
          <p14:tracePt t="116957" x="2978150" y="4711700"/>
          <p14:tracePt t="116972" x="2978150" y="4857750"/>
          <p14:tracePt t="116988" x="2978150" y="4965700"/>
          <p14:tracePt t="117005" x="2978150" y="5035550"/>
          <p14:tracePt t="117022" x="2978150" y="5054600"/>
          <p14:tracePt t="117038" x="2978150" y="5060950"/>
          <p14:tracePt t="117158" x="2978150" y="5067300"/>
          <p14:tracePt t="117262" x="2978150" y="5054600"/>
          <p14:tracePt t="117522" x="2971800" y="5073650"/>
          <p14:tracePt t="117528" x="2940050" y="5111750"/>
          <p14:tracePt t="117538" x="2927350" y="5143500"/>
          <p14:tracePt t="117556" x="2895600" y="5187950"/>
          <p14:tracePt t="117573" x="2876550" y="5219700"/>
          <p14:tracePt t="117589" x="2876550" y="5226050"/>
          <p14:tracePt t="117605" x="2876550" y="5232400"/>
          <p14:tracePt t="117794" x="2921000" y="5219700"/>
          <p14:tracePt t="117801" x="2984500" y="5181600"/>
          <p14:tracePt t="117807" x="3054350" y="5149850"/>
          <p14:tracePt t="117839" x="3409950" y="5029200"/>
          <p14:tracePt t="117855" x="3689350" y="4978400"/>
          <p14:tracePt t="117873" x="3911600" y="4959350"/>
          <p14:tracePt t="117889" x="4121150" y="4946650"/>
          <p14:tracePt t="117906" x="4394200" y="4946650"/>
          <p14:tracePt t="117922" x="4578350" y="4946650"/>
          <p14:tracePt t="117939" x="4851400" y="4914900"/>
          <p14:tracePt t="117956" x="5029200" y="4908550"/>
          <p14:tracePt t="117973" x="5213350" y="4895850"/>
          <p14:tracePt t="117988" x="5480050" y="4883150"/>
          <p14:tracePt t="118005" x="5613400" y="4883150"/>
          <p14:tracePt t="118022" x="5791200" y="4895850"/>
          <p14:tracePt t="118038" x="5886450" y="4895850"/>
          <p14:tracePt t="118055" x="5949950" y="4902200"/>
          <p14:tracePt t="118072" x="6032500" y="4914900"/>
          <p14:tracePt t="118089" x="6070600" y="4933950"/>
          <p14:tracePt t="118105" x="6121400" y="4946650"/>
          <p14:tracePt t="118122" x="6146800" y="4953000"/>
          <p14:tracePt t="118138" x="6191250" y="4959350"/>
          <p14:tracePt t="118155" x="6223000" y="4965700"/>
          <p14:tracePt t="118172" x="6242050" y="4965700"/>
          <p14:tracePt t="118188" x="6254750" y="4972050"/>
          <p14:tracePt t="118205" x="6261100" y="4978400"/>
          <p14:tracePt t="118238" x="6267450" y="4978400"/>
          <p14:tracePt t="118258" x="6267450" y="4984750"/>
          <p14:tracePt t="118278" x="6267450" y="4991100"/>
          <p14:tracePt t="118398" x="6267450" y="4997450"/>
          <p14:tracePt t="118515" x="6261100" y="4997450"/>
          <p14:tracePt t="118529" x="6248400" y="4997450"/>
          <p14:tracePt t="118535" x="6210300" y="5003800"/>
          <p14:tracePt t="118542" x="6159500" y="5010150"/>
          <p14:tracePt t="118555" x="5975350" y="5035550"/>
          <p14:tracePt t="118572" x="5708650" y="5060950"/>
          <p14:tracePt t="118590" x="5308600" y="5099050"/>
          <p14:tracePt t="118606" x="4749800" y="5130800"/>
          <p14:tracePt t="118622" x="4419600" y="5143500"/>
          <p14:tracePt t="118626" x="4286250" y="5143500"/>
          <p14:tracePt t="118639" x="4076700" y="5162550"/>
          <p14:tracePt t="118656" x="3886200" y="5162550"/>
          <p14:tracePt t="118672" x="3727450" y="5181600"/>
          <p14:tracePt t="118689" x="3492500" y="5213350"/>
          <p14:tracePt t="118705" x="3378200" y="5245100"/>
          <p14:tracePt t="118722" x="3238500" y="5308600"/>
          <p14:tracePt t="118738" x="3155950" y="5353050"/>
          <p14:tracePt t="118755" x="3067050" y="5403850"/>
          <p14:tracePt t="118772" x="2997200" y="5473700"/>
          <p14:tracePt t="118788" x="2959100" y="5518150"/>
          <p14:tracePt t="118805" x="2901950" y="5613400"/>
          <p14:tracePt t="118822" x="2863850" y="5683250"/>
          <p14:tracePt t="118839" x="2838450" y="5746750"/>
          <p14:tracePt t="118856" x="2794000" y="5842000"/>
          <p14:tracePt t="118872" x="2774950" y="5899150"/>
          <p14:tracePt t="118889" x="2755900" y="5962650"/>
          <p14:tracePt t="118906" x="2743200" y="5994400"/>
          <p14:tracePt t="118922" x="2736850" y="6026150"/>
          <p14:tracePt t="118939" x="2730500" y="6057900"/>
          <p14:tracePt t="118956" x="2730500" y="6070600"/>
          <p14:tracePt t="118972" x="2730500" y="6076950"/>
          <p14:tracePt t="119606" x="2736850" y="6057900"/>
          <p14:tracePt t="119611" x="2762250" y="6019800"/>
          <p14:tracePt t="119622" x="2806700" y="5981700"/>
          <p14:tracePt t="119640" x="2959100" y="5854700"/>
          <p14:tracePt t="119656" x="3073400" y="5784850"/>
          <p14:tracePt t="119672" x="3257550" y="5702300"/>
          <p14:tracePt t="119689" x="3429000" y="5664200"/>
          <p14:tracePt t="119722" x="3943350" y="5581650"/>
          <p14:tracePt t="119755" x="4597400" y="5543550"/>
          <p14:tracePt t="119789" x="5029200" y="5537200"/>
          <p14:tracePt t="119806" x="5334000" y="5537200"/>
          <p14:tracePt t="119825" x="5600700" y="5562600"/>
          <p14:tracePt t="119839" x="5740400" y="5588000"/>
          <p14:tracePt t="119856" x="5867400" y="5600700"/>
          <p14:tracePt t="119873" x="5988050" y="5619750"/>
          <p14:tracePt t="119889" x="6102350" y="5638800"/>
          <p14:tracePt t="119905" x="6127750" y="5645150"/>
          <p14:tracePt t="119922" x="6159500" y="5651500"/>
          <p14:tracePt t="119938" x="6165850" y="5651500"/>
          <p14:tracePt t="119972" x="6178550" y="5657850"/>
          <p14:tracePt t="119989" x="6197600" y="5670550"/>
          <p14:tracePt t="120005" x="6248400" y="5708650"/>
          <p14:tracePt t="120022" x="6280150" y="5734050"/>
          <p14:tracePt t="120039" x="6305550" y="5746750"/>
          <p14:tracePt t="120055" x="6324600" y="5759450"/>
          <p14:tracePt t="120072" x="6330950" y="5772150"/>
          <p14:tracePt t="120089" x="6356350" y="5797550"/>
          <p14:tracePt t="120108" x="6394450" y="5842000"/>
          <p14:tracePt t="120109" x="6426200" y="5873750"/>
          <p14:tracePt t="120122" x="6470650" y="5937250"/>
          <p14:tracePt t="120139" x="6489700" y="5969000"/>
          <p14:tracePt t="120155" x="6502400" y="5988050"/>
          <p14:tracePt t="120172" x="6508750" y="6000750"/>
          <p14:tracePt t="120288" x="6508750" y="6007100"/>
          <p14:tracePt t="121122" x="6508750" y="6000750"/>
          <p14:tracePt t="121171" x="6502400" y="6000750"/>
          <p14:tracePt t="121185" x="6489700" y="5994400"/>
          <p14:tracePt t="121192" x="6464300" y="5988050"/>
          <p14:tracePt t="121206" x="6413500" y="5981700"/>
          <p14:tracePt t="121223" x="6356350" y="5969000"/>
          <p14:tracePt t="121255" x="6280150" y="5949950"/>
          <p14:tracePt t="121289" x="6242050" y="5930900"/>
          <p14:tracePt t="121322" x="5969000" y="5778500"/>
          <p14:tracePt t="121338" x="5867400" y="5715000"/>
          <p14:tracePt t="121355" x="5778500" y="5664200"/>
          <p14:tracePt t="121372" x="5676900" y="5600700"/>
          <p14:tracePt t="121389" x="5613400" y="5549900"/>
          <p14:tracePt t="121405" x="5505450" y="5480050"/>
          <p14:tracePt t="121422" x="5321300" y="5314950"/>
          <p14:tracePt t="121442" x="5111750" y="5118100"/>
          <p14:tracePt t="121456" x="4883150" y="4908550"/>
          <p14:tracePt t="121472" x="4679950" y="4705350"/>
          <p14:tracePt t="121489" x="4527550" y="4552950"/>
          <p14:tracePt t="121507" x="4298950" y="4298950"/>
          <p14:tracePt t="121522" x="4146550" y="4095750"/>
          <p14:tracePt t="121539" x="3994150" y="3829050"/>
          <p14:tracePt t="121556" x="3917950" y="3683000"/>
          <p14:tracePt t="121572" x="3867150" y="3556000"/>
          <p14:tracePt t="121589" x="3822700" y="3422650"/>
          <p14:tracePt t="121606" x="3810000" y="3359150"/>
          <p14:tracePt t="121622" x="3797300" y="3321050"/>
          <p14:tracePt t="121639" x="3790950" y="3314700"/>
          <p14:tracePt t="121655" x="3790950" y="3308350"/>
          <p14:tracePt t="121672" x="3784600" y="3308350"/>
          <p14:tracePt t="121945" x="3810000" y="3276600"/>
          <p14:tracePt t="121952" x="3841750" y="3232150"/>
          <p14:tracePt t="121959" x="3873500" y="3181350"/>
          <p14:tracePt t="121973" x="3937000" y="3105150"/>
          <p14:tracePt t="121989" x="3987800" y="3048000"/>
          <p14:tracePt t="122007" x="4013200" y="3022600"/>
          <p14:tracePt t="122023" x="4025900" y="3003550"/>
          <p14:tracePt t="122056" x="4032250" y="3003550"/>
          <p14:tracePt t="122132" x="4032250" y="3009900"/>
          <p14:tracePt t="122237" x="4032250" y="3016250"/>
          <p14:tracePt t="122306" x="4038600" y="3016250"/>
          <p14:tracePt t="122333" x="4057650" y="3016250"/>
          <p14:tracePt t="122341" x="4083050" y="3009900"/>
          <p14:tracePt t="122355" x="4159250" y="3003550"/>
          <p14:tracePt t="122372" x="4298950" y="2990850"/>
          <p14:tracePt t="122388" x="4616450" y="3035300"/>
          <p14:tracePt t="122405" x="4832350" y="3086100"/>
          <p14:tracePt t="122422" x="5162550" y="3200400"/>
          <p14:tracePt t="122438" x="5384800" y="3302000"/>
          <p14:tracePt t="122455" x="5600700" y="3397250"/>
          <p14:tracePt t="122472" x="5822950" y="3498850"/>
          <p14:tracePt t="122489" x="5905500" y="3549650"/>
          <p14:tracePt t="122506" x="5962650" y="3600450"/>
          <p14:tracePt t="122523" x="6007100" y="3644900"/>
          <p14:tracePt t="122540" x="6032500" y="3676650"/>
          <p14:tracePt t="122556" x="6064250" y="3714750"/>
          <p14:tracePt t="122573" x="6096000" y="3740150"/>
          <p14:tracePt t="122589" x="6134100" y="3765550"/>
          <p14:tracePt t="122606" x="6184900" y="3797300"/>
          <p14:tracePt t="122622" x="6203950" y="3810000"/>
          <p14:tracePt t="122627" x="6210300" y="3822700"/>
          <p14:tracePt t="122639" x="6235700" y="3835400"/>
          <p14:tracePt t="122656" x="6267450" y="3854450"/>
          <p14:tracePt t="122672" x="6305550" y="3879850"/>
          <p14:tracePt t="122689" x="6407150" y="3943350"/>
          <p14:tracePt t="122707" x="6470650" y="3994150"/>
          <p14:tracePt t="122722" x="6521450" y="4038600"/>
          <p14:tracePt t="122739" x="6527800" y="4044950"/>
          <p14:tracePt t="122755" x="6534150" y="4057650"/>
          <p14:tracePt t="122789" x="6534150" y="4064000"/>
          <p14:tracePt t="122910" x="6534150" y="4070350"/>
          <p14:tracePt t="123404" x="6521450" y="4070350"/>
          <p14:tracePt t="123411" x="6502400" y="4064000"/>
          <p14:tracePt t="123422" x="6381750" y="4032250"/>
          <p14:tracePt t="123439" x="6210300" y="4000500"/>
          <p14:tracePt t="123455" x="5886450" y="3930650"/>
          <p14:tracePt t="123472" x="5676900" y="3892550"/>
          <p14:tracePt t="123489" x="5473700" y="3867150"/>
          <p14:tracePt t="123522" x="4997450" y="3816350"/>
          <p14:tracePt t="123556" x="4584700" y="3790950"/>
          <p14:tracePt t="123589" x="4292600" y="3778250"/>
          <p14:tracePt t="123606" x="4222750" y="3771900"/>
          <p14:tracePt t="123623" x="4171950" y="3771900"/>
          <p14:tracePt t="123626" x="4146550" y="3771900"/>
          <p14:tracePt t="123639" x="4095750" y="3771900"/>
          <p14:tracePt t="123656" x="4057650" y="3771900"/>
          <p14:tracePt t="123673" x="3994150" y="3771900"/>
          <p14:tracePt t="123689" x="3956050" y="3771900"/>
          <p14:tracePt t="123706" x="3937000" y="3771900"/>
          <p14:tracePt t="123723" x="3930650" y="3771900"/>
          <p14:tracePt t="123741" x="3917950" y="3771900"/>
          <p14:tracePt t="123756" x="3886200" y="3765550"/>
          <p14:tracePt t="123773" x="3829050" y="3759200"/>
          <p14:tracePt t="123789" x="3752850" y="3746500"/>
          <p14:tracePt t="123806" x="3714750" y="3733800"/>
          <p14:tracePt t="123822" x="3670300" y="3733800"/>
          <p14:tracePt t="123839" x="3625850" y="3727450"/>
          <p14:tracePt t="123856" x="3613150" y="3721100"/>
          <p14:tracePt t="123872" x="3606800" y="3721100"/>
          <p14:tracePt t="123889" x="3600450" y="3721100"/>
          <p14:tracePt t="123929" x="3600450" y="3714750"/>
          <p14:tracePt t="123964" x="3600450" y="3721100"/>
          <p14:tracePt t="123977" x="3606800" y="3721100"/>
          <p14:tracePt t="123985" x="3613150" y="3727450"/>
          <p14:tracePt t="123992" x="3625850" y="3733800"/>
          <p14:tracePt t="124006" x="3651250" y="3759200"/>
          <p14:tracePt t="124022" x="3670300" y="3778250"/>
          <p14:tracePt t="124039" x="3702050" y="3810000"/>
          <p14:tracePt t="124056" x="3714750" y="3835400"/>
          <p14:tracePt t="124073" x="3727450" y="3848100"/>
          <p14:tracePt t="124089" x="3733800" y="3860800"/>
          <p14:tracePt t="124108" x="3740150" y="3867150"/>
          <p14:tracePt t="124122" x="3746500" y="3873500"/>
          <p14:tracePt t="124143" x="3752850" y="3873500"/>
          <p14:tracePt t="124157" x="3759200" y="3879850"/>
          <p14:tracePt t="124172" x="3765550" y="3886200"/>
          <p14:tracePt t="124189" x="3771900" y="3892550"/>
          <p14:tracePt t="124206" x="3778250" y="3898900"/>
          <p14:tracePt t="124222" x="3790950" y="3898900"/>
          <p14:tracePt t="124239" x="3797300" y="3898900"/>
          <p14:tracePt t="124256" x="3829050" y="3892550"/>
          <p14:tracePt t="124272" x="3854450" y="3879850"/>
          <p14:tracePt t="124289" x="3898900" y="3848100"/>
          <p14:tracePt t="124306" x="3917950" y="3835400"/>
          <p14:tracePt t="124323" x="3930650" y="3829050"/>
          <p14:tracePt t="124339" x="3937000" y="3829050"/>
          <p14:tracePt t="124365" x="3943350" y="3829050"/>
          <p14:tracePt t="124649" x="4006850" y="3790950"/>
          <p14:tracePt t="124658" x="4083050" y="3746500"/>
          <p14:tracePt t="124663" x="4197350" y="3689350"/>
          <p14:tracePt t="124672" x="4343400" y="3613150"/>
          <p14:tracePt t="124689" x="4622800" y="3479800"/>
          <p14:tracePt t="124706" x="5060950" y="3295650"/>
          <p14:tracePt t="124722" x="5378450" y="3181350"/>
          <p14:tracePt t="124739" x="5740400" y="3054350"/>
          <p14:tracePt t="124756" x="5918200" y="2997200"/>
          <p14:tracePt t="124772" x="6057900" y="2978150"/>
          <p14:tracePt t="124789" x="6223000" y="2952750"/>
          <p14:tracePt t="124807" x="6305550" y="2952750"/>
          <p14:tracePt t="124822" x="6362700" y="2952750"/>
          <p14:tracePt t="124839" x="6419850" y="2959100"/>
          <p14:tracePt t="124856" x="6457950" y="2965450"/>
          <p14:tracePt t="124872" x="6477000" y="2965450"/>
          <p14:tracePt t="124970" x="6483350" y="2965450"/>
          <p14:tracePt t="125011" x="6483350" y="2971800"/>
          <p14:tracePt t="125066" x="6483350" y="2978150"/>
          <p14:tracePt t="126821" x="6483350" y="2965450"/>
          <p14:tracePt t="126829" x="6502400" y="2940050"/>
          <p14:tracePt t="126839" x="6521450" y="2914650"/>
          <p14:tracePt t="126856" x="6597650" y="2838450"/>
          <p14:tracePt t="126873" x="6654800" y="2787650"/>
          <p14:tracePt t="126890" x="6705600" y="2736850"/>
          <p14:tracePt t="126906" x="6781800" y="2679700"/>
          <p14:tracePt t="126939" x="6845300" y="2622550"/>
          <p14:tracePt t="126973" x="6864350" y="2609850"/>
          <p14:tracePt t="127006" x="6870700" y="2609850"/>
          <p14:tracePt t="127071" x="6864350" y="2609850"/>
          <p14:tracePt t="127077" x="6851650" y="2609850"/>
          <p14:tracePt t="127089" x="6845300" y="2609850"/>
          <p14:tracePt t="127106" x="6794500" y="2603500"/>
          <p14:tracePt t="127123" x="6731000" y="2603500"/>
          <p14:tracePt t="127139" x="6642100" y="2597150"/>
          <p14:tracePt t="127142" x="6597650" y="2590800"/>
          <p14:tracePt t="127156" x="6534150" y="2584450"/>
          <p14:tracePt t="127174" x="6489700" y="2578100"/>
          <p14:tracePt t="127189" x="6413500" y="2578100"/>
          <p14:tracePt t="127206" x="6369050" y="2584450"/>
          <p14:tracePt t="127224" x="6318250" y="2603500"/>
          <p14:tracePt t="127239" x="6235700" y="2647950"/>
          <p14:tracePt t="127256" x="6197600" y="2686050"/>
          <p14:tracePt t="127272" x="6153150" y="2743200"/>
          <p14:tracePt t="127289" x="6140450" y="2781300"/>
          <p14:tracePt t="127307" x="6121400" y="2832100"/>
          <p14:tracePt t="127323" x="6115050" y="2908300"/>
          <p14:tracePt t="127339" x="6115050" y="2965450"/>
          <p14:tracePt t="127356" x="6140450" y="3067050"/>
          <p14:tracePt t="127373" x="6178550" y="3162300"/>
          <p14:tracePt t="127389" x="6223000" y="3244850"/>
          <p14:tracePt t="127406" x="6318250" y="3365500"/>
          <p14:tracePt t="127423" x="6369050" y="3422650"/>
          <p14:tracePt t="127439" x="6438900" y="3492500"/>
          <p14:tracePt t="127456" x="6502400" y="3524250"/>
          <p14:tracePt t="127473" x="6546850" y="3543300"/>
          <p14:tracePt t="127489" x="6654800" y="3562350"/>
          <p14:tracePt t="127506" x="6737350" y="3543300"/>
          <p14:tracePt t="127522" x="6845300" y="3498850"/>
          <p14:tracePt t="127539" x="6889750" y="3467100"/>
          <p14:tracePt t="127556" x="6934200" y="3422650"/>
          <p14:tracePt t="127573" x="6985000" y="3359150"/>
          <p14:tracePt t="127590" x="7023100" y="3282950"/>
          <p14:tracePt t="127606" x="7067550" y="3175000"/>
          <p14:tracePt t="127623" x="7086600" y="3098800"/>
          <p14:tracePt t="127627" x="7086600" y="3060700"/>
          <p14:tracePt t="127639" x="7086600" y="3041650"/>
          <p14:tracePt t="127656" x="7092950" y="2971800"/>
          <p14:tracePt t="127672" x="7092950" y="2940050"/>
          <p14:tracePt t="127689" x="7067550" y="2889250"/>
          <p14:tracePt t="127705" x="7048500" y="2857500"/>
          <p14:tracePt t="127722" x="6985000" y="2774950"/>
          <p14:tracePt t="127739" x="6940550" y="2717800"/>
          <p14:tracePt t="127756" x="6908800" y="2692400"/>
          <p14:tracePt t="127772" x="6858000" y="2654300"/>
          <p14:tracePt t="127789" x="6794500" y="2641600"/>
          <p14:tracePt t="127805" x="6642100" y="2616200"/>
          <p14:tracePt t="127823" x="6546850" y="2609850"/>
          <p14:tracePt t="127840" x="6438900" y="2609850"/>
          <p14:tracePt t="127856" x="6286500" y="2622550"/>
          <p14:tracePt t="127873" x="6184900" y="2635250"/>
          <p14:tracePt t="127889" x="6051550" y="2673350"/>
          <p14:tracePt t="127906" x="5988050" y="2717800"/>
          <p14:tracePt t="127924" x="5918200" y="2774950"/>
          <p14:tracePt t="127939" x="5861050" y="2863850"/>
          <p14:tracePt t="127956" x="5854700" y="2921000"/>
          <p14:tracePt t="127972" x="5867400" y="2997200"/>
          <p14:tracePt t="127989" x="5905500" y="3054350"/>
          <p14:tracePt t="128007" x="5956300" y="3136900"/>
          <p14:tracePt t="128023" x="6096000" y="3295650"/>
          <p14:tracePt t="128039" x="6223000" y="3384550"/>
          <p14:tracePt t="128056" x="6438900" y="3486150"/>
          <p14:tracePt t="128073" x="6546850" y="3511550"/>
          <p14:tracePt t="128090" x="6686550" y="3517900"/>
          <p14:tracePt t="128106" x="6838950" y="3505200"/>
          <p14:tracePt t="128123" x="6915150" y="3467100"/>
          <p14:tracePt t="128127" x="6940550" y="3448050"/>
          <p14:tracePt t="128139" x="6997700" y="3397250"/>
          <p14:tracePt t="128156" x="7067550" y="3308350"/>
          <p14:tracePt t="128173" x="7112000" y="3225800"/>
          <p14:tracePt t="128189" x="7150100" y="3098800"/>
          <p14:tracePt t="128206" x="7156450" y="3041650"/>
          <p14:tracePt t="128222" x="7156450" y="2965450"/>
          <p14:tracePt t="128239" x="7137400" y="2927350"/>
          <p14:tracePt t="128257" x="7112000" y="2882900"/>
          <p14:tracePt t="128273" x="7016750" y="2813050"/>
          <p14:tracePt t="128289" x="6921500" y="2774950"/>
          <p14:tracePt t="128306" x="6756400" y="2743200"/>
          <p14:tracePt t="128323" x="6648450" y="2724150"/>
          <p14:tracePt t="128339" x="6553200" y="2730500"/>
          <p14:tracePt t="128356" x="6394450" y="2768600"/>
          <p14:tracePt t="128373" x="6273800" y="2819400"/>
          <p14:tracePt t="128389" x="6140450" y="2921000"/>
          <p14:tracePt t="128406" x="6089650" y="2978150"/>
          <p14:tracePt t="128423" x="6076950" y="3009900"/>
          <p14:tracePt t="128439" x="6076950" y="3073400"/>
          <p14:tracePt t="128456" x="6108700" y="3130550"/>
          <p14:tracePt t="129359" x="6108700" y="3111500"/>
          <p14:tracePt t="129366" x="6108700" y="3079750"/>
          <p14:tracePt t="129373" x="6108700" y="3035300"/>
          <p14:tracePt t="129390" x="6108700" y="2933700"/>
          <p14:tracePt t="129407" x="6134100" y="2813050"/>
          <p14:tracePt t="129423" x="6191250" y="2641600"/>
          <p14:tracePt t="129440" x="6261100" y="2533650"/>
          <p14:tracePt t="129473" x="6521450" y="2317750"/>
          <p14:tracePt t="129506" x="6775450" y="2235200"/>
          <p14:tracePt t="129539" x="6965950" y="2254250"/>
          <p14:tracePt t="129556" x="7010400" y="2279650"/>
          <p14:tracePt t="129573" x="7054850" y="2336800"/>
          <p14:tracePt t="129589" x="7092950" y="2463800"/>
          <p14:tracePt t="129606" x="7099300" y="2559050"/>
          <p14:tracePt t="129622" x="7086600" y="2698750"/>
          <p14:tracePt t="129639" x="7073900" y="2781300"/>
          <p14:tracePt t="129643" x="7067550" y="2825750"/>
          <p14:tracePt t="129657" x="7061200" y="2857500"/>
          <p14:tracePt t="129673" x="7029450" y="2921000"/>
          <p14:tracePt t="129689" x="7010400" y="2940050"/>
          <p14:tracePt t="129706" x="6978650" y="2965450"/>
          <p14:tracePt t="129723" x="6940550" y="2978150"/>
          <p14:tracePt t="129740" x="6889750" y="2978150"/>
          <p14:tracePt t="129756" x="6800850" y="2978150"/>
          <p14:tracePt t="129773" x="6718300" y="2965450"/>
          <p14:tracePt t="129789" x="6642100" y="2927350"/>
          <p14:tracePt t="129806" x="6584950" y="2882900"/>
          <p14:tracePt t="129822" x="6527800" y="2819400"/>
          <p14:tracePt t="129839" x="6477000" y="2755900"/>
          <p14:tracePt t="129856" x="6438900" y="2686050"/>
          <p14:tracePt t="129872" x="6426200" y="2552700"/>
          <p14:tracePt t="129889" x="6445250" y="2451100"/>
          <p14:tracePt t="129906" x="6508750" y="2311400"/>
          <p14:tracePt t="129923" x="6559550" y="2247900"/>
          <p14:tracePt t="129939" x="6616700" y="2197100"/>
          <p14:tracePt t="129956" x="6699250" y="2152650"/>
          <p14:tracePt t="129972" x="6756400" y="2146300"/>
          <p14:tracePt t="129989" x="6877050" y="2171700"/>
          <p14:tracePt t="130006" x="6946900" y="2209800"/>
          <p14:tracePt t="130023" x="6997700" y="2266950"/>
          <p14:tracePt t="130039" x="7054850" y="2406650"/>
          <p14:tracePt t="130056" x="7073900" y="2514600"/>
          <p14:tracePt t="130073" x="7073900" y="2628900"/>
          <p14:tracePt t="130089" x="7023100" y="2768600"/>
          <p14:tracePt t="130107" x="6959600" y="2882900"/>
          <p14:tracePt t="130123" x="6800850" y="3073400"/>
          <p14:tracePt t="130139" x="6680200" y="3162300"/>
          <p14:tracePt t="130157" x="6508750" y="3282950"/>
          <p14:tracePt t="130173" x="6381750" y="3327400"/>
          <p14:tracePt t="130189" x="6261100" y="3352800"/>
          <p14:tracePt t="130206" x="6127750" y="3346450"/>
          <p14:tracePt t="130222" x="6076950" y="3314700"/>
          <p14:tracePt t="130239" x="6026150" y="3257550"/>
          <p14:tracePt t="130256" x="5956300" y="3124200"/>
          <p14:tracePt t="130273" x="5937250" y="3022600"/>
          <p14:tracePt t="130289" x="5943600" y="2870200"/>
          <p14:tracePt t="130306" x="5981700" y="2768600"/>
          <p14:tracePt t="130323" x="6032500" y="2686050"/>
          <p14:tracePt t="130340" x="6108700" y="2597150"/>
          <p14:tracePt t="130356" x="6146800" y="2571750"/>
          <p14:tracePt t="130373" x="6229350" y="2559050"/>
          <p14:tracePt t="130389" x="6280150" y="2559050"/>
          <p14:tracePt t="130406" x="6375400" y="2584450"/>
          <p14:tracePt t="130423" x="6451600" y="2628900"/>
          <p14:tracePt t="130440" x="6521450" y="2686050"/>
          <p14:tracePt t="130456" x="6591300" y="2774950"/>
          <p14:tracePt t="130475" x="6623050" y="2832100"/>
          <p14:tracePt t="130489" x="6629400" y="2876550"/>
          <p14:tracePt t="130506" x="6623050" y="2921000"/>
          <p14:tracePt t="130523" x="6604000" y="2971800"/>
          <p14:tracePt t="130539" x="6565900" y="3028950"/>
          <p14:tracePt t="130557" x="6546850" y="3054350"/>
          <p14:tracePt t="130573" x="6527800" y="3060700"/>
          <p14:tracePt t="130589" x="6521450" y="3067050"/>
          <p14:tracePt t="131500" x="6502400" y="3067050"/>
          <p14:tracePt t="131506" x="6477000" y="3067050"/>
          <p14:tracePt t="131523" x="6438900" y="3067050"/>
          <p14:tracePt t="131539" x="6369050" y="3067050"/>
          <p14:tracePt t="131556" x="6318250" y="3067050"/>
          <p14:tracePt t="131573" x="6248400" y="3067050"/>
          <p14:tracePt t="131606" x="6153150" y="3067050"/>
          <p14:tracePt t="131639" x="6038850" y="3035300"/>
          <p14:tracePt t="131673" x="5981700" y="2990850"/>
          <p14:tracePt t="131676" x="5969000" y="2978150"/>
          <p14:tracePt t="131689" x="5962650" y="2959100"/>
          <p14:tracePt t="131706" x="5962650" y="2927350"/>
          <p14:tracePt t="131723" x="5962650" y="2895600"/>
          <p14:tracePt t="131739" x="5994400" y="2819400"/>
          <p14:tracePt t="131756" x="6013450" y="2781300"/>
          <p14:tracePt t="131773" x="6045200" y="2755900"/>
          <p14:tracePt t="131790" x="6121400" y="2698750"/>
          <p14:tracePt t="131806" x="6184900" y="2679700"/>
          <p14:tracePt t="131823" x="6267450" y="2660650"/>
          <p14:tracePt t="131839" x="6324600" y="2667000"/>
          <p14:tracePt t="131856" x="6375400" y="2686050"/>
          <p14:tracePt t="131873" x="6464300" y="2736850"/>
          <p14:tracePt t="131891" x="6527800" y="2806700"/>
          <p14:tracePt t="131906" x="6553200" y="2870200"/>
          <p14:tracePt t="131923" x="6572250" y="2940050"/>
          <p14:tracePt t="131939" x="6572250" y="3028950"/>
          <p14:tracePt t="131956" x="6572250" y="3086100"/>
          <p14:tracePt t="131973" x="6553200" y="3130550"/>
          <p14:tracePt t="131989" x="6508750" y="3175000"/>
          <p14:tracePt t="132006" x="6464300" y="3213100"/>
          <p14:tracePt t="132022" x="6419850" y="3244850"/>
          <p14:tracePt t="132039" x="6375400" y="3270250"/>
          <p14:tracePt t="132056" x="6337300" y="3282950"/>
          <p14:tracePt t="132073" x="6280150" y="3295650"/>
          <p14:tracePt t="132089" x="6248400" y="3295650"/>
          <p14:tracePt t="132106" x="6184900" y="3276600"/>
          <p14:tracePt t="132123" x="6159500" y="3251200"/>
          <p14:tracePt t="132141" x="6121400" y="3200400"/>
          <p14:tracePt t="132156" x="6102350" y="3155950"/>
          <p14:tracePt t="132173" x="6096000" y="3111500"/>
          <p14:tracePt t="132189" x="6108700" y="2984500"/>
          <p14:tracePt t="132207" x="6127750" y="2901950"/>
          <p14:tracePt t="132224" x="6159500" y="2832100"/>
          <p14:tracePt t="132239" x="6229350" y="2730500"/>
          <p14:tracePt t="132256" x="6299200" y="2673350"/>
          <p14:tracePt t="132273" x="6400800" y="2603500"/>
          <p14:tracePt t="132289" x="6457950" y="2584450"/>
          <p14:tracePt t="132307" x="6508750" y="2571750"/>
          <p14:tracePt t="132323" x="6654800" y="2603500"/>
          <p14:tracePt t="132339" x="6718300" y="2647950"/>
          <p14:tracePt t="132356" x="6788150" y="2724150"/>
          <p14:tracePt t="132373" x="6807200" y="2806700"/>
          <p14:tracePt t="132390" x="6813550" y="2882900"/>
          <p14:tracePt t="132406" x="6807200" y="2971800"/>
          <p14:tracePt t="132423" x="6788150" y="3009900"/>
          <p14:tracePt t="132440" x="6750050" y="3073400"/>
          <p14:tracePt t="132456" x="6705600" y="3098800"/>
          <p14:tracePt t="132473" x="6661150" y="3124200"/>
          <p14:tracePt t="132490" x="6616700" y="3149600"/>
          <p14:tracePt t="132506" x="6597650" y="3149600"/>
          <p14:tracePt t="132523" x="6597650" y="3155950"/>
          <p14:tracePt t="132558" x="6591300" y="3155950"/>
          <p14:tracePt t="133861" x="6578600" y="3155950"/>
          <p14:tracePt t="133868" x="6559550" y="3155950"/>
          <p14:tracePt t="133876" x="6546850" y="3155950"/>
          <p14:tracePt t="133890" x="6508750" y="3155950"/>
          <p14:tracePt t="133906" x="6464300" y="3155950"/>
          <p14:tracePt t="133923" x="6413500" y="3143250"/>
          <p14:tracePt t="133940" x="6375400" y="3130550"/>
          <p14:tracePt t="133956" x="6337300" y="3105150"/>
          <p14:tracePt t="133989" x="6229350" y="3054350"/>
          <p14:tracePt t="134023" x="6165850" y="3016250"/>
          <p14:tracePt t="134056" x="6121400" y="2971800"/>
          <p14:tracePt t="134073" x="6115050" y="2959100"/>
          <p14:tracePt t="134089" x="6096000" y="2921000"/>
          <p14:tracePt t="134106" x="6089650" y="2895600"/>
          <p14:tracePt t="134123" x="6083300" y="2876550"/>
          <p14:tracePt t="134139" x="6083300" y="2863850"/>
          <p14:tracePt t="134156" x="6083300" y="2781300"/>
          <p14:tracePt t="134172" x="6102350" y="2698750"/>
          <p14:tracePt t="134189" x="6127750" y="2647950"/>
          <p14:tracePt t="134206" x="6165850" y="2584450"/>
          <p14:tracePt t="134222" x="6216650" y="2533650"/>
          <p14:tracePt t="134240" x="6273800" y="2495550"/>
          <p14:tracePt t="134256" x="6343650" y="2457450"/>
          <p14:tracePt t="134273" x="6394450" y="2444750"/>
          <p14:tracePt t="134290" x="6432550" y="2444750"/>
          <p14:tracePt t="134306" x="6496050" y="2451100"/>
          <p14:tracePt t="134323" x="6540500" y="2463800"/>
          <p14:tracePt t="134340" x="6623050" y="2508250"/>
          <p14:tracePt t="134356" x="6648450" y="2540000"/>
          <p14:tracePt t="134375" x="6692900" y="2584450"/>
          <p14:tracePt t="134390" x="6705600" y="2622550"/>
          <p14:tracePt t="134406" x="6705600" y="2660650"/>
          <p14:tracePt t="134423" x="6699250" y="2724150"/>
          <p14:tracePt t="134440" x="6686550" y="2755900"/>
          <p14:tracePt t="134457" x="6661150" y="2794000"/>
          <p14:tracePt t="134473" x="6623050" y="2838450"/>
          <p14:tracePt t="134490" x="6591300" y="2870200"/>
          <p14:tracePt t="134506" x="6559550" y="2901950"/>
          <p14:tracePt t="134523" x="6527800" y="2921000"/>
          <p14:tracePt t="134540" x="6508750" y="2933700"/>
          <p14:tracePt t="134556" x="6464300" y="2959100"/>
          <p14:tracePt t="134573" x="6432550" y="2971800"/>
          <p14:tracePt t="134589" x="6362700" y="2990850"/>
          <p14:tracePt t="134607" x="6286500" y="2997200"/>
          <p14:tracePt t="134624" x="6197600" y="2997200"/>
          <p14:tracePt t="134640" x="6165850" y="2990850"/>
          <p14:tracePt t="134657" x="6127750" y="2971800"/>
          <p14:tracePt t="134673" x="6089650" y="2940050"/>
          <p14:tracePt t="134690" x="6064250" y="2908300"/>
          <p14:tracePt t="134708" x="6038850" y="2832100"/>
          <p14:tracePt t="134723" x="6032500" y="2755900"/>
          <p14:tracePt t="134740" x="6032500" y="2679700"/>
          <p14:tracePt t="134758" x="6076950" y="2559050"/>
          <p14:tracePt t="134773" x="6121400" y="2495550"/>
          <p14:tracePt t="134790" x="6165850" y="2457450"/>
          <p14:tracePt t="134807" x="6286500" y="2425700"/>
          <p14:tracePt t="134823" x="6369050" y="2413000"/>
          <p14:tracePt t="134839" x="6502400" y="2432050"/>
          <p14:tracePt t="134856" x="6578600" y="2463800"/>
          <p14:tracePt t="134874" x="6654800" y="2520950"/>
          <p14:tracePt t="134890" x="6762750" y="2647950"/>
          <p14:tracePt t="134907" x="6813550" y="2749550"/>
          <p14:tracePt t="134923" x="6838950" y="2863850"/>
          <p14:tracePt t="134940" x="6838950" y="2933700"/>
          <p14:tracePt t="134957" x="6832600" y="2990850"/>
          <p14:tracePt t="134973" x="6781800" y="3092450"/>
          <p14:tracePt t="134990" x="6737350" y="3162300"/>
          <p14:tracePt t="135007" x="6654800" y="3295650"/>
          <p14:tracePt t="135023" x="6604000" y="3352800"/>
          <p14:tracePt t="135039" x="6565900" y="3384550"/>
          <p14:tracePt t="135056" x="6521450" y="3416300"/>
          <p14:tracePt t="135073" x="6470650" y="3429000"/>
          <p14:tracePt t="135090" x="6394450" y="3422650"/>
          <p14:tracePt t="135107" x="6330950" y="3397250"/>
          <p14:tracePt t="135124" x="6286500" y="3359150"/>
          <p14:tracePt t="135140" x="6248400" y="3295650"/>
          <p14:tracePt t="135156" x="6229350" y="3244850"/>
          <p14:tracePt t="135173" x="6216650" y="3175000"/>
          <p14:tracePt t="135190" x="6216650" y="3136900"/>
          <p14:tracePt t="135206" x="6223000" y="3067050"/>
          <p14:tracePt t="135223" x="6235700" y="3048000"/>
          <p14:tracePt t="135239" x="6248400" y="3016250"/>
          <p14:tracePt t="135256" x="6273800" y="2984500"/>
          <p14:tracePt t="135273" x="6292850" y="2971800"/>
          <p14:tracePt t="135289" x="6324600" y="2946400"/>
          <p14:tracePt t="135306" x="6343650" y="2940050"/>
          <p14:tracePt t="135323" x="6369050" y="2933700"/>
          <p14:tracePt t="135340" x="6394450" y="2933700"/>
          <p14:tracePt t="135357" x="6407150" y="2946400"/>
          <p14:tracePt t="135373" x="6413500" y="2952750"/>
          <p14:tracePt t="135390" x="6413500" y="2965450"/>
          <p14:tracePt t="136157" x="6400800" y="2965450"/>
          <p14:tracePt t="136163" x="6375400" y="2965450"/>
          <p14:tracePt t="136173" x="6350000" y="2965450"/>
          <p14:tracePt t="136190" x="6324600" y="2965450"/>
          <p14:tracePt t="136207" x="6311900" y="2959100"/>
          <p14:tracePt t="136223" x="6305550" y="2959100"/>
          <p14:tracePt t="136256" x="6305550" y="2952750"/>
          <p14:tracePt t="136289" x="6305550" y="2946400"/>
          <p14:tracePt t="136323" x="6280150" y="2838450"/>
          <p14:tracePt t="136356" x="6273800" y="2762250"/>
          <p14:tracePt t="136373" x="6280150" y="2736850"/>
          <p14:tracePt t="136390" x="6286500" y="2724150"/>
          <p14:tracePt t="136423" x="6292850" y="2711450"/>
          <p14:tracePt t="136440" x="6299200" y="2705100"/>
          <p14:tracePt t="136457" x="6318250" y="2692400"/>
          <p14:tracePt t="136503" x="6324600" y="2692400"/>
          <p14:tracePt t="136761" x="6324600" y="2686050"/>
          <p14:tracePt t="136768" x="6337300" y="2686050"/>
          <p14:tracePt t="136774" x="6337300" y="2679700"/>
          <p14:tracePt t="136790" x="6356350" y="2667000"/>
          <p14:tracePt t="136806" x="6381750" y="2641600"/>
          <p14:tracePt t="136823" x="6438900" y="2603500"/>
          <p14:tracePt t="136840" x="6483350" y="2584450"/>
          <p14:tracePt t="136856" x="6534150" y="2571750"/>
          <p14:tracePt t="136873" x="6572250" y="2571750"/>
          <p14:tracePt t="136890" x="6616700" y="2571750"/>
          <p14:tracePt t="136906" x="6667500" y="2590800"/>
          <p14:tracePt t="136923" x="6705600" y="2616200"/>
          <p14:tracePt t="136939" x="6762750" y="2667000"/>
          <p14:tracePt t="136957" x="6794500" y="2698750"/>
          <p14:tracePt t="136973" x="6826250" y="2724150"/>
          <p14:tracePt t="136990" x="6858000" y="2768600"/>
          <p14:tracePt t="137007" x="6870700" y="2787650"/>
          <p14:tracePt t="137023" x="6889750" y="2806700"/>
          <p14:tracePt t="137040" x="6902450" y="2838450"/>
          <p14:tracePt t="137057" x="6908800" y="2882900"/>
          <p14:tracePt t="137073" x="6908800" y="2908300"/>
          <p14:tracePt t="137090" x="6908800" y="2927350"/>
          <p14:tracePt t="137106" x="6896100" y="2971800"/>
          <p14:tracePt t="137123" x="6883400" y="3009900"/>
          <p14:tracePt t="137140" x="6870700" y="3035300"/>
          <p14:tracePt t="137156" x="6838950" y="3086100"/>
          <p14:tracePt t="137173" x="6800850" y="3098800"/>
          <p14:tracePt t="137176" x="6788150" y="3111500"/>
          <p14:tracePt t="137190" x="6750050" y="3130550"/>
          <p14:tracePt t="137206" x="6718300" y="3149600"/>
          <p14:tracePt t="137224" x="6680200" y="3155950"/>
          <p14:tracePt t="137240" x="6629400" y="3168650"/>
          <p14:tracePt t="137256" x="6597650" y="3175000"/>
          <p14:tracePt t="137273" x="6546850" y="3175000"/>
          <p14:tracePt t="137289" x="6508750" y="3175000"/>
          <p14:tracePt t="137307" x="6477000" y="3175000"/>
          <p14:tracePt t="137323" x="6413500" y="3155950"/>
          <p14:tracePt t="137339" x="6388100" y="3136900"/>
          <p14:tracePt t="137356" x="6330950" y="3111500"/>
          <p14:tracePt t="137373" x="6299200" y="3092450"/>
          <p14:tracePt t="137389" x="6267450" y="3060700"/>
          <p14:tracePt t="137406" x="6248400" y="3041650"/>
          <p14:tracePt t="137423" x="6229350" y="3009900"/>
          <p14:tracePt t="137439" x="6210300" y="2959100"/>
          <p14:tracePt t="137456" x="6197600" y="2921000"/>
          <p14:tracePt t="137473" x="6197600" y="2889250"/>
          <p14:tracePt t="137489" x="6197600" y="2844800"/>
          <p14:tracePt t="137507" x="6203950" y="2813050"/>
          <p14:tracePt t="137523" x="6223000" y="2762250"/>
          <p14:tracePt t="137540" x="6254750" y="2730500"/>
          <p14:tracePt t="137558" x="6330950" y="2667000"/>
          <p14:tracePt t="137573" x="6381750" y="2635250"/>
          <p14:tracePt t="137590" x="6432550" y="2622550"/>
          <p14:tracePt t="137607" x="6527800" y="2603500"/>
          <p14:tracePt t="137623" x="6578600" y="2609850"/>
          <p14:tracePt t="137640" x="6635750" y="2628900"/>
          <p14:tracePt t="137656" x="6737350" y="2679700"/>
          <p14:tracePt t="137673" x="6800850" y="2724150"/>
          <p14:tracePt t="137676" x="6832600" y="2749550"/>
          <p14:tracePt t="137690" x="6877050" y="2787650"/>
          <p14:tracePt t="137707" x="6908800" y="2832100"/>
          <p14:tracePt t="137724" x="6927850" y="2876550"/>
          <p14:tracePt t="137740" x="6934200" y="2940050"/>
          <p14:tracePt t="137756" x="6927850" y="2990850"/>
          <p14:tracePt t="137773" x="6896100" y="3054350"/>
          <p14:tracePt t="137790" x="6864350" y="3092450"/>
          <p14:tracePt t="137806" x="6800850" y="3162300"/>
          <p14:tracePt t="137823" x="6756400" y="3194050"/>
          <p14:tracePt t="137840" x="6724650" y="3213100"/>
          <p14:tracePt t="137857" x="6680200" y="3213100"/>
          <p14:tracePt t="137873" x="6661150" y="3213100"/>
          <p14:tracePt t="137890" x="6610350" y="3213100"/>
          <p14:tracePt t="137907" x="6572250" y="3200400"/>
          <p14:tracePt t="137923" x="6534150" y="3181350"/>
          <p14:tracePt t="137940" x="6483350" y="3155950"/>
          <p14:tracePt t="137957" x="6457950" y="3136900"/>
          <p14:tracePt t="137973" x="6438900" y="3117850"/>
          <p14:tracePt t="137990" x="6419850" y="3098800"/>
          <p14:tracePt t="138006" x="6407150" y="3092450"/>
          <p14:tracePt t="138023" x="6407150" y="3086100"/>
          <p14:tracePt t="138107" x="6407150" y="3079750"/>
          <p14:tracePt t="139031" x="6369050" y="3079750"/>
          <p14:tracePt t="139038" x="6305550" y="3079750"/>
          <p14:tracePt t="139045" x="6242050" y="3073400"/>
          <p14:tracePt t="139057" x="6165850" y="3060700"/>
          <p14:tracePt t="139073" x="5943600" y="3035300"/>
          <p14:tracePt t="139090" x="5746750" y="3009900"/>
          <p14:tracePt t="139123" x="5245100" y="2908300"/>
          <p14:tracePt t="139157" x="4781550" y="2819400"/>
          <p14:tracePt t="139190" x="4387850" y="2743200"/>
          <p14:tracePt t="139207" x="4267200" y="2717800"/>
          <p14:tracePt t="139225" x="4165600" y="2692400"/>
          <p14:tracePt t="139240" x="4051300" y="2673350"/>
          <p14:tracePt t="139257" x="3975100" y="2667000"/>
          <p14:tracePt t="139273" x="3886200" y="2667000"/>
          <p14:tracePt t="139290" x="3803650" y="2686050"/>
          <p14:tracePt t="139308" x="3740150" y="2705100"/>
          <p14:tracePt t="139323" x="3676650" y="2749550"/>
          <p14:tracePt t="139340" x="3651250" y="2781300"/>
          <p14:tracePt t="139356" x="3587750" y="2819400"/>
          <p14:tracePt t="139373" x="3543300" y="2844800"/>
          <p14:tracePt t="139390" x="3498850" y="2870200"/>
          <p14:tracePt t="139407" x="3448050" y="2889250"/>
          <p14:tracePt t="139424" x="3429000" y="2901950"/>
          <p14:tracePt t="139440" x="3409950" y="2908300"/>
          <p14:tracePt t="139473" x="3403600" y="2908300"/>
          <p14:tracePt t="139496" x="3397250" y="2908300"/>
          <p14:tracePt t="139506" x="3390900" y="2914650"/>
          <p14:tracePt t="139523" x="3346450" y="2933700"/>
          <p14:tracePt t="139539" x="3308350" y="2959100"/>
          <p14:tracePt t="139556" x="3270250" y="2971800"/>
          <p14:tracePt t="139573" x="3225800" y="3009900"/>
          <p14:tracePt t="139590" x="3194050" y="3028950"/>
          <p14:tracePt t="139606" x="3162300" y="3041650"/>
          <p14:tracePt t="139623" x="3136900" y="3054350"/>
          <p14:tracePt t="139640" x="3117850" y="3067050"/>
          <p14:tracePt t="139656" x="3086100" y="3073400"/>
          <p14:tracePt t="139674" x="3067050" y="3086100"/>
          <p14:tracePt t="139690" x="3054350" y="3092450"/>
          <p14:tracePt t="139707" x="3048000" y="3092450"/>
          <p14:tracePt t="139724" x="3041650" y="3092450"/>
          <p14:tracePt t="140315" x="3048000" y="3092450"/>
          <p14:tracePt t="140336" x="3060700" y="3086100"/>
          <p14:tracePt t="140343" x="3067050" y="3086100"/>
          <p14:tracePt t="140357" x="3105150" y="3086100"/>
          <p14:tracePt t="140374" x="3136900" y="3079750"/>
          <p14:tracePt t="140390" x="3200400" y="3079750"/>
          <p14:tracePt t="140423" x="3270250" y="3086100"/>
          <p14:tracePt t="140457" x="3302000" y="3092450"/>
          <p14:tracePt t="140537" x="3314700" y="3086100"/>
          <p14:tracePt t="140544" x="3333750" y="3048000"/>
          <p14:tracePt t="140557" x="3359150" y="3022600"/>
          <p14:tracePt t="140573" x="3536950" y="2844800"/>
          <p14:tracePt t="140591" x="3695700" y="2692400"/>
          <p14:tracePt t="140606" x="4019550" y="2476500"/>
          <p14:tracePt t="140623" x="4273550" y="2374900"/>
          <p14:tracePt t="140639" x="4635500" y="2279650"/>
          <p14:tracePt t="140656" x="4876800" y="2266950"/>
          <p14:tracePt t="140673" x="5207000" y="2292350"/>
          <p14:tracePt t="140676" x="5346700" y="2317750"/>
          <p14:tracePt t="140690" x="5619750" y="2374900"/>
          <p14:tracePt t="140707" x="5791200" y="2419350"/>
          <p14:tracePt t="140723" x="6026150" y="2495550"/>
          <p14:tracePt t="140740" x="6165850" y="2546350"/>
          <p14:tracePt t="140757" x="6261100" y="2584450"/>
          <p14:tracePt t="140773" x="6375400" y="2686050"/>
          <p14:tracePt t="140790" x="6426200" y="2749550"/>
          <p14:tracePt t="140806" x="6464300" y="2806700"/>
          <p14:tracePt t="140823" x="6464300" y="2825750"/>
          <p14:tracePt t="140841" x="6470650" y="2832100"/>
          <p14:tracePt t="140857" x="6477000" y="2844800"/>
          <p14:tracePt t="140874" x="6483350" y="2863850"/>
          <p14:tracePt t="140890" x="6483350" y="2876550"/>
          <p14:tracePt t="140907" x="6483350" y="2882900"/>
          <p14:tracePt t="140924" x="6470650" y="2895600"/>
          <p14:tracePt t="140940" x="6451600" y="2908300"/>
          <p14:tracePt t="140957" x="6445250" y="2914650"/>
          <p14:tracePt t="140973" x="6413500" y="2921000"/>
          <p14:tracePt t="140990" x="6400800" y="2921000"/>
          <p14:tracePt t="141008" x="6381750" y="2927350"/>
          <p14:tracePt t="141023" x="6343650" y="2933700"/>
          <p14:tracePt t="141040" x="6292850" y="2940050"/>
          <p14:tracePt t="141056" x="6248400" y="2946400"/>
          <p14:tracePt t="141074" x="6229350" y="2946400"/>
          <p14:tracePt t="141091" x="6223000" y="2946400"/>
          <p14:tracePt t="141107" x="6223000" y="2895600"/>
          <p14:tracePt t="141124" x="6235700" y="2813050"/>
          <p14:tracePt t="141140" x="6311900" y="2667000"/>
          <p14:tracePt t="141157" x="6381750" y="2578100"/>
          <p14:tracePt t="141175" x="6489700" y="2520950"/>
          <p14:tracePt t="141190" x="6578600" y="2514600"/>
          <p14:tracePt t="141207" x="6699250" y="2520950"/>
          <p14:tracePt t="141223" x="6889750" y="2597150"/>
          <p14:tracePt t="141240" x="7004050" y="2673350"/>
          <p14:tracePt t="141257" x="7061200" y="2730500"/>
          <p14:tracePt t="141274" x="7105650" y="2800350"/>
          <p14:tracePt t="141290" x="7118350" y="2838450"/>
          <p14:tracePt t="141307" x="7124700" y="2901950"/>
          <p14:tracePt t="141324" x="7118350" y="2959100"/>
          <p14:tracePt t="141340" x="7086600" y="3060700"/>
          <p14:tracePt t="141357" x="6997700" y="3200400"/>
          <p14:tracePt t="141374" x="6934200" y="3276600"/>
          <p14:tracePt t="141390" x="6807200" y="3359150"/>
          <p14:tracePt t="141407" x="6737350" y="3378200"/>
          <p14:tracePt t="141424" x="6680200" y="3384550"/>
          <p14:tracePt t="141440" x="6610350" y="3371850"/>
          <p14:tracePt t="141457" x="6553200" y="3346450"/>
          <p14:tracePt t="141473" x="6470650" y="3263900"/>
          <p14:tracePt t="141490" x="6413500" y="3187700"/>
          <p14:tracePt t="141507" x="6375400" y="3098800"/>
          <p14:tracePt t="141523" x="6337300" y="3009900"/>
          <p14:tracePt t="141540" x="6337300" y="2971800"/>
          <p14:tracePt t="141557" x="6343650" y="2921000"/>
          <p14:tracePt t="141573" x="6362700" y="2895600"/>
          <p14:tracePt t="141590" x="6369050" y="2882900"/>
          <p14:tracePt t="141607" x="6400800" y="2863850"/>
          <p14:tracePt t="141624" x="6419850" y="2857500"/>
          <p14:tracePt t="141640" x="6432550" y="2844800"/>
          <p14:tracePt t="141656" x="6438900" y="2844800"/>
          <p14:tracePt t="141673" x="6451600" y="2844800"/>
          <p14:tracePt t="141700" x="6457950" y="2851150"/>
          <p14:tracePt t="141714" x="6464300" y="2851150"/>
          <p14:tracePt t="141723" x="6464300" y="2863850"/>
          <p14:tracePt t="141740" x="6464300" y="2870200"/>
          <p14:tracePt t="141756" x="6470650" y="2882900"/>
          <p14:tracePt t="141773" x="6470650" y="2889250"/>
          <p14:tracePt t="141834" x="6470650" y="2895600"/>
          <p14:tracePt t="141931" x="6470650" y="2889250"/>
          <p14:tracePt t="141952" x="6470650" y="2870200"/>
          <p14:tracePt t="141959" x="6477000" y="2857500"/>
          <p14:tracePt t="141973" x="6483350" y="2813050"/>
          <p14:tracePt t="141990" x="6508750" y="2743200"/>
          <p14:tracePt t="142007" x="6553200" y="2673350"/>
          <p14:tracePt t="142024" x="6591300" y="2647950"/>
          <p14:tracePt t="142041" x="6635750" y="2635250"/>
          <p14:tracePt t="142057" x="6686550" y="2641600"/>
          <p14:tracePt t="142073" x="6711950" y="2667000"/>
          <p14:tracePt t="142090" x="6731000" y="2724150"/>
          <p14:tracePt t="142107" x="6731000" y="2768600"/>
          <p14:tracePt t="142124" x="6705600" y="2819400"/>
          <p14:tracePt t="142140" x="6635750" y="2927350"/>
          <p14:tracePt t="142157" x="6578600" y="2984500"/>
          <p14:tracePt t="142173" x="6464300" y="3086100"/>
          <p14:tracePt t="142190" x="6381750" y="3124200"/>
          <p14:tracePt t="142208" x="6299200" y="3136900"/>
          <p14:tracePt t="142224" x="6210300" y="3130550"/>
          <p14:tracePt t="142240" x="6146800" y="3086100"/>
          <p14:tracePt t="142257" x="6096000" y="3028950"/>
          <p14:tracePt t="142273" x="6070600" y="2990850"/>
          <p14:tracePt t="142291" x="6057900" y="2946400"/>
          <p14:tracePt t="142307" x="6051550" y="2889250"/>
          <p14:tracePt t="142324" x="6064250" y="2863850"/>
          <p14:tracePt t="142340" x="6121400" y="2813050"/>
          <p14:tracePt t="142356" x="6172200" y="2781300"/>
          <p14:tracePt t="142375" x="6267450" y="2768600"/>
          <p14:tracePt t="142390" x="6318250" y="2781300"/>
          <p14:tracePt t="142407" x="6369050" y="2819400"/>
          <p14:tracePt t="142423" x="6426200" y="2863850"/>
          <p14:tracePt t="142440" x="6451600" y="2908300"/>
          <p14:tracePt t="142457" x="6464300" y="2933700"/>
          <p14:tracePt t="142474" x="6464300" y="2978150"/>
          <p14:tracePt t="142491" x="6464300" y="2997200"/>
          <p14:tracePt t="142507" x="6464300" y="3009900"/>
          <p14:tracePt t="142524" x="6464300" y="3016250"/>
          <p14:tracePt t="142541" x="6464300" y="3022600"/>
          <p14:tracePt t="142654" x="6457950" y="3022600"/>
          <p14:tracePt t="142701" x="6445250" y="3022600"/>
          <p14:tracePt t="142710" x="6438900" y="3022600"/>
          <p14:tracePt t="142724" x="6413500" y="3022600"/>
          <p14:tracePt t="142740" x="6400800" y="3022600"/>
          <p14:tracePt t="142757" x="6388100" y="3022600"/>
          <p14:tracePt t="142790" x="6381750" y="3022600"/>
          <p14:tracePt t="142838" x="6381750" y="3016250"/>
          <p14:tracePt t="142846" x="6381750" y="3009900"/>
          <p14:tracePt t="142857" x="6381750" y="2997200"/>
          <p14:tracePt t="142873" x="6381750" y="2952750"/>
          <p14:tracePt t="142890" x="6400800" y="2800350"/>
          <p14:tracePt t="142908" x="6445250" y="2578100"/>
          <p14:tracePt t="142923" x="6470650" y="2438400"/>
          <p14:tracePt t="142940" x="6496050" y="2311400"/>
          <p14:tracePt t="142957" x="6527800" y="2120900"/>
          <p14:tracePt t="142974" x="6534150" y="2044700"/>
          <p14:tracePt t="142994" x="6540500" y="1993900"/>
          <p14:tracePt t="143007" x="6540500" y="1987550"/>
          <p14:tracePt t="143070" x="6540500" y="2000250"/>
          <p14:tracePt t="143077" x="6540500" y="2019300"/>
          <p14:tracePt t="143090" x="6540500" y="2114550"/>
          <p14:tracePt t="143107" x="6534150" y="2254250"/>
          <p14:tracePt t="143124" x="6515100" y="2432050"/>
          <p14:tracePt t="143140" x="6489700" y="2730500"/>
          <p14:tracePt t="143158" x="6483350" y="2946400"/>
          <p14:tracePt t="143173" x="6483350" y="3041650"/>
          <p14:tracePt t="143190" x="6483350" y="3098800"/>
          <p14:tracePt t="143207" x="6483350" y="3117850"/>
          <p14:tracePt t="143223" x="6483350" y="3124200"/>
          <p14:tracePt t="144238" x="6464300" y="3124200"/>
          <p14:tracePt t="144245" x="6451600" y="3130550"/>
          <p14:tracePt t="144259" x="6438900" y="3136900"/>
          <p14:tracePt t="144274" x="6419850" y="3136900"/>
          <p14:tracePt t="144307" x="6413500" y="3136900"/>
          <p14:tracePt t="144432" x="6413500" y="3130550"/>
          <p14:tracePt t="144488" x="6407150" y="3130550"/>
          <p14:tracePt t="144530" x="6400800" y="3124200"/>
          <p14:tracePt t="144550" x="6394450" y="3124200"/>
          <p14:tracePt t="144557" x="6388100" y="3117850"/>
          <p14:tracePt t="144564" x="6388100" y="3111500"/>
          <p14:tracePt t="144573" x="6381750" y="3111500"/>
          <p14:tracePt t="144590" x="6375400" y="3105150"/>
          <p14:tracePt t="144607" x="6362700" y="3098800"/>
          <p14:tracePt t="144623" x="6362700" y="3092450"/>
          <p14:tracePt t="144710" x="6362700" y="3086100"/>
          <p14:tracePt t="144717" x="6356350" y="3086100"/>
          <p14:tracePt t="144724" x="6350000" y="3073400"/>
          <p14:tracePt t="144744" x="6343650" y="3067050"/>
          <p14:tracePt t="144758" x="6343650" y="3060700"/>
          <p14:tracePt t="144774" x="6337300" y="3048000"/>
          <p14:tracePt t="144792" x="6330950" y="3041650"/>
          <p14:tracePt t="144807" x="6318250" y="2990850"/>
          <p14:tracePt t="144824" x="6318250" y="2946400"/>
          <p14:tracePt t="144840" x="6324600" y="2876550"/>
          <p14:tracePt t="144857" x="6337300" y="2832100"/>
          <p14:tracePt t="144876" x="6369050" y="2762250"/>
          <p14:tracePt t="144890" x="6388100" y="2736850"/>
          <p14:tracePt t="144907" x="6400800" y="2717800"/>
          <p14:tracePt t="144923" x="6432550" y="2705100"/>
          <p14:tracePt t="144940" x="6445250" y="2692400"/>
          <p14:tracePt t="144956" x="6464300" y="2679700"/>
          <p14:tracePt t="144973" x="6489700" y="2667000"/>
          <p14:tracePt t="144990" x="6502400" y="2654300"/>
          <p14:tracePt t="145006" x="6540500" y="2647950"/>
          <p14:tracePt t="145023" x="6572250" y="2647950"/>
          <p14:tracePt t="145040" x="6610350" y="2654300"/>
          <p14:tracePt t="145057" x="6673850" y="2679700"/>
          <p14:tracePt t="145075" x="6724650" y="2711450"/>
          <p14:tracePt t="145090" x="6794500" y="2762250"/>
          <p14:tracePt t="145107" x="6858000" y="2825750"/>
          <p14:tracePt t="145125" x="6902450" y="2908300"/>
          <p14:tracePt t="145140" x="6959600" y="3028950"/>
          <p14:tracePt t="145157" x="6997700" y="3092450"/>
          <p14:tracePt t="145174" x="7016750" y="3149600"/>
          <p14:tracePt t="145191" x="7016750" y="3175000"/>
          <p14:tracePt t="145199" x="7016750" y="3187700"/>
          <p14:tracePt t="145211" x="7016750" y="3194050"/>
          <p14:tracePt t="145224" x="7016750" y="3200400"/>
          <p14:tracePt t="145240" x="7016750" y="3206750"/>
          <p14:tracePt t="145271" x="7016750" y="3213100"/>
          <p14:tracePt t="145334" x="7010400" y="3213100"/>
          <p14:tracePt t="145341" x="6997700" y="3213100"/>
          <p14:tracePt t="145357" x="6972300" y="3213100"/>
          <p14:tracePt t="145375" x="6946900" y="3213100"/>
          <p14:tracePt t="145390" x="6934200" y="3213100"/>
          <p14:tracePt t="145407" x="6921500" y="3213100"/>
          <p14:tracePt t="145926" x="6883400" y="3219450"/>
          <p14:tracePt t="145933" x="6826250" y="3232150"/>
          <p14:tracePt t="145940" x="6781800" y="3251200"/>
          <p14:tracePt t="145957" x="6692900" y="3270250"/>
          <p14:tracePt t="145974" x="6610350" y="3282950"/>
          <p14:tracePt t="145990" x="6559550" y="3282950"/>
          <p14:tracePt t="146006" x="6502400" y="3289300"/>
          <p14:tracePt t="146023" x="6457950" y="3289300"/>
          <p14:tracePt t="146057" x="6400800" y="3276600"/>
          <p14:tracePt t="146090" x="6381750" y="3263900"/>
          <p14:tracePt t="146148" x="6375400" y="3263900"/>
          <p14:tracePt t="146157" x="6369050" y="3251200"/>
          <p14:tracePt t="146174" x="6343650" y="3219450"/>
          <p14:tracePt t="146191" x="6299200" y="3130550"/>
          <p14:tracePt t="146207" x="6292850" y="3098800"/>
          <p14:tracePt t="146224" x="6273800" y="3067050"/>
          <p14:tracePt t="146241" x="6273800" y="3054350"/>
          <p14:tracePt t="146257" x="6267450" y="3035300"/>
          <p14:tracePt t="146274" x="6273800" y="3009900"/>
          <p14:tracePt t="146290" x="6292850" y="2959100"/>
          <p14:tracePt t="146307" x="6318250" y="2901950"/>
          <p14:tracePt t="146324" x="6324600" y="2863850"/>
          <p14:tracePt t="146340" x="6330950" y="2832100"/>
          <p14:tracePt t="146357" x="6330950" y="2825750"/>
          <p14:tracePt t="146373" x="6330950" y="2819400"/>
          <p14:tracePt t="146390" x="6350000" y="2806700"/>
          <p14:tracePt t="146407" x="6362700" y="2774950"/>
          <p14:tracePt t="146423" x="6388100" y="2755900"/>
          <p14:tracePt t="146440" x="6388100" y="2749550"/>
          <p14:tracePt t="146457" x="6407150" y="2736850"/>
          <p14:tracePt t="146474" x="6432550" y="2730500"/>
          <p14:tracePt t="146490" x="6432550" y="2724150"/>
          <p14:tracePt t="146507" x="6438900" y="2724150"/>
          <p14:tracePt t="146524" x="6457950" y="2724150"/>
          <p14:tracePt t="146540" x="6477000" y="2724150"/>
          <p14:tracePt t="146557" x="6521450" y="2755900"/>
          <p14:tracePt t="146574" x="6534150" y="2774950"/>
          <p14:tracePt t="146591" x="6572250" y="2813050"/>
          <p14:tracePt t="146607" x="6578600" y="2825750"/>
          <p14:tracePt t="146624" x="6597650" y="2851150"/>
          <p14:tracePt t="146640" x="6610350" y="2882900"/>
          <p14:tracePt t="146657" x="6623050" y="2908300"/>
          <p14:tracePt t="146673" x="6642100" y="2940050"/>
          <p14:tracePt t="146690" x="6654800" y="2978150"/>
          <p14:tracePt t="146708" x="6661150" y="2984500"/>
          <p14:tracePt t="146723" x="6667500" y="2990850"/>
          <p14:tracePt t="146741" x="6667500" y="2997200"/>
          <p14:tracePt t="146764" x="6667500" y="3003550"/>
          <p14:tracePt t="146778" x="6667500" y="3009900"/>
          <p14:tracePt t="146806" x="6667500" y="3016250"/>
          <p14:tracePt t="147355" x="6648450" y="3022600"/>
          <p14:tracePt t="147361" x="6616700" y="3041650"/>
          <p14:tracePt t="147374" x="6553200" y="3067050"/>
          <p14:tracePt t="147390" x="6502400" y="3092450"/>
          <p14:tracePt t="147408" x="6464300" y="3111500"/>
          <p14:tracePt t="147424" x="6426200" y="3117850"/>
          <p14:tracePt t="147441" x="6413500" y="3124200"/>
          <p14:tracePt t="147457" x="6400800" y="3124200"/>
          <p14:tracePt t="147589" x="6394450" y="3124200"/>
          <p14:tracePt t="147639" x="6394450" y="3117850"/>
          <p14:tracePt t="147705" x="6388100" y="3111500"/>
          <p14:tracePt t="147726" x="6388100" y="3105150"/>
          <p14:tracePt t="147756" x="6388100" y="3098800"/>
          <p14:tracePt t="147895" x="6388100" y="3092450"/>
          <p14:tracePt t="147964" x="6388100" y="3086100"/>
          <p14:tracePt t="148054" x="6381750" y="3086100"/>
          <p14:tracePt t="148143" x="6375400" y="3086100"/>
          <p14:tracePt t="148345" x="6362700" y="3086100"/>
          <p14:tracePt t="148352" x="6362700" y="3079750"/>
          <p14:tracePt t="148360" x="6356350" y="3079750"/>
          <p14:tracePt t="148374" x="6350000" y="3073400"/>
          <p14:tracePt t="148391" x="6343650" y="3067050"/>
          <p14:tracePt t="148407" x="6337300" y="3067050"/>
          <p14:tracePt t="148424" x="6337300" y="3060700"/>
          <p14:tracePt t="148458" x="6337300" y="2984500"/>
          <p14:tracePt t="148491" x="6375400" y="2857500"/>
          <p14:tracePt t="148525" x="6451600" y="2781300"/>
          <p14:tracePt t="148541" x="6521450" y="2736850"/>
          <p14:tracePt t="148559" x="6565900" y="2717800"/>
          <p14:tracePt t="148574" x="6635750" y="2705100"/>
          <p14:tracePt t="148591" x="6686550" y="2705100"/>
          <p14:tracePt t="148608" x="6769100" y="2705100"/>
          <p14:tracePt t="148624" x="6864350" y="2730500"/>
          <p14:tracePt t="148641" x="6915150" y="2749550"/>
          <p14:tracePt t="148657" x="6959600" y="2774950"/>
          <p14:tracePt t="148674" x="6972300" y="2800350"/>
          <p14:tracePt t="148690" x="6978650" y="2813050"/>
          <p14:tracePt t="148707" x="6978650" y="2857500"/>
          <p14:tracePt t="148724" x="6972300" y="2895600"/>
          <p14:tracePt t="148740" x="6934200" y="2959100"/>
          <p14:tracePt t="148758" x="6902450" y="2997200"/>
          <p14:tracePt t="148761" x="6883400" y="3022600"/>
          <p14:tracePt t="148774" x="6851650" y="3054350"/>
          <p14:tracePt t="148790" x="6743700" y="3117850"/>
          <p14:tracePt t="148809" x="6654800" y="3162300"/>
          <p14:tracePt t="148824" x="6559550" y="3206750"/>
          <p14:tracePt t="148841" x="6508750" y="3232150"/>
          <p14:tracePt t="148858" x="6464300" y="3238500"/>
          <p14:tracePt t="148874" x="6413500" y="3225800"/>
          <p14:tracePt t="148892" x="6362700" y="3194050"/>
          <p14:tracePt t="148907" x="6324600" y="3168650"/>
          <p14:tracePt t="148924" x="6292850" y="3136900"/>
          <p14:tracePt t="148940" x="6267450" y="3067050"/>
          <p14:tracePt t="148958" x="6267450" y="3022600"/>
          <p14:tracePt t="148975" x="6254750" y="2959100"/>
          <p14:tracePt t="148990" x="6261100" y="2889250"/>
          <p14:tracePt t="149007" x="6280150" y="2851150"/>
          <p14:tracePt t="149024" x="6299200" y="2825750"/>
          <p14:tracePt t="149041" x="6369050" y="2774950"/>
          <p14:tracePt t="149057" x="6413500" y="2762250"/>
          <p14:tracePt t="149075" x="6470650" y="2743200"/>
          <p14:tracePt t="149091" x="6502400" y="2743200"/>
          <p14:tracePt t="149107" x="6534150" y="2743200"/>
          <p14:tracePt t="149124" x="6572250" y="2755900"/>
          <p14:tracePt t="149141" x="6597650" y="2768600"/>
          <p14:tracePt t="149157" x="6642100" y="2813050"/>
          <p14:tracePt t="149175" x="6661150" y="2838450"/>
          <p14:tracePt t="149190" x="6673850" y="2870200"/>
          <p14:tracePt t="149207" x="6673850" y="2895600"/>
          <p14:tracePt t="149224" x="6673850" y="2908300"/>
          <p14:tracePt t="149240" x="6667500" y="2940050"/>
          <p14:tracePt t="149257" x="6667500" y="2952750"/>
          <p14:tracePt t="149260" x="6667500" y="2959100"/>
          <p14:tracePt t="149273" x="6661150" y="2965450"/>
          <p14:tracePt t="149307" x="6648450" y="2978150"/>
          <p14:tracePt t="149324" x="6635750" y="2984500"/>
          <p14:tracePt t="149340" x="6629400" y="2990850"/>
          <p14:tracePt t="149357" x="6610350" y="2997200"/>
          <p14:tracePt t="149374" x="6597650" y="3003550"/>
          <p14:tracePt t="149392" x="6584950" y="3009900"/>
          <p14:tracePt t="149424" x="6578600" y="3009900"/>
          <p14:tracePt t="149462" x="6572250" y="3016250"/>
          <p14:tracePt t="150439" x="6572250" y="3003550"/>
          <p14:tracePt t="150447" x="6578600" y="2971800"/>
          <p14:tracePt t="150457" x="6591300" y="2933700"/>
          <p14:tracePt t="150474" x="6642100" y="2851150"/>
          <p14:tracePt t="150490" x="6743700" y="2724150"/>
          <p14:tracePt t="150507" x="6813550" y="2679700"/>
          <p14:tracePt t="150524" x="6883400" y="2660650"/>
          <p14:tracePt t="150540" x="6908800" y="2660650"/>
          <p14:tracePt t="150574" x="6940550" y="2686050"/>
          <p14:tracePt t="150607" x="6915150" y="2755900"/>
          <p14:tracePt t="150640" x="6819900" y="2813050"/>
          <p14:tracePt t="150657" x="6692900" y="2870200"/>
          <p14:tracePt t="150674" x="6610350" y="2889250"/>
          <p14:tracePt t="150690" x="6540500" y="2889250"/>
          <p14:tracePt t="150708" x="6508750" y="2876550"/>
          <p14:tracePt t="150724" x="6470650" y="2851150"/>
          <p14:tracePt t="150740" x="6419850" y="2787650"/>
          <p14:tracePt t="150757" x="6400800" y="2749550"/>
          <p14:tracePt t="150774" x="6394450" y="2711450"/>
          <p14:tracePt t="150791" x="6394450" y="2705100"/>
          <p14:tracePt t="150808" x="6400800" y="2692400"/>
          <p14:tracePt t="151426" x="6369050" y="2705100"/>
          <p14:tracePt t="151433" x="6311900" y="2749550"/>
          <p14:tracePt t="151440" x="6254750" y="2781300"/>
          <p14:tracePt t="151457" x="6140450" y="2844800"/>
          <p14:tracePt t="151474" x="6013450" y="2914650"/>
          <p14:tracePt t="151490" x="5784850" y="2990850"/>
          <p14:tracePt t="151507" x="5638800" y="3022600"/>
          <p14:tracePt t="151541" x="5340350" y="3098800"/>
          <p14:tracePt t="151574" x="5035550" y="3162300"/>
          <p14:tracePt t="151608" x="4762500" y="3225800"/>
          <p14:tracePt t="151624" x="4552950" y="3295650"/>
          <p14:tracePt t="151640" x="4419600" y="3346450"/>
          <p14:tracePt t="151657" x="4222750" y="3403600"/>
          <p14:tracePt t="151674" x="4102100" y="3441700"/>
          <p14:tracePt t="151690" x="3956050" y="3479800"/>
          <p14:tracePt t="151707" x="3905250" y="3498850"/>
          <p14:tracePt t="151725" x="3854450" y="3511550"/>
          <p14:tracePt t="151741" x="3803650" y="3530600"/>
          <p14:tracePt t="151758" x="3771900" y="3543300"/>
          <p14:tracePt t="151774" x="3721100" y="3562350"/>
          <p14:tracePt t="151791" x="3689350" y="3581400"/>
          <p14:tracePt t="151808" x="3663950" y="3594100"/>
          <p14:tracePt t="151824" x="3644900" y="3613150"/>
          <p14:tracePt t="151841" x="3632200" y="3632200"/>
          <p14:tracePt t="151857" x="3619500" y="3657600"/>
          <p14:tracePt t="151874" x="3619500" y="3663950"/>
          <p14:tracePt t="151891" x="3619500" y="3670300"/>
          <p14:tracePt t="151907" x="3619500" y="3683000"/>
          <p14:tracePt t="151924" x="3632200" y="3689350"/>
          <p14:tracePt t="151940" x="3651250" y="3702050"/>
          <p14:tracePt t="151957" x="3670300" y="3721100"/>
          <p14:tracePt t="151975" x="3689350" y="3746500"/>
          <p14:tracePt t="151991" x="3721100" y="3784600"/>
          <p14:tracePt t="152008" x="3740150" y="3810000"/>
          <p14:tracePt t="152024" x="3759200" y="3841750"/>
          <p14:tracePt t="152041" x="3790950" y="3898900"/>
          <p14:tracePt t="152058" x="3816350" y="3930650"/>
          <p14:tracePt t="152074" x="3848100" y="3994150"/>
          <p14:tracePt t="152091" x="3867150" y="4038600"/>
          <p14:tracePt t="152107" x="3898900" y="4089400"/>
          <p14:tracePt t="152124" x="3917950" y="4114800"/>
          <p14:tracePt t="152141" x="3930650" y="4140200"/>
          <p14:tracePt t="152157" x="3962400" y="4159250"/>
          <p14:tracePt t="152174" x="3994150" y="4171950"/>
          <p14:tracePt t="152190" x="4051300" y="4178300"/>
          <p14:tracePt t="152207" x="4095750" y="4178300"/>
          <p14:tracePt t="152225" x="4121150" y="4165600"/>
          <p14:tracePt t="152240" x="4133850" y="4159250"/>
          <p14:tracePt t="152259" x="4146550" y="4133850"/>
          <p14:tracePt t="152274" x="4184650" y="4044950"/>
          <p14:tracePt t="152290" x="4216400" y="3949700"/>
          <p14:tracePt t="152308" x="4248150" y="3860800"/>
          <p14:tracePt t="152324" x="4273550" y="3765550"/>
          <p14:tracePt t="152341" x="4279900" y="3733800"/>
          <p14:tracePt t="152357" x="4279900" y="3689350"/>
          <p14:tracePt t="152374" x="4273550" y="3663950"/>
          <p14:tracePt t="152391" x="4254500" y="3638550"/>
          <p14:tracePt t="152408" x="4235450" y="3625850"/>
          <p14:tracePt t="152424" x="4191000" y="3606800"/>
          <p14:tracePt t="152440" x="4108450" y="3594100"/>
          <p14:tracePt t="152457" x="4044950" y="3594100"/>
          <p14:tracePt t="152473" x="3949700" y="3619500"/>
          <p14:tracePt t="152490" x="3898900" y="3638550"/>
          <p14:tracePt t="152507" x="3860800" y="3670300"/>
          <p14:tracePt t="152524" x="3816350" y="3721100"/>
          <p14:tracePt t="152540" x="3803650" y="3752850"/>
          <p14:tracePt t="152557" x="3784600" y="3790950"/>
          <p14:tracePt t="152574" x="3771900" y="3848100"/>
          <p14:tracePt t="152591" x="3771900" y="3873500"/>
          <p14:tracePt t="152607" x="3797300" y="3930650"/>
          <p14:tracePt t="152624" x="3810000" y="3956050"/>
          <p14:tracePt t="152642" x="3829050" y="3981450"/>
          <p14:tracePt t="152657" x="3879850" y="4025900"/>
          <p14:tracePt t="152675" x="3917950" y="4051300"/>
          <p14:tracePt t="152691" x="3956050" y="4070350"/>
          <p14:tracePt t="152708" x="3987800" y="4070350"/>
          <p14:tracePt t="152724" x="4013200" y="4057650"/>
          <p14:tracePt t="152741" x="4070350" y="3994150"/>
          <p14:tracePt t="152757" x="4114800" y="3917950"/>
          <p14:tracePt t="152774" x="4171950" y="3829050"/>
          <p14:tracePt t="152791" x="4191000" y="3778250"/>
          <p14:tracePt t="152807" x="4203700" y="3740150"/>
          <p14:tracePt t="152826" x="4203700" y="3708400"/>
          <p14:tracePt t="152841" x="4203700" y="3702050"/>
          <p14:tracePt t="152857" x="4191000" y="3689350"/>
          <p14:tracePt t="152874" x="4171950" y="3670300"/>
          <p14:tracePt t="152890" x="4127500" y="3657600"/>
          <p14:tracePt t="152908" x="4083050" y="3651250"/>
          <p14:tracePt t="152924" x="4044950" y="3651250"/>
          <p14:tracePt t="152941" x="3968750" y="3683000"/>
          <p14:tracePt t="152957" x="3917950" y="3708400"/>
          <p14:tracePt t="152974" x="3873500" y="3733800"/>
          <p14:tracePt t="152991" x="3867150" y="3746500"/>
          <p14:tracePt t="153007" x="3860800" y="3752850"/>
          <p14:tracePt t="153024" x="3854450" y="3765550"/>
          <p14:tracePt t="153041" x="3854450" y="3771900"/>
          <p14:tracePt t="153057" x="3854450" y="3784600"/>
          <p14:tracePt t="153074" x="3854450" y="3797300"/>
          <p14:tracePt t="153091" x="3854450" y="3810000"/>
          <p14:tracePt t="153108" x="3854450" y="3822700"/>
          <p14:tracePt t="153124" x="3854450" y="3829050"/>
          <p14:tracePt t="153141" x="3867150" y="3841750"/>
          <p14:tracePt t="153174" x="3873500" y="3841750"/>
          <p14:tracePt t="153191" x="3886200" y="3841750"/>
          <p14:tracePt t="153208" x="3892550" y="3841750"/>
          <p14:tracePt t="153224" x="3898900" y="3841750"/>
          <p14:tracePt t="153704" x="3898900" y="3816350"/>
          <p14:tracePt t="153710" x="3898900" y="3778250"/>
          <p14:tracePt t="153724" x="3917950" y="3657600"/>
          <p14:tracePt t="153741" x="3962400" y="3524250"/>
          <p14:tracePt t="153745" x="3987800" y="3448050"/>
          <p14:tracePt t="153758" x="4013200" y="3371850"/>
          <p14:tracePt t="153775" x="4140200" y="3111500"/>
          <p14:tracePt t="153791" x="4273550" y="2895600"/>
          <p14:tracePt t="153824" x="4667250" y="2343150"/>
          <p14:tracePt t="153858" x="4864100" y="2044700"/>
          <p14:tracePt t="153891" x="4908550" y="1962150"/>
          <p14:tracePt t="153907" x="4914900" y="1955800"/>
          <p14:tracePt t="154260" x="4908550" y="1962150"/>
          <p14:tracePt t="154272" x="4902200" y="1962150"/>
          <p14:tracePt t="154300" x="4902200" y="1968500"/>
          <p14:tracePt t="154342" x="4895850" y="1974850"/>
          <p14:tracePt t="154411" x="4889500" y="1974850"/>
          <p14:tracePt t="154434" x="4883150" y="1981200"/>
          <p14:tracePt t="154439" x="4883150" y="1987550"/>
          <p14:tracePt t="154458" x="4864100" y="2000250"/>
          <p14:tracePt t="154474" x="4826000" y="2057400"/>
          <p14:tracePt t="154491" x="4781550" y="2133600"/>
          <p14:tracePt t="154507" x="4660900" y="2305050"/>
          <p14:tracePt t="154525" x="4572000" y="2432050"/>
          <p14:tracePt t="154542" x="4413250" y="2679700"/>
          <p14:tracePt t="154558" x="4324350" y="2838450"/>
          <p14:tracePt t="154574" x="4254500" y="2978150"/>
          <p14:tracePt t="154590" x="4184650" y="3143250"/>
          <p14:tracePt t="154607" x="4152900" y="3225800"/>
          <p14:tracePt t="154624" x="4121150" y="3302000"/>
          <p14:tracePt t="154640" x="4102100" y="3346450"/>
          <p14:tracePt t="154657" x="4083050" y="3384550"/>
          <p14:tracePt t="154674" x="4051300" y="3460750"/>
          <p14:tracePt t="154691" x="4025900" y="3511550"/>
          <p14:tracePt t="154707" x="4006850" y="3549650"/>
          <p14:tracePt t="154724" x="3994150" y="3581400"/>
          <p14:tracePt t="154741" x="3981450" y="3594100"/>
          <p14:tracePt t="154743" x="3981450" y="3600450"/>
          <p14:tracePt t="154758" x="3975100" y="3606800"/>
          <p14:tracePt t="154834" x="3968750" y="3619500"/>
          <p14:tracePt t="154840" x="3968750" y="3625850"/>
          <p14:tracePt t="154848" x="3962400" y="3625850"/>
          <p14:tracePt t="154858" x="3962400" y="3632200"/>
          <p14:tracePt t="154875" x="3962400" y="3644900"/>
          <p14:tracePt t="154891" x="3949700" y="3683000"/>
          <p14:tracePt t="154908" x="3937000" y="3708400"/>
          <p14:tracePt t="154925" x="3924300" y="3746500"/>
          <p14:tracePt t="154941" x="3911600" y="3771900"/>
          <p14:tracePt t="154958" x="3898900" y="3810000"/>
          <p14:tracePt t="154974" x="3886200" y="3854450"/>
          <p14:tracePt t="154991" x="3879850" y="3892550"/>
          <p14:tracePt t="155007" x="3873500" y="3924300"/>
          <p14:tracePt t="155024" x="3867150" y="3937000"/>
          <p14:tracePt t="155041" x="3860800" y="3937000"/>
          <p14:tracePt t="155074" x="3860800" y="3949700"/>
          <p14:tracePt t="155209" x="3860800" y="3943350"/>
          <p14:tracePt t="155224" x="3841750" y="3943350"/>
          <p14:tracePt t="155231" x="3822700" y="3943350"/>
          <p14:tracePt t="155242" x="3784600" y="3924300"/>
          <p14:tracePt t="155257" x="3568700" y="3886200"/>
          <p14:tracePt t="155274" x="3384550" y="3841750"/>
          <p14:tracePt t="155290" x="3149600" y="3778250"/>
          <p14:tracePt t="155307" x="2749550" y="3676650"/>
          <p14:tracePt t="155324" x="2540000" y="3625850"/>
          <p14:tracePt t="155341" x="2247900" y="3581400"/>
          <p14:tracePt t="155358" x="2101850" y="3568700"/>
          <p14:tracePt t="155374" x="1981200" y="3562350"/>
          <p14:tracePt t="155391" x="1854200" y="3562350"/>
          <p14:tracePt t="155407" x="1790700" y="3575050"/>
          <p14:tracePt t="155424" x="1720850" y="3594100"/>
          <p14:tracePt t="155441" x="1670050" y="3606800"/>
          <p14:tracePt t="155457" x="1631950" y="3613150"/>
          <p14:tracePt t="155474" x="1568450" y="3619500"/>
          <p14:tracePt t="155490" x="1543050" y="3619500"/>
          <p14:tracePt t="155507" x="1517650" y="3619500"/>
          <p14:tracePt t="155524" x="1511300" y="3619500"/>
          <p14:tracePt t="155541" x="1498600" y="3619500"/>
          <p14:tracePt t="155639" x="1504950" y="3619500"/>
          <p14:tracePt t="155645" x="1504950" y="3613150"/>
          <p14:tracePt t="155658" x="1511300" y="3613150"/>
          <p14:tracePt t="155674" x="1530350" y="3613150"/>
          <p14:tracePt t="155690" x="1543050" y="3613150"/>
          <p14:tracePt t="155707" x="1568450" y="3619500"/>
          <p14:tracePt t="155724" x="1581150" y="3625850"/>
          <p14:tracePt t="155741" x="1606550" y="3632200"/>
          <p14:tracePt t="155743" x="1612900" y="3632200"/>
          <p14:tracePt t="155757" x="1644650" y="3632200"/>
          <p14:tracePt t="155774" x="1689100" y="3638550"/>
          <p14:tracePt t="155790" x="1809750" y="3657600"/>
          <p14:tracePt t="155808" x="1911350" y="3670300"/>
          <p14:tracePt t="155826" x="2114550" y="3695700"/>
          <p14:tracePt t="155841" x="2317750" y="3714750"/>
          <p14:tracePt t="155858" x="2508250" y="3740150"/>
          <p14:tracePt t="155874" x="2832100" y="3784600"/>
          <p14:tracePt t="155891" x="2990850" y="3810000"/>
          <p14:tracePt t="155909" x="3098800" y="3835400"/>
          <p14:tracePt t="155926" x="3181350" y="3835400"/>
          <p14:tracePt t="155941" x="3194050" y="3841750"/>
          <p14:tracePt t="155957" x="3200400" y="3841750"/>
          <p14:tracePt t="155974" x="3206750" y="3854450"/>
          <p14:tracePt t="156110" x="3206750" y="3848100"/>
          <p14:tracePt t="156237" x="3200400" y="3854450"/>
          <p14:tracePt t="156248" x="3181350" y="3854450"/>
          <p14:tracePt t="156258" x="3155950" y="3854450"/>
          <p14:tracePt t="156274" x="3086100" y="3841750"/>
          <p14:tracePt t="156291" x="2914650" y="3810000"/>
          <p14:tracePt t="156307" x="2800350" y="3784600"/>
          <p14:tracePt t="156324" x="2724150" y="3771900"/>
          <p14:tracePt t="156341" x="2628900" y="3752850"/>
          <p14:tracePt t="156358" x="2603500" y="3740150"/>
          <p14:tracePt t="156374" x="2571750" y="3733800"/>
          <p14:tracePt t="156391" x="2571750" y="3727450"/>
          <p14:tracePt t="156407" x="2565400" y="3727450"/>
          <p14:tracePt t="156513" x="2571750" y="3727450"/>
          <p14:tracePt t="156521" x="2584450" y="3727450"/>
          <p14:tracePt t="156527" x="2590800" y="3727450"/>
          <p14:tracePt t="156541" x="2622550" y="3721100"/>
          <p14:tracePt t="156558" x="2667000" y="3714750"/>
          <p14:tracePt t="156574" x="2724150" y="3708400"/>
          <p14:tracePt t="156591" x="2844800" y="3702050"/>
          <p14:tracePt t="156607" x="2933700" y="3702050"/>
          <p14:tracePt t="156624" x="3105150" y="3708400"/>
          <p14:tracePt t="156641" x="3276600" y="3714750"/>
          <p14:tracePt t="156657" x="3454400" y="3740150"/>
          <p14:tracePt t="156674" x="3702050" y="3784600"/>
          <p14:tracePt t="156691" x="3841750" y="3803650"/>
          <p14:tracePt t="156707" x="4025900" y="3810000"/>
          <p14:tracePt t="156724" x="4102100" y="3810000"/>
          <p14:tracePt t="156741" x="4178300" y="3810000"/>
          <p14:tracePt t="156757" x="4203700" y="3803650"/>
          <p14:tracePt t="156774" x="4210050" y="3797300"/>
          <p14:tracePt t="156790" x="4216400" y="3797300"/>
          <p14:tracePt t="156987" x="4210050" y="3797300"/>
          <p14:tracePt t="157082" x="4203700" y="3797300"/>
          <p14:tracePt t="157103" x="4197350" y="3797300"/>
          <p14:tracePt t="157111" x="4191000" y="3797300"/>
          <p14:tracePt t="157125" x="4165600" y="3797300"/>
          <p14:tracePt t="157141" x="4121150" y="3810000"/>
          <p14:tracePt t="157158" x="4064000" y="3822700"/>
          <p14:tracePt t="157174" x="4038600" y="3829050"/>
          <p14:tracePt t="157191" x="4013200" y="3829050"/>
          <p14:tracePt t="157207" x="4000500" y="3835400"/>
          <p14:tracePt t="157224" x="3975100" y="3841750"/>
          <p14:tracePt t="157241" x="3848100" y="3841750"/>
          <p14:tracePt t="157257" x="3676650" y="3835400"/>
          <p14:tracePt t="157275" x="3505200" y="3829050"/>
          <p14:tracePt t="157291" x="3321050" y="3784600"/>
          <p14:tracePt t="157308" x="3238500" y="3765550"/>
          <p14:tracePt t="157324" x="3124200" y="3721100"/>
          <p14:tracePt t="157341" x="3067050" y="3689350"/>
          <p14:tracePt t="157357" x="3028950" y="3670300"/>
          <p14:tracePt t="157374" x="2990850" y="3651250"/>
          <p14:tracePt t="157391" x="2971800" y="3651250"/>
          <p14:tracePt t="157407" x="2965450" y="3651250"/>
          <p14:tracePt t="157671" x="2978150" y="3651250"/>
          <p14:tracePt t="157679" x="3016250" y="3670300"/>
          <p14:tracePt t="157691" x="3054350" y="3683000"/>
          <p14:tracePt t="157708" x="3155950" y="3708400"/>
          <p14:tracePt t="157724" x="3257550" y="3733800"/>
          <p14:tracePt t="157741" x="3403600" y="3765550"/>
          <p14:tracePt t="157757" x="3460750" y="3778250"/>
          <p14:tracePt t="157774" x="3511550" y="3784600"/>
          <p14:tracePt t="157791" x="3543300" y="3797300"/>
          <p14:tracePt t="157807" x="3549650" y="3797300"/>
          <p14:tracePt t="158007" x="3549650" y="3803650"/>
          <p14:tracePt t="158014" x="3543300" y="3803650"/>
          <p14:tracePt t="158024" x="3511550" y="3829050"/>
          <p14:tracePt t="158041" x="3467100" y="3854450"/>
          <p14:tracePt t="158060" x="3397250" y="3886200"/>
          <p14:tracePt t="158074" x="3371850" y="3898900"/>
          <p14:tracePt t="158091" x="3359150" y="3905250"/>
          <p14:tracePt t="158108" x="3352800" y="3917950"/>
          <p14:tracePt t="158158" x="3346450" y="3917950"/>
          <p14:tracePt t="158192" x="3340100" y="3905250"/>
          <p14:tracePt t="158198" x="3333750" y="3898900"/>
          <p14:tracePt t="158208" x="3327400" y="3879850"/>
          <p14:tracePt t="158225" x="3308350" y="3835400"/>
          <p14:tracePt t="158241" x="3282950" y="3752850"/>
          <p14:tracePt t="158259" x="3282950" y="3702050"/>
          <p14:tracePt t="158263" x="3282950" y="3676650"/>
          <p14:tracePt t="158274" x="3302000" y="3651250"/>
          <p14:tracePt t="158291" x="3359150" y="3568700"/>
          <p14:tracePt t="158309" x="3448050" y="3492500"/>
          <p14:tracePt t="158325" x="3498850" y="3454400"/>
          <p14:tracePt t="158341" x="3549650" y="3435350"/>
          <p14:tracePt t="158358" x="3625850" y="3422650"/>
          <p14:tracePt t="158374" x="3683000" y="3422650"/>
          <p14:tracePt t="158391" x="3752850" y="3441700"/>
          <p14:tracePt t="158408" x="3873500" y="3505200"/>
          <p14:tracePt t="158425" x="3924300" y="3543300"/>
          <p14:tracePt t="158441" x="3962400" y="3606800"/>
          <p14:tracePt t="158458" x="3981450" y="3657600"/>
          <p14:tracePt t="158476" x="3987800" y="3714750"/>
          <p14:tracePt t="158491" x="3987800" y="3740150"/>
          <p14:tracePt t="158508" x="3968750" y="3784600"/>
          <p14:tracePt t="158524" x="3892550" y="3860800"/>
          <p14:tracePt t="158541" x="3829050" y="3898900"/>
          <p14:tracePt t="158558" x="3765550" y="3943350"/>
          <p14:tracePt t="158574" x="3683000" y="3987800"/>
          <p14:tracePt t="158591" x="3644900" y="3994150"/>
          <p14:tracePt t="158608" x="3587750" y="3987800"/>
          <p14:tracePt t="158625" x="3556000" y="3962400"/>
          <p14:tracePt t="158642" x="3536950" y="3937000"/>
          <p14:tracePt t="158658" x="3517900" y="3911600"/>
          <p14:tracePt t="158676" x="3511550" y="3905250"/>
          <p14:tracePt t="158708" x="3505200" y="3898900"/>
          <p14:tracePt t="159265" x="3530600" y="3854450"/>
          <p14:tracePt t="159286" x="3683000" y="3689350"/>
          <p14:tracePt t="159297" x="3740150" y="3625850"/>
          <p14:tracePt t="159308" x="3841750" y="3530600"/>
          <p14:tracePt t="159326" x="3968750" y="3429000"/>
          <p14:tracePt t="159341" x="4184650" y="3327400"/>
          <p14:tracePt t="159374" x="4394200" y="3295650"/>
          <p14:tracePt t="159408" x="4597400" y="3409950"/>
          <p14:tracePt t="159441" x="4699000" y="3562350"/>
          <p14:tracePt t="159459" x="4699000" y="3619500"/>
          <p14:tracePt t="159475" x="4660900" y="3689350"/>
          <p14:tracePt t="159491" x="4622800" y="3746500"/>
          <p14:tracePt t="159508" x="4540250" y="3816350"/>
          <p14:tracePt t="159524" x="4476750" y="3873500"/>
          <p14:tracePt t="159542" x="4400550" y="3917950"/>
          <p14:tracePt t="159558" x="4254500" y="3962400"/>
          <p14:tracePt t="159575" x="4152900" y="3975100"/>
          <p14:tracePt t="159591" x="4051300" y="3968750"/>
          <p14:tracePt t="159608" x="4013200" y="3943350"/>
          <p14:tracePt t="159626" x="3968750" y="3886200"/>
          <p14:tracePt t="159641" x="3956050" y="3841750"/>
          <p14:tracePt t="159658" x="3943350" y="3810000"/>
          <p14:tracePt t="159674" x="3937000" y="3746500"/>
          <p14:tracePt t="159691" x="3937000" y="3708400"/>
          <p14:tracePt t="159708" x="3943350" y="3683000"/>
          <p14:tracePt t="159725" x="3949700" y="3657600"/>
          <p14:tracePt t="159743" x="3956050" y="3651250"/>
          <p14:tracePt t="159758" x="3962400" y="3638550"/>
          <p14:tracePt t="159775" x="3968750" y="3632200"/>
          <p14:tracePt t="159793" x="3975100" y="3632200"/>
          <p14:tracePt t="159809" x="3987800" y="3632200"/>
          <p14:tracePt t="159824" x="3994150" y="3632200"/>
          <p14:tracePt t="159841" x="4000500" y="3644900"/>
          <p14:tracePt t="159875" x="4006850" y="3657600"/>
          <p14:tracePt t="159891" x="4006850" y="3663950"/>
          <p14:tracePt t="159918" x="4006850" y="3670300"/>
          <p14:tracePt t="159940" x="4006850" y="3676650"/>
          <p14:tracePt t="159959" x="4000500" y="3683000"/>
          <p14:tracePt t="159966" x="3987800" y="3695700"/>
          <p14:tracePt t="159974" x="3987800" y="3702050"/>
          <p14:tracePt t="159992" x="3975100" y="3721100"/>
          <p14:tracePt t="160007" x="3949700" y="3759200"/>
          <p14:tracePt t="160024" x="3937000" y="3784600"/>
          <p14:tracePt t="160040" x="3924300" y="3810000"/>
          <p14:tracePt t="160057" x="3917950" y="3816350"/>
          <p14:tracePt t="160909" x="3917950" y="3810000"/>
          <p14:tracePt t="160918" x="3930650" y="3784600"/>
          <p14:tracePt t="160925" x="3949700" y="3759200"/>
          <p14:tracePt t="160942" x="4032250" y="3657600"/>
          <p14:tracePt t="160957" x="4210050" y="3467100"/>
          <p14:tracePt t="160975" x="4349750" y="3359150"/>
          <p14:tracePt t="160991" x="4616450" y="3225800"/>
          <p14:tracePt t="161024" x="5035550" y="3124200"/>
          <p14:tracePt t="161057" x="5461000" y="3136900"/>
          <p14:tracePt t="161091" x="5581650" y="3168650"/>
          <p14:tracePt t="161107" x="5581650" y="3175000"/>
          <p14:tracePt t="161150" x="5588000" y="3181350"/>
          <p14:tracePt t="161457" x="5575300" y="3181350"/>
          <p14:tracePt t="161464" x="5549900" y="3187700"/>
          <p14:tracePt t="161475" x="5518150" y="3194050"/>
          <p14:tracePt t="161491" x="5321300" y="3244850"/>
          <p14:tracePt t="161508" x="5111750" y="3314700"/>
          <p14:tracePt t="161524" x="4870450" y="3390900"/>
          <p14:tracePt t="161541" x="4483100" y="3536950"/>
          <p14:tracePt t="161558" x="4260850" y="3632200"/>
          <p14:tracePt t="161591" x="3917950" y="3778250"/>
          <p14:tracePt t="161625" x="3765550" y="3860800"/>
          <p14:tracePt t="161658" x="3721100" y="3892550"/>
          <p14:tracePt t="161674" x="3714750" y="3898900"/>
          <p14:tracePt t="161845" x="3708400" y="3905250"/>
          <p14:tracePt t="161852" x="3695700" y="3905250"/>
          <p14:tracePt t="161858" x="3689350" y="3911600"/>
          <p14:tracePt t="161875" x="3651250" y="3937000"/>
          <p14:tracePt t="161892" x="3549650" y="4000500"/>
          <p14:tracePt t="161908" x="3498850" y="4032250"/>
          <p14:tracePt t="161925" x="3467100" y="4057650"/>
          <p14:tracePt t="161941" x="3448050" y="4064000"/>
          <p14:tracePt t="161958" x="3448050" y="4051300"/>
          <p14:tracePt t="161976" x="3460750" y="4006850"/>
          <p14:tracePt t="161991" x="3486150" y="3981450"/>
          <p14:tracePt t="162008" x="3511550" y="3956050"/>
          <p14:tracePt t="162024" x="3568700" y="3943350"/>
          <p14:tracePt t="162041" x="3619500" y="3937000"/>
          <p14:tracePt t="162059" x="3683000" y="3937000"/>
          <p14:tracePt t="162075" x="3727450" y="3937000"/>
          <p14:tracePt t="162092" x="3752850" y="3937000"/>
          <p14:tracePt t="162108" x="3765550" y="3937000"/>
          <p14:tracePt t="162124" x="3771900" y="3937000"/>
          <p14:tracePt t="162157" x="3778250" y="3943350"/>
          <p14:tracePt t="163679" x="3784600" y="3930650"/>
          <p14:tracePt t="163685" x="3816350" y="3898900"/>
          <p14:tracePt t="163694" x="3848100" y="3873500"/>
          <p14:tracePt t="163708" x="3943350" y="3771900"/>
          <p14:tracePt t="163725" x="4032250" y="3695700"/>
          <p14:tracePt t="163741" x="4127500" y="3613150"/>
          <p14:tracePt t="163758" x="4159250" y="3581400"/>
          <p14:tracePt t="163791" x="4197350" y="3568700"/>
          <p14:tracePt t="163825" x="4203700" y="3568700"/>
          <p14:tracePt t="163900" x="4197350" y="3568700"/>
          <p14:tracePt t="163915" x="4178300" y="3575050"/>
          <p14:tracePt t="163921" x="4171950" y="3575050"/>
          <p14:tracePt t="163928" x="4165600" y="3575050"/>
          <p14:tracePt t="163941" x="4152900" y="3575050"/>
          <p14:tracePt t="163958" x="4140200" y="3581400"/>
          <p14:tracePt t="163974" x="4133850" y="3587750"/>
          <p14:tracePt t="164080" x="4133850" y="3594100"/>
          <p14:tracePt t="164087" x="4127500" y="3600450"/>
          <p14:tracePt t="164095" x="4127500" y="3606800"/>
          <p14:tracePt t="164108" x="4121150" y="3613150"/>
          <p14:tracePt t="164125" x="4102100" y="3644900"/>
          <p14:tracePt t="164141" x="4076700" y="3676650"/>
          <p14:tracePt t="164158" x="4025900" y="3727450"/>
          <p14:tracePt t="164174" x="3994150" y="3759200"/>
          <p14:tracePt t="164191" x="3956050" y="3771900"/>
          <p14:tracePt t="164208" x="3917950" y="3771900"/>
          <p14:tracePt t="164225" x="3905250" y="3765550"/>
          <p14:tracePt t="164241" x="3879850" y="3727450"/>
          <p14:tracePt t="164258" x="3854450" y="3695700"/>
          <p14:tracePt t="164274" x="3822700" y="3638550"/>
          <p14:tracePt t="164291" x="3816350" y="3619500"/>
          <p14:tracePt t="164308" x="3810000" y="3606800"/>
          <p14:tracePt t="164324" x="3810000" y="3581400"/>
          <p14:tracePt t="164341" x="3829050" y="3549650"/>
          <p14:tracePt t="164358" x="3873500" y="3505200"/>
          <p14:tracePt t="164375" x="3924300" y="3486150"/>
          <p14:tracePt t="164391" x="3987800" y="3467100"/>
          <p14:tracePt t="164407" x="4114800" y="3479800"/>
          <p14:tracePt t="164425" x="4171950" y="3505200"/>
          <p14:tracePt t="164441" x="4260850" y="3575050"/>
          <p14:tracePt t="164458" x="4298950" y="3632200"/>
          <p14:tracePt t="164475" x="4330700" y="3714750"/>
          <p14:tracePt t="164491" x="4343400" y="3822700"/>
          <p14:tracePt t="164508" x="4343400" y="3873500"/>
          <p14:tracePt t="164524" x="4318000" y="3924300"/>
          <p14:tracePt t="164542" x="4286250" y="3949700"/>
          <p14:tracePt t="164559" x="4222750" y="4000500"/>
          <p14:tracePt t="164574" x="4152900" y="4051300"/>
          <p14:tracePt t="164592" x="4070350" y="4089400"/>
          <p14:tracePt t="164608" x="3949700" y="4121150"/>
          <p14:tracePt t="164625" x="3892550" y="4140200"/>
          <p14:tracePt t="164642" x="3848100" y="4140200"/>
          <p14:tracePt t="164658" x="3790950" y="4108450"/>
          <p14:tracePt t="164675" x="3759200" y="4083050"/>
          <p14:tracePt t="164691" x="3733800" y="4032250"/>
          <p14:tracePt t="164708" x="3733800" y="4000500"/>
          <p14:tracePt t="164726" x="3733800" y="3962400"/>
          <p14:tracePt t="164741" x="3746500" y="3943350"/>
          <p14:tracePt t="164758" x="3765550" y="3917950"/>
          <p14:tracePt t="164774" x="3810000" y="3886200"/>
          <p14:tracePt t="164791" x="3835400" y="3873500"/>
          <p14:tracePt t="164809" x="3860800" y="3860800"/>
          <p14:tracePt t="164825" x="3873500" y="3860800"/>
          <p14:tracePt t="164842" x="3886200" y="3860800"/>
          <p14:tracePt t="164859" x="3892550" y="3873500"/>
          <p14:tracePt t="164875" x="3898900" y="3879850"/>
          <p14:tracePt t="164892" x="3898900" y="3886200"/>
          <p14:tracePt t="165316" x="3898900" y="3867150"/>
          <p14:tracePt t="165322" x="3898900" y="3841750"/>
          <p14:tracePt t="165330" x="3898900" y="3829050"/>
          <p14:tracePt t="165342" x="3898900" y="3797300"/>
          <p14:tracePt t="165358" x="3917950" y="3727450"/>
          <p14:tracePt t="165374" x="3943350" y="3695700"/>
          <p14:tracePt t="165391" x="4006850" y="3644900"/>
          <p14:tracePt t="165424" x="4127500" y="3619500"/>
          <p14:tracePt t="165458" x="4248150" y="3638550"/>
          <p14:tracePt t="165491" x="4298950" y="3695700"/>
          <p14:tracePt t="165509" x="4311650" y="3746500"/>
          <p14:tracePt t="165525" x="4311650" y="3797300"/>
          <p14:tracePt t="165541" x="4292600" y="3848100"/>
          <p14:tracePt t="165559" x="4260850" y="3911600"/>
          <p14:tracePt t="165575" x="4191000" y="3987800"/>
          <p14:tracePt t="165593" x="4076700" y="4051300"/>
          <p14:tracePt t="165608" x="3987800" y="4083050"/>
          <p14:tracePt t="165625" x="3905250" y="4108450"/>
          <p14:tracePt t="165641" x="3854450" y="4108450"/>
          <p14:tracePt t="165658" x="3784600" y="4102100"/>
          <p14:tracePt t="165676" x="3746500" y="4083050"/>
          <p14:tracePt t="165691" x="3689350" y="4044950"/>
          <p14:tracePt t="165708" x="3670300" y="4019550"/>
          <p14:tracePt t="165725" x="3638550" y="3949700"/>
          <p14:tracePt t="165742" x="3625850" y="3917950"/>
          <p14:tracePt t="165760" x="3619500" y="3860800"/>
          <p14:tracePt t="165775" x="3619500" y="3835400"/>
          <p14:tracePt t="165791" x="3638550" y="3816350"/>
          <p14:tracePt t="165808" x="3657600" y="3790950"/>
          <p14:tracePt t="165825" x="3702050" y="3765550"/>
          <p14:tracePt t="165842" x="3733800" y="3759200"/>
          <p14:tracePt t="165858" x="3784600" y="3752850"/>
          <p14:tracePt t="165877" x="3816350" y="3752850"/>
          <p14:tracePt t="165891" x="3860800" y="3778250"/>
          <p14:tracePt t="165908" x="3873500" y="3797300"/>
          <p14:tracePt t="165925" x="3898900" y="3816350"/>
          <p14:tracePt t="165942" x="3905250" y="3848100"/>
          <p14:tracePt t="165958" x="3911600" y="3873500"/>
          <p14:tracePt t="165974" x="3911600" y="3879850"/>
          <p14:tracePt t="165992" x="3911600" y="3886200"/>
          <p14:tracePt t="166412" x="3905250" y="3879850"/>
          <p14:tracePt t="166420" x="3892550" y="3873500"/>
          <p14:tracePt t="166429" x="3886200" y="3873500"/>
          <p14:tracePt t="166441" x="3873500" y="3860800"/>
          <p14:tracePt t="166458" x="3867150" y="3848100"/>
          <p14:tracePt t="166474" x="3854450" y="3829050"/>
          <p14:tracePt t="166491" x="3854450" y="3810000"/>
          <p14:tracePt t="166508" x="3854450" y="3790950"/>
          <p14:tracePt t="166541" x="3873500" y="3752850"/>
          <p14:tracePt t="166575" x="3917950" y="3702050"/>
          <p14:tracePt t="166608" x="3975100" y="3657600"/>
          <p14:tracePt t="166625" x="3994150" y="3657600"/>
          <p14:tracePt t="166642" x="4006850" y="3657600"/>
          <p14:tracePt t="166658" x="4025900" y="3657600"/>
          <p14:tracePt t="166675" x="4032250" y="3663950"/>
          <p14:tracePt t="166691" x="4038600" y="3676650"/>
          <p14:tracePt t="166708" x="4038600" y="3683000"/>
          <p14:tracePt t="166725" x="4044950" y="3683000"/>
          <p14:tracePt t="166741" x="4044950" y="3695700"/>
          <p14:tracePt t="166775" x="4051300" y="3695700"/>
          <p14:tracePt t="167407" x="4044950" y="3708400"/>
          <p14:tracePt t="167414" x="4044950" y="3714750"/>
          <p14:tracePt t="167430" x="4032250" y="3721100"/>
          <p14:tracePt t="167442" x="4025900" y="3740150"/>
          <p14:tracePt t="167458" x="4019550" y="3746500"/>
          <p14:tracePt t="167475" x="4006850" y="3759200"/>
          <p14:tracePt t="167492" x="3987800" y="3790950"/>
          <p14:tracePt t="167508" x="3968750" y="3810000"/>
          <p14:tracePt t="167541" x="3930650" y="3854450"/>
          <p14:tracePt t="167574" x="3917950" y="3873500"/>
          <p14:tracePt t="167608" x="3886200" y="3892550"/>
          <p14:tracePt t="167625" x="3867150" y="3905250"/>
          <p14:tracePt t="167641" x="3860800" y="3911600"/>
          <p14:tracePt t="167658" x="3841750" y="3917950"/>
          <p14:tracePt t="167675" x="3829050" y="3924300"/>
          <p14:tracePt t="167692" x="3822700" y="3937000"/>
          <p14:tracePt t="167708" x="3810000" y="3937000"/>
          <p14:tracePt t="167794" x="3803650" y="3937000"/>
          <p14:tracePt t="167801" x="3790950" y="3937000"/>
          <p14:tracePt t="167809" x="3778250" y="3937000"/>
          <p14:tracePt t="167825" x="3733800" y="3937000"/>
          <p14:tracePt t="167842" x="3651250" y="3917950"/>
          <p14:tracePt t="167858" x="3581400" y="3905250"/>
          <p14:tracePt t="167875" x="3511550" y="3886200"/>
          <p14:tracePt t="167891" x="3435350" y="3860800"/>
          <p14:tracePt t="167908" x="3390900" y="3829050"/>
          <p14:tracePt t="167926" x="3365500" y="3816350"/>
          <p14:tracePt t="167942" x="3308350" y="3771900"/>
          <p14:tracePt t="167958" x="3282950" y="3746500"/>
          <p14:tracePt t="167974" x="3244850" y="3727450"/>
          <p14:tracePt t="167992" x="3232150" y="3714750"/>
          <p14:tracePt t="168009" x="3219450" y="3714750"/>
          <p14:tracePt t="168025" x="3181350" y="3714750"/>
          <p14:tracePt t="168042" x="3149600" y="3714750"/>
          <p14:tracePt t="168058" x="3098800" y="3714750"/>
          <p14:tracePt t="168075" x="3067050" y="3702050"/>
          <p14:tracePt t="168092" x="3048000" y="3702050"/>
          <p14:tracePt t="168108" x="3009900" y="3689350"/>
          <p14:tracePt t="168125" x="2978150" y="3683000"/>
          <p14:tracePt t="168141" x="2927350" y="3676650"/>
          <p14:tracePt t="168158" x="2882900" y="3676650"/>
          <p14:tracePt t="168176" x="2825750" y="3676650"/>
          <p14:tracePt t="168192" x="2698750" y="3676650"/>
          <p14:tracePt t="168208" x="2578100" y="3676650"/>
          <p14:tracePt t="168225" x="2438400" y="3670300"/>
          <p14:tracePt t="168242" x="2336800" y="3644900"/>
          <p14:tracePt t="168259" x="2216150" y="3594100"/>
          <p14:tracePt t="168275" x="2038350" y="3460750"/>
          <p14:tracePt t="168292" x="1930400" y="3378200"/>
          <p14:tracePt t="168308" x="1803400" y="3308350"/>
          <p14:tracePt t="168325" x="1758950" y="3289300"/>
          <p14:tracePt t="168329" x="1746250" y="3282950"/>
          <p14:tracePt t="168342" x="1733550" y="3282950"/>
          <p14:tracePt t="168358" x="1720850" y="3270250"/>
          <p14:tracePt t="168377" x="1714500" y="3270250"/>
          <p14:tracePt t="168408" x="1714500" y="3276600"/>
          <p14:tracePt t="168425" x="1720850" y="3276600"/>
          <p14:tracePt t="168442" x="1784350" y="3308350"/>
          <p14:tracePt t="168458" x="1879600" y="3352800"/>
          <p14:tracePt t="168475" x="2101850" y="3448050"/>
          <p14:tracePt t="168491" x="2266950" y="3524250"/>
          <p14:tracePt t="168508" x="2501900" y="3657600"/>
          <p14:tracePt t="168525" x="2660650" y="3752850"/>
          <p14:tracePt t="168541" x="2806700" y="3848100"/>
          <p14:tracePt t="168558" x="2990850" y="3975100"/>
          <p14:tracePt t="168575" x="3073400" y="4038600"/>
          <p14:tracePt t="168591" x="3130550" y="4076700"/>
          <p14:tracePt t="168608" x="3149600" y="4083050"/>
          <p14:tracePt t="168836" x="3175000" y="4076700"/>
          <p14:tracePt t="168845" x="3200400" y="4057650"/>
          <p14:tracePt t="168858" x="3282950" y="4038600"/>
          <p14:tracePt t="168877" x="3441700" y="3994150"/>
          <p14:tracePt t="168891" x="3556000" y="3994150"/>
          <p14:tracePt t="168908" x="3695700" y="3994150"/>
          <p14:tracePt t="168925" x="3816350" y="4019550"/>
          <p14:tracePt t="168942" x="3962400" y="4044950"/>
          <p14:tracePt t="168959" x="4006850" y="4070350"/>
          <p14:tracePt t="168975" x="4076700" y="4083050"/>
          <p14:tracePt t="168991" x="4133850" y="4089400"/>
          <p14:tracePt t="169008" x="4216400" y="4089400"/>
          <p14:tracePt t="169025" x="4248150" y="4089400"/>
          <p14:tracePt t="169042" x="4260850" y="4089400"/>
          <p14:tracePt t="169058" x="4273550" y="4089400"/>
          <p14:tracePt t="169075" x="4279900" y="4089400"/>
          <p14:tracePt t="169432" x="4254500" y="4089400"/>
          <p14:tracePt t="169440" x="4235450" y="4083050"/>
          <p14:tracePt t="169449" x="4197350" y="4076700"/>
          <p14:tracePt t="169458" x="4165600" y="4070350"/>
          <p14:tracePt t="169475" x="4076700" y="4051300"/>
          <p14:tracePt t="169491" x="4044950" y="4044950"/>
          <p14:tracePt t="169508" x="4013200" y="4038600"/>
          <p14:tracePt t="169525" x="4006850" y="4032250"/>
          <p14:tracePt t="169558" x="4000500" y="4032250"/>
          <p14:tracePt t="169592" x="4000500" y="4025900"/>
          <p14:tracePt t="169625" x="4000500" y="3994150"/>
          <p14:tracePt t="169641" x="4006850" y="3917950"/>
          <p14:tracePt t="169658" x="4019550" y="3841750"/>
          <p14:tracePt t="169674" x="4064000" y="3689350"/>
          <p14:tracePt t="169691" x="4102100" y="3549650"/>
          <p14:tracePt t="169708" x="4152900" y="3384550"/>
          <p14:tracePt t="169724" x="4197350" y="3251200"/>
          <p14:tracePt t="169741" x="4254500" y="3117850"/>
          <p14:tracePt t="169758" x="4343400" y="2895600"/>
          <p14:tracePt t="169775" x="4400550" y="2762250"/>
          <p14:tracePt t="169791" x="4438650" y="2660650"/>
          <p14:tracePt t="169808" x="4502150" y="2476500"/>
          <p14:tracePt t="169825" x="4533900" y="2368550"/>
          <p14:tracePt t="169841" x="4572000" y="2254250"/>
          <p14:tracePt t="169858" x="4591050" y="2197100"/>
          <p14:tracePt t="169875" x="4603750" y="2165350"/>
          <p14:tracePt t="169892" x="4610100" y="2146300"/>
          <p14:tracePt t="169953" x="4610100" y="2152650"/>
          <p14:tracePt t="169961" x="4603750" y="2159000"/>
          <p14:tracePt t="169975" x="4597400" y="2184400"/>
          <p14:tracePt t="169992" x="4578350" y="2228850"/>
          <p14:tracePt t="170008" x="4521200" y="2362200"/>
          <p14:tracePt t="170025" x="4464050" y="2476500"/>
          <p14:tracePt t="170041" x="4349750" y="2679700"/>
          <p14:tracePt t="170058" x="4279900" y="2825750"/>
          <p14:tracePt t="170075" x="4197350" y="2990850"/>
          <p14:tracePt t="170092" x="4114800" y="3213100"/>
          <p14:tracePt t="170108" x="4076700" y="3346450"/>
          <p14:tracePt t="170125" x="4025900" y="3530600"/>
          <p14:tracePt t="170142" x="4000500" y="3632200"/>
          <p14:tracePt t="170158" x="3987800" y="3702050"/>
          <p14:tracePt t="170175" x="3981450" y="3784600"/>
          <p14:tracePt t="170192" x="3981450" y="3803650"/>
          <p14:tracePt t="170209" x="3975100" y="3822700"/>
          <p14:tracePt t="170225" x="3975100" y="3829050"/>
          <p14:tracePt t="170335" x="3975100" y="3835400"/>
          <p14:tracePt t="171332" x="3924300" y="3835400"/>
          <p14:tracePt t="171338" x="3835400" y="3835400"/>
          <p14:tracePt t="171346" x="3771900" y="3841750"/>
          <p14:tracePt t="171359" x="3708400" y="3841750"/>
          <p14:tracePt t="171375" x="3448050" y="3848100"/>
          <p14:tracePt t="171392" x="3289300" y="3848100"/>
          <p14:tracePt t="171408" x="3111500" y="3835400"/>
          <p14:tracePt t="171442" x="2914650" y="3816350"/>
          <p14:tracePt t="171475" x="2647950" y="3816350"/>
          <p14:tracePt t="171508" x="2508250" y="3810000"/>
          <p14:tracePt t="171525" x="2489200" y="3797300"/>
          <p14:tracePt t="171542" x="2463800" y="3790950"/>
          <p14:tracePt t="171560" x="2457450" y="3778250"/>
          <p14:tracePt t="171651" x="2470150" y="3778250"/>
          <p14:tracePt t="171658" x="2489200" y="3778250"/>
          <p14:tracePt t="171665" x="2508250" y="3784600"/>
          <p14:tracePt t="171675" x="2540000" y="3797300"/>
          <p14:tracePt t="171693" x="2654300" y="3841750"/>
          <p14:tracePt t="171708" x="2749550" y="3879850"/>
          <p14:tracePt t="171725" x="2832100" y="3917950"/>
          <p14:tracePt t="171742" x="2901950" y="3968750"/>
          <p14:tracePt t="171758" x="2927350" y="3975100"/>
          <p14:tracePt t="171775" x="2933700" y="3981450"/>
          <p14:tracePt t="171792" x="2933700" y="3987800"/>
          <p14:tracePt t="172678" x="2940050" y="3987800"/>
          <p14:tracePt t="172685" x="2946400" y="3987800"/>
          <p14:tracePt t="172692" x="2952750" y="3987800"/>
          <p14:tracePt t="172708" x="2965450" y="3987800"/>
          <p14:tracePt t="172725" x="2984500" y="3987800"/>
          <p14:tracePt t="172742" x="3022600" y="3987800"/>
          <p14:tracePt t="172758" x="3060700" y="3981450"/>
          <p14:tracePt t="172792" x="3175000" y="3968750"/>
          <p14:tracePt t="172825" x="3289300" y="3962400"/>
          <p14:tracePt t="172858" x="3435350" y="3975100"/>
          <p14:tracePt t="172875" x="3536950" y="3975100"/>
          <p14:tracePt t="172891" x="3632200" y="3968750"/>
          <p14:tracePt t="172908" x="3702050" y="3956050"/>
          <p14:tracePt t="172925" x="3752850" y="3949700"/>
          <p14:tracePt t="172942" x="3810000" y="3924300"/>
          <p14:tracePt t="172958" x="3841750" y="3911600"/>
          <p14:tracePt t="172975" x="3860800" y="3898900"/>
          <p14:tracePt t="172992" x="3886200" y="3892550"/>
          <p14:tracePt t="173008" x="3905250" y="3886200"/>
          <p14:tracePt t="173025" x="3917950" y="3886200"/>
          <p14:tracePt t="173060" x="3924300" y="3886200"/>
          <p14:tracePt t="173087" x="3930650" y="3886200"/>
          <p14:tracePt t="173164" x="3930650" y="3892550"/>
          <p14:tracePt t="173191" x="3924300" y="3892550"/>
          <p14:tracePt t="173197" x="3917950" y="3892550"/>
          <p14:tracePt t="173208" x="3905250" y="3892550"/>
          <p14:tracePt t="173225" x="3879850" y="3892550"/>
          <p14:tracePt t="173242" x="3854450" y="3898900"/>
          <p14:tracePt t="173259" x="3848100" y="3898900"/>
          <p14:tracePt t="173767" x="3841750" y="3898900"/>
          <p14:tracePt t="173780" x="3835400" y="3898900"/>
          <p14:tracePt t="173787" x="3829050" y="3898900"/>
          <p14:tracePt t="173795" x="3822700" y="3898900"/>
          <p14:tracePt t="173808" x="3816350" y="3898900"/>
          <p14:tracePt t="173825" x="3803650" y="3898900"/>
          <p14:tracePt t="173841" x="3797300" y="3898900"/>
          <p14:tracePt t="173875" x="3790950" y="3898900"/>
          <p14:tracePt t="173908" x="3790950" y="3892550"/>
          <p14:tracePt t="173941" x="3790950" y="3879850"/>
          <p14:tracePt t="173958" x="3790950" y="3854450"/>
          <p14:tracePt t="173975" x="3816350" y="3816350"/>
          <p14:tracePt t="173991" x="3822700" y="3790950"/>
          <p14:tracePt t="174008" x="3854450" y="3740150"/>
          <p14:tracePt t="174025" x="3886200" y="3721100"/>
          <p14:tracePt t="174042" x="3924300" y="3689350"/>
          <p14:tracePt t="174058" x="4013200" y="3632200"/>
          <p14:tracePt t="174075" x="4076700" y="3606800"/>
          <p14:tracePt t="174092" x="4127500" y="3575050"/>
          <p14:tracePt t="174109" x="4197350" y="3549650"/>
          <p14:tracePt t="174125" x="4241800" y="3536950"/>
          <p14:tracePt t="174142" x="4292600" y="3524250"/>
          <p14:tracePt t="174158" x="4330700" y="3524250"/>
          <p14:tracePt t="174175" x="4368800" y="3530600"/>
          <p14:tracePt t="174192" x="4419600" y="3549650"/>
          <p14:tracePt t="174209" x="4451350" y="3568700"/>
          <p14:tracePt t="174225" x="4464050" y="3587750"/>
          <p14:tracePt t="174242" x="4470400" y="3600450"/>
          <p14:tracePt t="174258" x="4483100" y="3619500"/>
          <p14:tracePt t="174275" x="4483100" y="3632200"/>
          <p14:tracePt t="174292" x="4483100" y="3644900"/>
          <p14:tracePt t="174308" x="4476750" y="3676650"/>
          <p14:tracePt t="174325" x="4457700" y="3702050"/>
          <p14:tracePt t="174342" x="4438650" y="3733800"/>
          <p14:tracePt t="174358" x="4419600" y="3746500"/>
          <p14:tracePt t="174375" x="4406900" y="3765550"/>
          <p14:tracePt t="174392" x="4387850" y="3778250"/>
          <p14:tracePt t="174408" x="4375150" y="3784600"/>
          <p14:tracePt t="174426" x="4375150" y="3790950"/>
          <p14:tracePt t="174442" x="4368800" y="3790950"/>
          <p14:tracePt t="174924" x="4356100" y="3790950"/>
          <p14:tracePt t="174931" x="4330700" y="3790950"/>
          <p14:tracePt t="174944" x="4318000" y="3797300"/>
          <p14:tracePt t="174959" x="4273550" y="3797300"/>
          <p14:tracePt t="174975" x="4229100" y="3797300"/>
          <p14:tracePt t="174993" x="4216400" y="3797300"/>
          <p14:tracePt t="175008" x="4203700" y="3797300"/>
          <p14:tracePt t="175083" x="4216400" y="3784600"/>
          <p14:tracePt t="175092" x="4222750" y="3765550"/>
          <p14:tracePt t="175125" x="4318000" y="3619500"/>
          <p14:tracePt t="175142" x="4375150" y="3562350"/>
          <p14:tracePt t="175158" x="4419600" y="3530600"/>
          <p14:tracePt t="175175" x="4546600" y="3492500"/>
          <p14:tracePt t="175192" x="4648200" y="3492500"/>
          <p14:tracePt t="175208" x="4813300" y="3505200"/>
          <p14:tracePt t="175225" x="4927600" y="3536950"/>
          <p14:tracePt t="175243" x="5010150" y="3562350"/>
          <p14:tracePt t="175259" x="5080000" y="3594100"/>
          <p14:tracePt t="175275" x="5092700" y="3606800"/>
          <p14:tracePt t="175292" x="5099050" y="3613150"/>
          <p14:tracePt t="175308" x="5099050" y="3619500"/>
          <p14:tracePt t="175376" x="5105400" y="3619500"/>
          <p14:tracePt t="175437" x="5105400" y="3625850"/>
          <p14:tracePt t="175562" x="5105400" y="3619500"/>
          <p14:tracePt t="176144" x="5086350" y="3619500"/>
          <p14:tracePt t="176151" x="5060950" y="3625850"/>
          <p14:tracePt t="176158" x="5029200" y="3632200"/>
          <p14:tracePt t="176175" x="4940300" y="3657600"/>
          <p14:tracePt t="176191" x="4851400" y="3676650"/>
          <p14:tracePt t="176208" x="4711700" y="3708400"/>
          <p14:tracePt t="176225" x="4603750" y="3727450"/>
          <p14:tracePt t="176258" x="4292600" y="3759200"/>
          <p14:tracePt t="176293" x="4038600" y="3778250"/>
          <p14:tracePt t="176325" x="3917950" y="3778250"/>
          <p14:tracePt t="176329" x="3898900" y="3778250"/>
          <p14:tracePt t="176342" x="3873500" y="3778250"/>
          <p14:tracePt t="176360" x="3854450" y="3771900"/>
          <p14:tracePt t="176375" x="3835400" y="3771900"/>
          <p14:tracePt t="176394" x="3829050" y="3771900"/>
          <p14:tracePt t="176425" x="3822700" y="3771900"/>
          <p14:tracePt t="176485" x="3816350" y="3771900"/>
          <p14:tracePt t="176492" x="3816350" y="3778250"/>
          <p14:tracePt t="176499" x="3816350" y="3784600"/>
          <p14:tracePt t="176508" x="3803650" y="3784600"/>
          <p14:tracePt t="176527" x="3778250" y="3829050"/>
          <p14:tracePt t="176542" x="3752850" y="3873500"/>
          <p14:tracePt t="176559" x="3733800" y="3905250"/>
          <p14:tracePt t="176575" x="3702050" y="3956050"/>
          <p14:tracePt t="176593" x="3689350" y="3981450"/>
          <p14:tracePt t="176610" x="3689350" y="3987800"/>
          <p14:tracePt t="176626" x="3683000" y="3994150"/>
          <p14:tracePt t="176694" x="3683000" y="3981450"/>
          <p14:tracePt t="176707" x="3695700" y="3962400"/>
          <p14:tracePt t="176715" x="3702050" y="3949700"/>
          <p14:tracePt t="176726" x="3721100" y="3924300"/>
          <p14:tracePt t="176742" x="3778250" y="3860800"/>
          <p14:tracePt t="176758" x="3822700" y="3822700"/>
          <p14:tracePt t="176776" x="3867150" y="3797300"/>
          <p14:tracePt t="176792" x="3943350" y="3765550"/>
          <p14:tracePt t="176809" x="4013200" y="3746500"/>
          <p14:tracePt t="176825" x="4114800" y="3733800"/>
          <p14:tracePt t="176842" x="4171950" y="3733800"/>
          <p14:tracePt t="176859" x="4229100" y="3733800"/>
          <p14:tracePt t="176875" x="4311650" y="3752850"/>
          <p14:tracePt t="176892" x="4375150" y="3771900"/>
          <p14:tracePt t="176910" x="4470400" y="3803650"/>
          <p14:tracePt t="176925" x="4540250" y="3841750"/>
          <p14:tracePt t="176942" x="4591050" y="3873500"/>
          <p14:tracePt t="176958" x="4648200" y="3949700"/>
          <p14:tracePt t="176975" x="4679950" y="4000500"/>
          <p14:tracePt t="176992" x="4711700" y="4057650"/>
          <p14:tracePt t="177008" x="4718050" y="4089400"/>
          <p14:tracePt t="177025" x="4724400" y="4102100"/>
          <p14:tracePt t="177042" x="4724400" y="4114800"/>
          <p14:tracePt t="177081" x="4724400" y="4121150"/>
          <p14:tracePt t="177172" x="4724400" y="4127500"/>
          <p14:tracePt t="178150" x="4768850" y="4102100"/>
          <p14:tracePt t="178157" x="4832350" y="4051300"/>
          <p14:tracePt t="178167" x="4889500" y="4006850"/>
          <p14:tracePt t="178175" x="4933950" y="3968750"/>
          <p14:tracePt t="178208" x="5410200" y="3746500"/>
          <p14:tracePt t="178242" x="5873750" y="3511550"/>
          <p14:tracePt t="178275" x="6235700" y="3333750"/>
          <p14:tracePt t="178292" x="6369050" y="3263900"/>
          <p14:tracePt t="178309" x="6565900" y="3181350"/>
          <p14:tracePt t="178325" x="6673850" y="3130550"/>
          <p14:tracePt t="178342" x="6775450" y="3086100"/>
          <p14:tracePt t="178358" x="6889750" y="3016250"/>
          <p14:tracePt t="178375" x="6921500" y="2997200"/>
          <p14:tracePt t="178392" x="6946900" y="2984500"/>
          <p14:tracePt t="178409" x="6953250" y="2978150"/>
          <p14:tracePt t="178456" x="6959600" y="2978150"/>
          <p14:tracePt t="178469" x="6965950" y="2959100"/>
          <p14:tracePt t="178476" x="6991350" y="2927350"/>
          <p14:tracePt t="178492" x="7023100" y="2882900"/>
          <p14:tracePt t="178510" x="7061200" y="2825750"/>
          <p14:tracePt t="178525" x="7112000" y="2781300"/>
          <p14:tracePt t="178542" x="7162800" y="2705100"/>
          <p14:tracePt t="178559" x="7200900" y="2654300"/>
          <p14:tracePt t="178576" x="7200900" y="2641600"/>
          <p14:tracePt t="178593" x="7207250" y="2635250"/>
          <p14:tracePt t="178609" x="7213600" y="2635250"/>
          <p14:tracePt t="178678" x="7207250" y="2628900"/>
          <p14:tracePt t="178685" x="7181850" y="2616200"/>
          <p14:tracePt t="178693" x="7150100" y="2597150"/>
          <p14:tracePt t="178709" x="7067550" y="2546350"/>
          <p14:tracePt t="178725" x="6946900" y="2508250"/>
          <p14:tracePt t="178742" x="6877050" y="2482850"/>
          <p14:tracePt t="178759" x="6832600" y="2470150"/>
          <p14:tracePt t="178776" x="6756400" y="2470150"/>
          <p14:tracePt t="178792" x="6699250" y="2476500"/>
          <p14:tracePt t="178809" x="6565900" y="2546350"/>
          <p14:tracePt t="178825" x="6483350" y="2590800"/>
          <p14:tracePt t="178843" x="6400800" y="2647950"/>
          <p14:tracePt t="178858" x="6305550" y="2717800"/>
          <p14:tracePt t="178875" x="6261100" y="2755900"/>
          <p14:tracePt t="178892" x="6203950" y="2800350"/>
          <p14:tracePt t="178908" x="6184900" y="2825750"/>
          <p14:tracePt t="178926" x="6165850" y="2851150"/>
          <p14:tracePt t="178942" x="6159500" y="2889250"/>
          <p14:tracePt t="178958" x="6159500" y="2901950"/>
          <p14:tracePt t="178975" x="6159500" y="2933700"/>
          <p14:tracePt t="178992" x="6184900" y="2959100"/>
          <p14:tracePt t="179009" x="6216650" y="3003550"/>
          <p14:tracePt t="179025" x="6286500" y="3054350"/>
          <p14:tracePt t="179042" x="6337300" y="3079750"/>
          <p14:tracePt t="179058" x="6413500" y="3098800"/>
          <p14:tracePt t="179075" x="6464300" y="3098800"/>
          <p14:tracePt t="179093" x="6502400" y="3098800"/>
          <p14:tracePt t="179109" x="6553200" y="3073400"/>
          <p14:tracePt t="179127" x="6584950" y="3054350"/>
          <p14:tracePt t="179142" x="6610350" y="3016250"/>
          <p14:tracePt t="179158" x="6623050" y="2990850"/>
          <p14:tracePt t="179176" x="6642100" y="2965450"/>
          <p14:tracePt t="179192" x="6648450" y="2940050"/>
          <p14:tracePt t="179209" x="6648450" y="2927350"/>
          <p14:tracePt t="179225" x="6648450" y="2921000"/>
          <p14:tracePt t="179289" x="6635750" y="2914650"/>
          <p14:tracePt t="179296" x="6629400" y="2914650"/>
          <p14:tracePt t="179309" x="6604000" y="2914650"/>
          <p14:tracePt t="179325" x="6559550" y="2914650"/>
          <p14:tracePt t="179328" x="6540500" y="2914650"/>
          <p14:tracePt t="179342" x="6502400" y="2927350"/>
          <p14:tracePt t="179358" x="6483350" y="2927350"/>
          <p14:tracePt t="179375" x="6470650" y="2927350"/>
          <p14:tracePt t="179587" x="6470650" y="2933700"/>
          <p14:tracePt t="179795" x="6470650" y="2940050"/>
          <p14:tracePt t="179821" x="6477000" y="2952750"/>
          <p14:tracePt t="179842" x="6489700" y="2971800"/>
          <p14:tracePt t="179876" x="6527800" y="3022600"/>
          <p14:tracePt t="179909" x="6553200" y="3060700"/>
          <p14:tracePt t="179943" x="6591300" y="3060700"/>
          <p14:tracePt t="179960" x="6635750" y="3028950"/>
          <p14:tracePt t="179976" x="6667500" y="2990850"/>
          <p14:tracePt t="179993" x="6680200" y="2959100"/>
          <p14:tracePt t="180009" x="6705600" y="2914650"/>
          <p14:tracePt t="180026" x="6718300" y="2882900"/>
          <p14:tracePt t="180043" x="6718300" y="2870200"/>
          <p14:tracePt t="180059" x="6718300" y="2857500"/>
          <p14:tracePt t="180100" x="6711950" y="2857500"/>
          <p14:tracePt t="180109" x="6705600" y="2857500"/>
          <p14:tracePt t="180126" x="6673850" y="2838450"/>
          <p14:tracePt t="180142" x="6635750" y="2832100"/>
          <p14:tracePt t="180159" x="6591300" y="2832100"/>
          <p14:tracePt t="180175" x="6508750" y="2844800"/>
          <p14:tracePt t="180192" x="6445250" y="2870200"/>
          <p14:tracePt t="180209" x="6394450" y="2895600"/>
          <p14:tracePt t="180226" x="6356350" y="2914650"/>
          <p14:tracePt t="180242" x="6337300" y="2933700"/>
          <p14:tracePt t="180259" x="6324600" y="2952750"/>
          <p14:tracePt t="180276" x="6311900" y="2971800"/>
          <p14:tracePt t="180293" x="6311900" y="2990850"/>
          <p14:tracePt t="180309" x="6311900" y="3003550"/>
          <p14:tracePt t="180564" x="6318250" y="2990850"/>
          <p14:tracePt t="180572" x="6324600" y="2978150"/>
          <p14:tracePt t="180579" x="6337300" y="2965450"/>
          <p14:tracePt t="180592" x="6362700" y="2940050"/>
          <p14:tracePt t="180609" x="6407150" y="2914650"/>
          <p14:tracePt t="180626" x="6445250" y="2882900"/>
          <p14:tracePt t="180643" x="6508750" y="2838450"/>
          <p14:tracePt t="180659" x="6546850" y="2819400"/>
          <p14:tracePt t="180676" x="6597650" y="2806700"/>
          <p14:tracePt t="180692" x="6616700" y="2806700"/>
          <p14:tracePt t="180709" x="6642100" y="2806700"/>
          <p14:tracePt t="180726" x="6667500" y="2825750"/>
          <p14:tracePt t="180742" x="6680200" y="2832100"/>
          <p14:tracePt t="180759" x="6686550" y="2838450"/>
          <p14:tracePt t="180776" x="6686550" y="2844800"/>
          <p14:tracePt t="180792" x="6699250" y="2851150"/>
          <p14:tracePt t="180809" x="6699250" y="2870200"/>
          <p14:tracePt t="180812" x="6699250" y="2882900"/>
          <p14:tracePt t="180826" x="6692900" y="2889250"/>
          <p14:tracePt t="180842" x="6667500" y="2921000"/>
          <p14:tracePt t="180859" x="6629400" y="2959100"/>
          <p14:tracePt t="180877" x="6553200" y="3022600"/>
          <p14:tracePt t="180892" x="6521450" y="3041650"/>
          <p14:tracePt t="180910" x="6489700" y="3060700"/>
          <p14:tracePt t="180926" x="6489700" y="3067050"/>
          <p14:tracePt t="180942" x="6483350" y="3067050"/>
          <p14:tracePt t="180959" x="6477000" y="3067050"/>
          <p14:tracePt t="180976" x="6451600" y="3079750"/>
          <p14:tracePt t="180992" x="6438900" y="3086100"/>
          <p14:tracePt t="181009" x="6426200" y="3086100"/>
          <p14:tracePt t="181265" x="6438900" y="3073400"/>
          <p14:tracePt t="181272" x="6457950" y="3054350"/>
          <p14:tracePt t="181279" x="6477000" y="3028950"/>
          <p14:tracePt t="181292" x="6508750" y="2990850"/>
          <p14:tracePt t="181309" x="6534150" y="2959100"/>
          <p14:tracePt t="181314" x="6553200" y="2952750"/>
          <p14:tracePt t="181326" x="6565900" y="2940050"/>
          <p14:tracePt t="181342" x="6616700" y="2908300"/>
          <p14:tracePt t="181359" x="6642100" y="2908300"/>
          <p14:tracePt t="181375" x="6686550" y="2908300"/>
          <p14:tracePt t="181393" x="6711950" y="2908300"/>
          <p14:tracePt t="181409" x="6750050" y="2921000"/>
          <p14:tracePt t="181426" x="6788150" y="2940050"/>
          <p14:tracePt t="181442" x="6800850" y="2952750"/>
          <p14:tracePt t="181459" x="6826250" y="2971800"/>
          <p14:tracePt t="181475" x="6826250" y="2984500"/>
          <p14:tracePt t="181492" x="6832600" y="3003550"/>
          <p14:tracePt t="181508" x="6832600" y="3016250"/>
          <p14:tracePt t="181525" x="6832600" y="3022600"/>
          <p14:tracePt t="181626" x="6832600" y="3028950"/>
          <p14:tracePt t="182567" x="6813550" y="3028950"/>
          <p14:tracePt t="182574" x="6788150" y="3028950"/>
          <p14:tracePt t="182581" x="6769100" y="3028950"/>
          <p14:tracePt t="182592" x="6750050" y="3028950"/>
          <p14:tracePt t="182608" x="6718300" y="3028950"/>
          <p14:tracePt t="182642" x="6680200" y="3028950"/>
          <p14:tracePt t="182676" x="6667500" y="3028950"/>
          <p14:tracePt t="182709" x="6629400" y="3022600"/>
          <p14:tracePt t="182726" x="6597650" y="3022600"/>
          <p14:tracePt t="182742" x="6534150" y="3016250"/>
          <p14:tracePt t="182759" x="6432550" y="3016250"/>
          <p14:tracePt t="182776" x="6311900" y="3016250"/>
          <p14:tracePt t="182792" x="6134100" y="3016250"/>
          <p14:tracePt t="182809" x="6013450" y="3028950"/>
          <p14:tracePt t="182825" x="5765800" y="3041650"/>
          <p14:tracePt t="182842" x="5607050" y="3067050"/>
          <p14:tracePt t="182860" x="5448300" y="3092450"/>
          <p14:tracePt t="182876" x="5181600" y="3136900"/>
          <p14:tracePt t="182893" x="5035550" y="3181350"/>
          <p14:tracePt t="182909" x="4838700" y="3238500"/>
          <p14:tracePt t="182927" x="4724400" y="3295650"/>
          <p14:tracePt t="182943" x="4597400" y="3371850"/>
          <p14:tracePt t="182959" x="4432300" y="3467100"/>
          <p14:tracePt t="182976" x="4349750" y="3524250"/>
          <p14:tracePt t="182992" x="4248150" y="3587750"/>
          <p14:tracePt t="183009" x="4191000" y="3619500"/>
          <p14:tracePt t="183027" x="4127500" y="3663950"/>
          <p14:tracePt t="183043" x="4032250" y="3714750"/>
          <p14:tracePt t="183059" x="3994150" y="3740150"/>
          <p14:tracePt t="183076" x="3956050" y="3765550"/>
          <p14:tracePt t="183093" x="3943350" y="3771900"/>
          <p14:tracePt t="183215" x="3943350" y="3778250"/>
          <p14:tracePt t="183263" x="3937000" y="3784600"/>
          <p14:tracePt t="183706" x="3937000" y="3778250"/>
          <p14:tracePt t="183726" x="3937000" y="3771900"/>
          <p14:tracePt t="183734" x="3937000" y="3765550"/>
          <p14:tracePt t="183742" x="3943350" y="3765550"/>
          <p14:tracePt t="183759" x="3956050" y="3759200"/>
          <p14:tracePt t="183775" x="3956050" y="3746500"/>
          <p14:tracePt t="183809" x="3962400" y="3733800"/>
          <p14:tracePt t="183843" x="3968750" y="3733800"/>
          <p14:tracePt t="183894" x="3962400" y="3733800"/>
          <p14:tracePt t="183908" x="3956050" y="3733800"/>
          <p14:tracePt t="183914" x="3943350" y="3733800"/>
          <p14:tracePt t="183926" x="3937000" y="3727450"/>
          <p14:tracePt t="183942" x="3898900" y="3727450"/>
          <p14:tracePt t="183959" x="3873500" y="3727450"/>
          <p14:tracePt t="183975" x="3854450" y="3727450"/>
          <p14:tracePt t="183992" x="3848100" y="3733800"/>
          <p14:tracePt t="184009" x="3841750" y="3740150"/>
          <p14:tracePt t="184026" x="3822700" y="3759200"/>
          <p14:tracePt t="184042" x="3810000" y="3778250"/>
          <p14:tracePt t="184059" x="3790950" y="3803650"/>
          <p14:tracePt t="184075" x="3771900" y="3841750"/>
          <p14:tracePt t="184092" x="3765550" y="3860800"/>
          <p14:tracePt t="184109" x="3765550" y="3892550"/>
          <p14:tracePt t="184125" x="3765550" y="3911600"/>
          <p14:tracePt t="184143" x="3765550" y="3949700"/>
          <p14:tracePt t="184159" x="3778250" y="3981450"/>
          <p14:tracePt t="184175" x="3797300" y="4000500"/>
          <p14:tracePt t="184192" x="3810000" y="4032250"/>
          <p14:tracePt t="184209" x="3835400" y="4051300"/>
          <p14:tracePt t="184226" x="3848100" y="4064000"/>
          <p14:tracePt t="184242" x="3892550" y="4064000"/>
          <p14:tracePt t="184259" x="3917950" y="4064000"/>
          <p14:tracePt t="184275" x="3962400" y="4064000"/>
          <p14:tracePt t="184292" x="4006850" y="4057650"/>
          <p14:tracePt t="184309" x="4064000" y="4038600"/>
          <p14:tracePt t="184326" x="4165600" y="3994150"/>
          <p14:tracePt t="184342" x="4229100" y="3956050"/>
          <p14:tracePt t="184346" x="4254500" y="3937000"/>
          <p14:tracePt t="184359" x="4305300" y="3886200"/>
          <p14:tracePt t="184375" x="4337050" y="3841750"/>
          <p14:tracePt t="184392" x="4349750" y="3816350"/>
          <p14:tracePt t="184409" x="4356100" y="3797300"/>
          <p14:tracePt t="184426" x="4362450" y="3797300"/>
          <p14:tracePt t="184442" x="4362450" y="3790950"/>
          <p14:tracePt t="184459" x="4362450" y="3752850"/>
          <p14:tracePt t="184475" x="4349750" y="3670300"/>
          <p14:tracePt t="184492" x="4318000" y="3625850"/>
          <p14:tracePt t="184509" x="4298950" y="3600450"/>
          <p14:tracePt t="184526" x="4267200" y="3568700"/>
          <p14:tracePt t="184542" x="4248150" y="3562350"/>
          <p14:tracePt t="184559" x="4210050" y="3562350"/>
          <p14:tracePt t="184575" x="4152900" y="3562350"/>
          <p14:tracePt t="184592" x="4095750" y="3575050"/>
          <p14:tracePt t="184609" x="4019550" y="3600450"/>
          <p14:tracePt t="184626" x="3975100" y="3606800"/>
          <p14:tracePt t="184642" x="3956050" y="3619500"/>
          <p14:tracePt t="184659" x="3949700" y="3619500"/>
          <p14:tracePt t="184676" x="3943350" y="3619500"/>
          <p14:tracePt t="184692" x="3937000" y="3619500"/>
          <p14:tracePt t="184709" x="3930650" y="3632200"/>
          <p14:tracePt t="184725" x="3917950" y="3651250"/>
          <p14:tracePt t="184742" x="3911600" y="3670300"/>
          <p14:tracePt t="184759" x="3898900" y="3695700"/>
          <p14:tracePt t="184775" x="3898900" y="3727450"/>
          <p14:tracePt t="184792" x="3898900" y="3752850"/>
          <p14:tracePt t="184809" x="3898900" y="3784600"/>
          <p14:tracePt t="184826" x="3905250" y="3810000"/>
          <p14:tracePt t="184842" x="3911600" y="3835400"/>
          <p14:tracePt t="184845" x="3911600" y="3841750"/>
          <p14:tracePt t="184859" x="3917950" y="3860800"/>
          <p14:tracePt t="184876" x="3924300" y="3867150"/>
          <p14:tracePt t="184892" x="3930650" y="3873500"/>
          <p14:tracePt t="185566" x="3924300" y="3873500"/>
          <p14:tracePt t="185572" x="3911600" y="3867150"/>
          <p14:tracePt t="185580" x="3905250" y="3860800"/>
          <p14:tracePt t="185593" x="3892550" y="3854450"/>
          <p14:tracePt t="185609" x="3879850" y="3848100"/>
          <p14:tracePt t="185626" x="3873500" y="3848100"/>
          <p14:tracePt t="185643" x="3867150" y="3841750"/>
          <p14:tracePt t="185676" x="3867150" y="3835400"/>
          <p14:tracePt t="185710" x="3822700" y="3765550"/>
          <p14:tracePt t="185743" x="3810000" y="3733800"/>
          <p14:tracePt t="185759" x="3810000" y="3721100"/>
          <p14:tracePt t="185775" x="3822700" y="3689350"/>
          <p14:tracePt t="185792" x="3835400" y="3663950"/>
          <p14:tracePt t="185809" x="3879850" y="3606800"/>
          <p14:tracePt t="185825" x="3905250" y="3575050"/>
          <p14:tracePt t="185842" x="3937000" y="3549650"/>
          <p14:tracePt t="185859" x="3949700" y="3543300"/>
          <p14:tracePt t="185875" x="3968750" y="3530600"/>
          <p14:tracePt t="185892" x="4000500" y="3524250"/>
          <p14:tracePt t="185909" x="4025900" y="3524250"/>
          <p14:tracePt t="185925" x="4057650" y="3536950"/>
          <p14:tracePt t="185943" x="4070350" y="3543300"/>
          <p14:tracePt t="185960" x="4089400" y="3556000"/>
          <p14:tracePt t="185976" x="4108450" y="3575050"/>
          <p14:tracePt t="185993" x="4114800" y="3587750"/>
          <p14:tracePt t="186009" x="4121150" y="3613150"/>
          <p14:tracePt t="186026" x="4127500" y="3651250"/>
          <p14:tracePt t="186044" x="4114800" y="3683000"/>
          <p14:tracePt t="186059" x="4102100" y="3702050"/>
          <p14:tracePt t="186076" x="4083050" y="3733800"/>
          <p14:tracePt t="186092" x="4064000" y="3759200"/>
          <p14:tracePt t="186109" x="4051300" y="3771900"/>
          <p14:tracePt t="186126" x="4038600" y="3790950"/>
          <p14:tracePt t="186143" x="4025900" y="3797300"/>
          <p14:tracePt t="186159" x="4019550" y="3803650"/>
          <p14:tracePt t="186193" x="4013200" y="3803650"/>
          <p14:tracePt t="186209" x="4000500" y="3803650"/>
          <p14:tracePt t="186226" x="3937000" y="3803650"/>
          <p14:tracePt t="186243" x="3879850" y="3803650"/>
          <p14:tracePt t="186259" x="3835400" y="3790950"/>
          <p14:tracePt t="186276" x="3810000" y="3784600"/>
          <p14:tracePt t="186293" x="3803650" y="3771900"/>
          <p14:tracePt t="186310" x="3784600" y="3752850"/>
          <p14:tracePt t="186326" x="3771900" y="3740150"/>
          <p14:tracePt t="186342" x="3752850" y="3702050"/>
          <p14:tracePt t="186359" x="3740150" y="3676650"/>
          <p14:tracePt t="186363" x="3740150" y="3670300"/>
          <p14:tracePt t="186376" x="3740150" y="3657600"/>
          <p14:tracePt t="186393" x="3740150" y="3625850"/>
          <p14:tracePt t="186409" x="3746500" y="3613150"/>
          <p14:tracePt t="186426" x="3759200" y="3587750"/>
          <p14:tracePt t="186443" x="3778250" y="3568700"/>
          <p14:tracePt t="186460" x="3797300" y="3536950"/>
          <p14:tracePt t="186476" x="3841750" y="3498850"/>
          <p14:tracePt t="186493" x="3867150" y="3479800"/>
          <p14:tracePt t="186509" x="3911600" y="3460750"/>
          <p14:tracePt t="186526" x="3937000" y="3454400"/>
          <p14:tracePt t="186543" x="3956050" y="3454400"/>
          <p14:tracePt t="186559" x="3987800" y="3454400"/>
          <p14:tracePt t="186576" x="4019550" y="3473450"/>
          <p14:tracePt t="186592" x="4051300" y="3505200"/>
          <p14:tracePt t="186609" x="4083050" y="3536950"/>
          <p14:tracePt t="186626" x="4102100" y="3575050"/>
          <p14:tracePt t="186643" x="4133850" y="3632200"/>
          <p14:tracePt t="186659" x="4152900" y="3676650"/>
          <p14:tracePt t="186676" x="4159250" y="3752850"/>
          <p14:tracePt t="186693" x="4159250" y="3810000"/>
          <p14:tracePt t="186709" x="4133850" y="3867150"/>
          <p14:tracePt t="186726" x="4095750" y="3917950"/>
          <p14:tracePt t="186744" x="4057650" y="3949700"/>
          <p14:tracePt t="186759" x="4032250" y="3975100"/>
          <p14:tracePt t="186776" x="4013200" y="3994150"/>
          <p14:tracePt t="186793" x="3987800" y="4006850"/>
          <p14:tracePt t="186810" x="3956050" y="4019550"/>
          <p14:tracePt t="186827" x="3937000" y="4019550"/>
          <p14:tracePt t="186842" x="3898900" y="4013200"/>
          <p14:tracePt t="186859" x="3873500" y="4000500"/>
          <p14:tracePt t="186862" x="3860800" y="3994150"/>
          <p14:tracePt t="186876" x="3829050" y="3968750"/>
          <p14:tracePt t="186892" x="3803650" y="3937000"/>
          <p14:tracePt t="186909" x="3790950" y="3911600"/>
          <p14:tracePt t="186925" x="3765550" y="3860800"/>
          <p14:tracePt t="186942" x="3765550" y="3822700"/>
          <p14:tracePt t="186959" x="3759200" y="3765550"/>
          <p14:tracePt t="186976" x="3759200" y="3746500"/>
          <p14:tracePt t="186992" x="3759200" y="3727450"/>
          <p14:tracePt t="187009" x="3765550" y="3708400"/>
          <p14:tracePt t="187026" x="3784600" y="3689350"/>
          <p14:tracePt t="187043" x="3803650" y="3670300"/>
          <p14:tracePt t="187059" x="3854450" y="3625850"/>
          <p14:tracePt t="187076" x="3892550" y="3606800"/>
          <p14:tracePt t="187093" x="3930650" y="3581400"/>
          <p14:tracePt t="187109" x="3949700" y="3568700"/>
          <p14:tracePt t="187126" x="3975100" y="3549650"/>
          <p14:tracePt t="187143" x="4006850" y="3543300"/>
          <p14:tracePt t="187160" x="4032250" y="3543300"/>
          <p14:tracePt t="187176" x="4070350" y="3549650"/>
          <p14:tracePt t="187193" x="4108450" y="3568700"/>
          <p14:tracePt t="187209" x="4152900" y="3613150"/>
          <p14:tracePt t="187226" x="4178300" y="3638550"/>
          <p14:tracePt t="187243" x="4203700" y="3670300"/>
          <p14:tracePt t="187259" x="4222750" y="3740150"/>
          <p14:tracePt t="187276" x="4235450" y="3790950"/>
          <p14:tracePt t="187292" x="4235450" y="3841750"/>
          <p14:tracePt t="187309" x="4216400" y="3911600"/>
          <p14:tracePt t="187327" x="4203700" y="3956050"/>
          <p14:tracePt t="187343" x="4171950" y="3994150"/>
          <p14:tracePt t="187359" x="4159250" y="4013200"/>
          <p14:tracePt t="187363" x="4152900" y="4019550"/>
          <p14:tracePt t="187377" x="4146550" y="4019550"/>
          <p14:tracePt t="187393" x="4146550" y="4025900"/>
          <p14:tracePt t="187452" x="4140200" y="4025900"/>
          <p14:tracePt t="187473" x="4127500" y="4025900"/>
          <p14:tracePt t="187480" x="4121150" y="4019550"/>
          <p14:tracePt t="187494" x="4102100" y="4013200"/>
          <p14:tracePt t="187509" x="4044950" y="4000500"/>
          <p14:tracePt t="187526" x="4013200" y="3987800"/>
          <p14:tracePt t="187542" x="3994150" y="3987800"/>
          <p14:tracePt t="187559" x="3987800" y="3987800"/>
          <p14:tracePt t="187577" x="3987800" y="3981450"/>
          <p14:tracePt t="187593" x="3968750" y="3981450"/>
          <p14:tracePt t="187609" x="3956050" y="3981450"/>
          <p14:tracePt t="187626" x="3854450" y="3981450"/>
          <p14:tracePt t="187643" x="3790950" y="3981450"/>
          <p14:tracePt t="187660" x="3752850" y="3975100"/>
          <p14:tracePt t="187676" x="3721100" y="3975100"/>
          <p14:tracePt t="187693" x="3708400" y="3975100"/>
          <p14:tracePt t="187709" x="3708400" y="3968750"/>
          <p14:tracePt t="187743" x="3702050" y="3968750"/>
          <p14:tracePt t="187759" x="3702050" y="3911600"/>
          <p14:tracePt t="187776" x="3689350" y="3841750"/>
          <p14:tracePt t="187792" x="3702050" y="3727450"/>
          <p14:tracePt t="187809" x="3714750" y="3676650"/>
          <p14:tracePt t="187827" x="3733800" y="3638550"/>
          <p14:tracePt t="187843" x="3790950" y="3581400"/>
          <p14:tracePt t="187860" x="3848100" y="3536950"/>
          <p14:tracePt t="187862" x="3886200" y="3511550"/>
          <p14:tracePt t="187876" x="3943350" y="3473450"/>
          <p14:tracePt t="187892" x="3994150" y="3448050"/>
          <p14:tracePt t="187909" x="4057650" y="3422650"/>
          <p14:tracePt t="187926" x="4095750" y="3416300"/>
          <p14:tracePt t="187943" x="4133850" y="3409950"/>
          <p14:tracePt t="187959" x="4197350" y="3409950"/>
          <p14:tracePt t="187976" x="4235450" y="3429000"/>
          <p14:tracePt t="187992" x="4311650" y="3486150"/>
          <p14:tracePt t="188009" x="4337050" y="3524250"/>
          <p14:tracePt t="188025" x="4362450" y="3568700"/>
          <p14:tracePt t="188042" x="4381500" y="3638550"/>
          <p14:tracePt t="188059" x="4381500" y="3683000"/>
          <p14:tracePt t="188075" x="4375150" y="3765550"/>
          <p14:tracePt t="188093" x="4356100" y="3822700"/>
          <p14:tracePt t="188109" x="4337050" y="3867150"/>
          <p14:tracePt t="188126" x="4305300" y="3911600"/>
          <p14:tracePt t="188144" x="4267200" y="3930650"/>
          <p14:tracePt t="188159" x="4235450" y="3949700"/>
          <p14:tracePt t="188176" x="4165600" y="3968750"/>
          <p14:tracePt t="188192" x="4133850" y="3975100"/>
          <p14:tracePt t="188209" x="4064000" y="3981450"/>
          <p14:tracePt t="188226" x="4025900" y="3981450"/>
          <p14:tracePt t="188243" x="3987800" y="3975100"/>
          <p14:tracePt t="188259" x="3917950" y="3930650"/>
          <p14:tracePt t="188276" x="3879850" y="3911600"/>
          <p14:tracePt t="188293" x="3829050" y="3867150"/>
          <p14:tracePt t="188309" x="3803650" y="3822700"/>
          <p14:tracePt t="188326" x="3784600" y="3771900"/>
          <p14:tracePt t="188343" x="3765550" y="3689350"/>
          <p14:tracePt t="188347" x="3765550" y="3657600"/>
          <p14:tracePt t="188360" x="3765550" y="3632200"/>
          <p14:tracePt t="188376" x="3765550" y="3562350"/>
          <p14:tracePt t="188393" x="3778250" y="3524250"/>
          <p14:tracePt t="188409" x="3810000" y="3492500"/>
          <p14:tracePt t="188426" x="3867150" y="3435350"/>
          <p14:tracePt t="188443" x="3917950" y="3409950"/>
          <p14:tracePt t="188459" x="3994150" y="3378200"/>
          <p14:tracePt t="188476" x="4038600" y="3365500"/>
          <p14:tracePt t="188492" x="4102100" y="3365500"/>
          <p14:tracePt t="188509" x="4152900" y="3384550"/>
          <p14:tracePt t="188527" x="4216400" y="3416300"/>
          <p14:tracePt t="188543" x="4286250" y="3511550"/>
          <p14:tracePt t="188559" x="4330700" y="3575050"/>
          <p14:tracePt t="188576" x="4368800" y="3651250"/>
          <p14:tracePt t="188593" x="4375150" y="3721100"/>
          <p14:tracePt t="188610" x="4375150" y="3797300"/>
          <p14:tracePt t="188626" x="4356100" y="3905250"/>
          <p14:tracePt t="188645" x="4311650" y="3994150"/>
          <p14:tracePt t="188659" x="4279900" y="4038600"/>
          <p14:tracePt t="188676" x="4235450" y="4070350"/>
          <p14:tracePt t="188694" x="4203700" y="4095750"/>
          <p14:tracePt t="188709" x="4146550" y="4127500"/>
          <p14:tracePt t="188726" x="4121150" y="4140200"/>
          <p14:tracePt t="188742" x="4064000" y="4140200"/>
          <p14:tracePt t="188759" x="4032250" y="4133850"/>
          <p14:tracePt t="188776" x="4000500" y="4114800"/>
          <p14:tracePt t="188793" x="3956050" y="4083050"/>
          <p14:tracePt t="188809" x="3937000" y="4064000"/>
          <p14:tracePt t="188826" x="3905250" y="4013200"/>
          <p14:tracePt t="188843" x="3892550" y="3968750"/>
          <p14:tracePt t="188859" x="3892550" y="3911600"/>
          <p14:tracePt t="188862" x="3892550" y="3879850"/>
          <p14:tracePt t="188876" x="3911600" y="3822700"/>
          <p14:tracePt t="188893" x="3930650" y="3771900"/>
          <p14:tracePt t="188909" x="3981450" y="3708400"/>
          <p14:tracePt t="188926" x="4006850" y="3676650"/>
          <p14:tracePt t="188944" x="4064000" y="3644900"/>
          <p14:tracePt t="188959" x="4095750" y="3632200"/>
          <p14:tracePt t="188976" x="4127500" y="3625850"/>
          <p14:tracePt t="188993" x="4165600" y="3625850"/>
          <p14:tracePt t="189009" x="4197350" y="3625850"/>
          <p14:tracePt t="189027" x="4229100" y="3644900"/>
          <p14:tracePt t="189043" x="4279900" y="3689350"/>
          <p14:tracePt t="189059" x="4311650" y="3714750"/>
          <p14:tracePt t="189076" x="4330700" y="3771900"/>
          <p14:tracePt t="189092" x="4337050" y="3803650"/>
          <p14:tracePt t="189109" x="4337050" y="3854450"/>
          <p14:tracePt t="189125" x="4330700" y="3892550"/>
          <p14:tracePt t="189143" x="4318000" y="3924300"/>
          <p14:tracePt t="189159" x="4273550" y="3987800"/>
          <p14:tracePt t="189176" x="4235450" y="4025900"/>
          <p14:tracePt t="189192" x="4191000" y="4051300"/>
          <p14:tracePt t="189209" x="4127500" y="4076700"/>
          <p14:tracePt t="189226" x="4095750" y="4089400"/>
          <p14:tracePt t="189243" x="4057650" y="4102100"/>
          <p14:tracePt t="189259" x="4032250" y="4102100"/>
          <p14:tracePt t="189276" x="3981450" y="4089400"/>
          <p14:tracePt t="189293" x="3956050" y="4076700"/>
          <p14:tracePt t="189310" x="3924300" y="4057650"/>
          <p14:tracePt t="189326" x="3892550" y="3994150"/>
          <p14:tracePt t="189343" x="3879850" y="3968750"/>
          <p14:tracePt t="189359" x="3873500" y="3898900"/>
          <p14:tracePt t="189376" x="3873500" y="3829050"/>
          <p14:tracePt t="189381" x="3886200" y="3797300"/>
          <p14:tracePt t="189398" x="3911600" y="3740150"/>
          <p14:tracePt t="189409" x="3949700" y="3689350"/>
          <p14:tracePt t="189426" x="3975100" y="3663950"/>
          <p14:tracePt t="189442" x="4032250" y="3644900"/>
          <p14:tracePt t="189459" x="4064000" y="3644900"/>
          <p14:tracePt t="189477" x="4089400" y="3644900"/>
          <p14:tracePt t="189493" x="4140200" y="3663950"/>
          <p14:tracePt t="189509" x="4159250" y="3689350"/>
          <p14:tracePt t="189526" x="4184650" y="3721100"/>
          <p14:tracePt t="189543" x="4203700" y="3790950"/>
          <p14:tracePt t="189560" x="4203700" y="3835400"/>
          <p14:tracePt t="189576" x="4191000" y="3930650"/>
          <p14:tracePt t="189593" x="4171950" y="3981450"/>
          <p14:tracePt t="189609" x="4127500" y="4057650"/>
          <p14:tracePt t="189626" x="4095750" y="4102100"/>
          <p14:tracePt t="189644" x="4057650" y="4152900"/>
          <p14:tracePt t="189659" x="4025900" y="4165600"/>
          <p14:tracePt t="189676" x="4006850" y="4178300"/>
          <p14:tracePt t="189692" x="3949700" y="4191000"/>
          <p14:tracePt t="189709" x="3905250" y="4197350"/>
          <p14:tracePt t="189727" x="3867150" y="4197350"/>
          <p14:tracePt t="189742" x="3803650" y="4159250"/>
          <p14:tracePt t="189759" x="3784600" y="4140200"/>
          <p14:tracePt t="189776" x="3746500" y="4102100"/>
          <p14:tracePt t="189793" x="3733800" y="4064000"/>
          <p14:tracePt t="189810" x="3733800" y="4019550"/>
          <p14:tracePt t="189826" x="3727450" y="3930650"/>
          <p14:tracePt t="189845" x="3746500" y="3810000"/>
          <p14:tracePt t="189859" x="3759200" y="3752850"/>
          <p14:tracePt t="189876" x="3784600" y="3721100"/>
          <p14:tracePt t="189892" x="3810000" y="3689350"/>
          <p14:tracePt t="189909" x="3879850" y="3651250"/>
          <p14:tracePt t="189926" x="3937000" y="3638550"/>
          <p14:tracePt t="189942" x="4006850" y="3632200"/>
          <p14:tracePt t="189959" x="4032250" y="3632200"/>
          <p14:tracePt t="189976" x="4051300" y="3644900"/>
          <p14:tracePt t="189993" x="4089400" y="3670300"/>
          <p14:tracePt t="190009" x="4095750" y="3702050"/>
          <p14:tracePt t="190026" x="4102100" y="3759200"/>
          <p14:tracePt t="190043" x="4095750" y="3810000"/>
          <p14:tracePt t="190059" x="4076700" y="3848100"/>
          <p14:tracePt t="190076" x="4057650" y="3911600"/>
          <p14:tracePt t="190093" x="4032250" y="3937000"/>
          <p14:tracePt t="190109" x="4013200" y="3949700"/>
          <p14:tracePt t="190126" x="4006850" y="3956050"/>
          <p14:tracePt t="190142" x="4006850" y="3962400"/>
          <p14:tracePt t="190163" x="4000500" y="3962400"/>
          <p14:tracePt t="190198" x="3994150" y="3962400"/>
          <p14:tracePt t="190211" x="3981450" y="3962400"/>
          <p14:tracePt t="190218" x="3949700" y="3956050"/>
          <p14:tracePt t="190225" x="3924300" y="3949700"/>
          <p14:tracePt t="190243" x="3873500" y="3937000"/>
          <p14:tracePt t="190259" x="3848100" y="3924300"/>
          <p14:tracePt t="190275" x="3822700" y="3917950"/>
          <p14:tracePt t="191027" x="3810000" y="3911600"/>
          <p14:tracePt t="191036" x="3803650" y="3892550"/>
          <p14:tracePt t="191043" x="3803650" y="3867150"/>
          <p14:tracePt t="191059" x="3784600" y="3829050"/>
          <p14:tracePt t="191076" x="3784600" y="3810000"/>
          <p14:tracePt t="191094" x="3778250" y="3797300"/>
          <p14:tracePt t="191109" x="3778250" y="3778250"/>
          <p14:tracePt t="191143" x="3803650" y="3695700"/>
          <p14:tracePt t="191177" x="3867150" y="3594100"/>
          <p14:tracePt t="191210" x="3949700" y="3530600"/>
          <p14:tracePt t="191226" x="4013200" y="3524250"/>
          <p14:tracePt t="191242" x="4038600" y="3524250"/>
          <p14:tracePt t="191259" x="4083050" y="3524250"/>
          <p14:tracePt t="191276" x="4114800" y="3536950"/>
          <p14:tracePt t="191293" x="4133850" y="3549650"/>
          <p14:tracePt t="191309" x="4165600" y="3581400"/>
          <p14:tracePt t="191326" x="4178300" y="3600450"/>
          <p14:tracePt t="191342" x="4184650" y="3632200"/>
          <p14:tracePt t="191359" x="4184650" y="3657600"/>
          <p14:tracePt t="191376" x="4184650" y="3689350"/>
          <p14:tracePt t="191393" x="4178300" y="3714750"/>
          <p14:tracePt t="191409" x="4171950" y="3727450"/>
          <p14:tracePt t="191427" x="4165600" y="3733800"/>
          <p14:tracePt t="191443" x="4140200" y="3765550"/>
          <p14:tracePt t="191459" x="4140200" y="3771900"/>
          <p14:tracePt t="191476" x="4127500" y="3778250"/>
          <p14:tracePt t="191493" x="4121150" y="3784600"/>
          <p14:tracePt t="191527" x="4108450" y="3797300"/>
          <p14:tracePt t="191544" x="4095750" y="3797300"/>
          <p14:tracePt t="191559" x="4083050" y="3810000"/>
          <p14:tracePt t="191576" x="4083050" y="3816350"/>
          <p14:tracePt t="191593" x="4057650" y="3829050"/>
          <p14:tracePt t="191610" x="4006850" y="3835400"/>
          <p14:tracePt t="191628" x="3981450" y="3835400"/>
          <p14:tracePt t="191643" x="3943350" y="3829050"/>
          <p14:tracePt t="191660" x="3917950" y="3822700"/>
          <p14:tracePt t="191677" x="3892550" y="3810000"/>
          <p14:tracePt t="191693" x="3860800" y="3765550"/>
          <p14:tracePt t="191711" x="3841750" y="3733800"/>
          <p14:tracePt t="191726" x="3816350" y="3670300"/>
          <p14:tracePt t="191743" x="3810000" y="3632200"/>
          <p14:tracePt t="191759" x="3810000" y="3581400"/>
          <p14:tracePt t="191776" x="3835400" y="3530600"/>
          <p14:tracePt t="191793" x="3854450" y="3492500"/>
          <p14:tracePt t="191809" x="3905250" y="3467100"/>
          <p14:tracePt t="191827" x="3937000" y="3454400"/>
          <p14:tracePt t="191843" x="3962400" y="3454400"/>
          <p14:tracePt t="191859" x="4019550" y="3467100"/>
          <p14:tracePt t="191877" x="4057650" y="3492500"/>
          <p14:tracePt t="191880" x="4070350" y="3517900"/>
          <p14:tracePt t="191893" x="4095750" y="3581400"/>
          <p14:tracePt t="191909" x="4114800" y="3644900"/>
          <p14:tracePt t="191926" x="4114800" y="3708400"/>
          <p14:tracePt t="191943" x="4102100" y="3829050"/>
          <p14:tracePt t="191960" x="4064000" y="3892550"/>
          <p14:tracePt t="191976" x="4013200" y="3956050"/>
          <p14:tracePt t="191993" x="3981450" y="3981450"/>
          <p14:tracePt t="192009" x="3943350" y="4000500"/>
          <p14:tracePt t="192026" x="3917950" y="4000500"/>
          <p14:tracePt t="192044" x="3886200" y="4006850"/>
          <p14:tracePt t="192060" x="3860800" y="4000500"/>
          <p14:tracePt t="192077" x="3848100" y="3987800"/>
          <p14:tracePt t="192093" x="3829050" y="3975100"/>
          <p14:tracePt t="192110" x="3810000" y="3943350"/>
          <p14:tracePt t="192127" x="3803650" y="3905250"/>
          <p14:tracePt t="192143" x="3810000" y="3848100"/>
          <p14:tracePt t="192160" x="3816350" y="3822700"/>
          <p14:tracePt t="192176" x="3848100" y="3790950"/>
          <p14:tracePt t="192193" x="3860800" y="3784600"/>
          <p14:tracePt t="192210" x="3873500" y="37846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1|1.2|35.5|4|4.4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6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9.5|6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8|6.6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4.7|16.2|8|2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9.2|57|72|3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2|14.8|30.7|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9|112.6|4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882</Words>
  <Application>Microsoft Office PowerPoint</Application>
  <PresentationFormat>On-screen Show (4:3)</PresentationFormat>
  <Paragraphs>139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Default Design</vt:lpstr>
      <vt:lpstr>Epidemiology and prevention part 2</vt:lpstr>
      <vt:lpstr>Levels of prevention</vt:lpstr>
      <vt:lpstr>Secondary prevention</vt:lpstr>
      <vt:lpstr>Secondary prevention</vt:lpstr>
      <vt:lpstr>Screening</vt:lpstr>
      <vt:lpstr>Screening</vt:lpstr>
      <vt:lpstr>Screening</vt:lpstr>
      <vt:lpstr>Screening</vt:lpstr>
      <vt:lpstr>Sensitivity and Specificity</vt:lpstr>
      <vt:lpstr>Sensitivity and Specificity</vt:lpstr>
      <vt:lpstr>Sensitivity and Specificity</vt:lpstr>
      <vt:lpstr>Sensitivity and Specificity</vt:lpstr>
      <vt:lpstr>Sensitivity and Specificity</vt:lpstr>
      <vt:lpstr>Example</vt:lpstr>
      <vt:lpstr>Example</vt:lpstr>
      <vt:lpstr>Sensitivity and Specificity</vt:lpstr>
      <vt:lpstr>Sensitivity and Specificity</vt:lpstr>
      <vt:lpstr>Predictive value</vt:lpstr>
      <vt:lpstr>Tertiary prevention</vt:lpstr>
      <vt:lpstr>Conclusions</vt:lpstr>
    </vt:vector>
  </TitlesOfParts>
  <Company>SMiS,UiB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Epidemiology and prevention</dc:title>
  <dc:creator>Lina El-Khairy</dc:creator>
  <cp:lastModifiedBy>PC</cp:lastModifiedBy>
  <cp:revision>22</cp:revision>
  <dcterms:created xsi:type="dcterms:W3CDTF">2004-11-28T11:55:42Z</dcterms:created>
  <dcterms:modified xsi:type="dcterms:W3CDTF">2020-04-13T15:46:18Z</dcterms:modified>
</cp:coreProperties>
</file>