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60" r:id="rId4"/>
    <p:sldId id="270" r:id="rId5"/>
    <p:sldId id="259" r:id="rId6"/>
    <p:sldId id="261" r:id="rId7"/>
    <p:sldId id="262" r:id="rId8"/>
    <p:sldId id="268" r:id="rId9"/>
    <p:sldId id="273" r:id="rId10"/>
    <p:sldId id="272" r:id="rId11"/>
    <p:sldId id="271" r:id="rId12"/>
    <p:sldId id="275" r:id="rId13"/>
    <p:sldId id="284" r:id="rId14"/>
    <p:sldId id="264" r:id="rId15"/>
    <p:sldId id="263" r:id="rId16"/>
    <p:sldId id="266" r:id="rId17"/>
    <p:sldId id="267" r:id="rId18"/>
    <p:sldId id="282" r:id="rId19"/>
    <p:sldId id="276" r:id="rId20"/>
    <p:sldId id="281" r:id="rId21"/>
    <p:sldId id="283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نمط ذو سمات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نمط ذو سمات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نمط ذو سمات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6721" autoAdjust="0"/>
    <p:restoredTop sz="93548" autoAdjust="0"/>
  </p:normalViewPr>
  <p:slideViewPr>
    <p:cSldViewPr>
      <p:cViewPr varScale="1">
        <p:scale>
          <a:sx n="73" d="100"/>
          <a:sy n="73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6F7E0-6E18-439D-B1BE-6E8CB94F1210}" type="doc">
      <dgm:prSet loTypeId="urn:microsoft.com/office/officeart/2005/8/layout/hierarchy1" loCatId="hierarchy" qsTypeId="urn:microsoft.com/office/officeart/2005/8/quickstyle/3d2" qsCatId="3D" csTypeId="urn:microsoft.com/office/officeart/2005/8/colors/accent4_4" csCatId="accent4" phldr="1"/>
      <dgm:spPr/>
      <dgm:t>
        <a:bodyPr/>
        <a:lstStyle/>
        <a:p>
          <a:pPr rtl="1"/>
          <a:endParaRPr lang="ar-SA"/>
        </a:p>
      </dgm:t>
    </dgm:pt>
    <dgm:pt modelId="{8524E2FC-9FB5-4719-BAFC-250E4DF3A930}">
      <dgm:prSet phldrT="[نص]" custT="1"/>
      <dgm:spPr/>
      <dgm:t>
        <a:bodyPr/>
        <a:lstStyle/>
        <a:p>
          <a:pPr rtl="1"/>
          <a:r>
            <a:rPr lang="en-US" sz="2400" b="1" i="0" smtClean="0"/>
            <a:t>Causes of pneumonia</a:t>
          </a:r>
          <a:endParaRPr lang="ar-SA" sz="2400" dirty="0"/>
        </a:p>
      </dgm:t>
    </dgm:pt>
    <dgm:pt modelId="{B6A9FC46-6C1C-4FC2-A09F-C1C747C28BCF}" type="parTrans" cxnId="{1D24B0EF-E76E-43AD-9199-581A258B87AC}">
      <dgm:prSet/>
      <dgm:spPr/>
      <dgm:t>
        <a:bodyPr/>
        <a:lstStyle/>
        <a:p>
          <a:pPr rtl="1"/>
          <a:endParaRPr lang="ar-SA"/>
        </a:p>
      </dgm:t>
    </dgm:pt>
    <dgm:pt modelId="{14B63B39-7CD9-4D49-B548-3A057C03D093}" type="sibTrans" cxnId="{1D24B0EF-E76E-43AD-9199-581A258B87AC}">
      <dgm:prSet/>
      <dgm:spPr/>
      <dgm:t>
        <a:bodyPr/>
        <a:lstStyle/>
        <a:p>
          <a:pPr rtl="1"/>
          <a:endParaRPr lang="ar-SA"/>
        </a:p>
      </dgm:t>
    </dgm:pt>
    <dgm:pt modelId="{13798698-2409-4068-A979-7D8EAF4161D7}">
      <dgm:prSet phldrT="[نص]" custT="1"/>
      <dgm:spPr/>
      <dgm:t>
        <a:bodyPr/>
        <a:lstStyle/>
        <a:p>
          <a:pPr rtl="1"/>
          <a:r>
            <a:rPr lang="en-US" sz="2000" b="0" i="0" dirty="0" smtClean="0"/>
            <a:t>where or how it was acquired.</a:t>
          </a:r>
          <a:endParaRPr lang="ar-SA" sz="2000" dirty="0"/>
        </a:p>
      </dgm:t>
    </dgm:pt>
    <dgm:pt modelId="{C08BDB21-D48A-4FCA-83F6-5E0FA61946FE}" type="parTrans" cxnId="{A21A27C4-B68B-4638-9697-1F85BA785F2A}">
      <dgm:prSet/>
      <dgm:spPr/>
      <dgm:t>
        <a:bodyPr/>
        <a:lstStyle/>
        <a:p>
          <a:pPr rtl="1"/>
          <a:endParaRPr lang="ar-SA"/>
        </a:p>
      </dgm:t>
    </dgm:pt>
    <dgm:pt modelId="{1339BFC9-5D2E-4871-9F21-CD003FAB4926}" type="sibTrans" cxnId="{A21A27C4-B68B-4638-9697-1F85BA785F2A}">
      <dgm:prSet/>
      <dgm:spPr/>
      <dgm:t>
        <a:bodyPr/>
        <a:lstStyle/>
        <a:p>
          <a:pPr rtl="1"/>
          <a:endParaRPr lang="ar-SA"/>
        </a:p>
      </dgm:t>
    </dgm:pt>
    <dgm:pt modelId="{A6D87EAE-E94A-4DB5-AB98-148B2D36F8A6}">
      <dgm:prSet phldrT="[نص]"/>
      <dgm:spPr/>
      <dgm:t>
        <a:bodyPr/>
        <a:lstStyle/>
        <a:p>
          <a:pPr rtl="1"/>
          <a:r>
            <a:rPr lang="en-US" b="1" i="0" dirty="0" smtClean="0"/>
            <a:t>Ventilator-associated pneumonia (VAP)</a:t>
          </a:r>
          <a:endParaRPr lang="ar-SA" dirty="0"/>
        </a:p>
      </dgm:t>
    </dgm:pt>
    <dgm:pt modelId="{2717265D-C6BE-49E9-8AEE-1CB9F96EE139}" type="parTrans" cxnId="{D6F97959-F291-47F9-A398-B65189D6DE18}">
      <dgm:prSet/>
      <dgm:spPr/>
      <dgm:t>
        <a:bodyPr/>
        <a:lstStyle/>
        <a:p>
          <a:pPr rtl="1"/>
          <a:endParaRPr lang="ar-SA"/>
        </a:p>
      </dgm:t>
    </dgm:pt>
    <dgm:pt modelId="{06FB9247-0B40-4A9B-A704-8014E2774D50}" type="sibTrans" cxnId="{D6F97959-F291-47F9-A398-B65189D6DE18}">
      <dgm:prSet/>
      <dgm:spPr/>
      <dgm:t>
        <a:bodyPr/>
        <a:lstStyle/>
        <a:p>
          <a:pPr rtl="1"/>
          <a:endParaRPr lang="ar-SA"/>
        </a:p>
      </dgm:t>
    </dgm:pt>
    <dgm:pt modelId="{DB64E00C-A9DC-4D8C-9DF0-A7D65DDC92E4}">
      <dgm:prSet phldrT="[نص]"/>
      <dgm:spPr/>
      <dgm:t>
        <a:bodyPr/>
        <a:lstStyle/>
        <a:p>
          <a:pPr rtl="1"/>
          <a:r>
            <a:rPr lang="en-US" b="1" i="0" dirty="0" smtClean="0"/>
            <a:t>Hospital-acquired pneumonia (HAP)</a:t>
          </a:r>
          <a:endParaRPr lang="ar-SA" dirty="0"/>
        </a:p>
      </dgm:t>
    </dgm:pt>
    <dgm:pt modelId="{37C0E25A-DCFD-4FE1-9B19-FA29B2A1AA77}" type="parTrans" cxnId="{DFF8683E-7505-41A7-98D7-F04238FDDD4E}">
      <dgm:prSet/>
      <dgm:spPr/>
      <dgm:t>
        <a:bodyPr/>
        <a:lstStyle/>
        <a:p>
          <a:pPr rtl="1"/>
          <a:endParaRPr lang="ar-SA"/>
        </a:p>
      </dgm:t>
    </dgm:pt>
    <dgm:pt modelId="{A02854A0-4F35-4BBB-A42B-D640F611BAF6}" type="sibTrans" cxnId="{DFF8683E-7505-41A7-98D7-F04238FDDD4E}">
      <dgm:prSet/>
      <dgm:spPr/>
      <dgm:t>
        <a:bodyPr/>
        <a:lstStyle/>
        <a:p>
          <a:pPr rtl="1"/>
          <a:endParaRPr lang="ar-SA"/>
        </a:p>
      </dgm:t>
    </dgm:pt>
    <dgm:pt modelId="{2E69F1E3-EF2C-4719-A36F-2FF73ECD578D}">
      <dgm:prSet phldrT="[نص]" custT="1"/>
      <dgm:spPr/>
      <dgm:t>
        <a:bodyPr/>
        <a:lstStyle/>
        <a:p>
          <a:pPr rtl="1"/>
          <a:r>
            <a:rPr lang="en-US" sz="2000" b="0" i="0" dirty="0" smtClean="0"/>
            <a:t>types of infectious agents</a:t>
          </a:r>
          <a:r>
            <a:rPr lang="en-US" sz="1200" b="0" i="0" dirty="0" smtClean="0"/>
            <a:t> </a:t>
          </a:r>
          <a:endParaRPr lang="ar-SA" sz="1200" dirty="0"/>
        </a:p>
      </dgm:t>
    </dgm:pt>
    <dgm:pt modelId="{44A8CB9E-AA9F-4580-9959-777243CEF0CC}" type="parTrans" cxnId="{F21A035F-6101-453D-89C7-2AC30636589D}">
      <dgm:prSet/>
      <dgm:spPr/>
      <dgm:t>
        <a:bodyPr/>
        <a:lstStyle/>
        <a:p>
          <a:pPr rtl="1"/>
          <a:endParaRPr lang="ar-SA"/>
        </a:p>
      </dgm:t>
    </dgm:pt>
    <dgm:pt modelId="{25CF4201-6D8A-43C7-80D1-43B5E544F3F0}" type="sibTrans" cxnId="{F21A035F-6101-453D-89C7-2AC30636589D}">
      <dgm:prSet/>
      <dgm:spPr/>
      <dgm:t>
        <a:bodyPr/>
        <a:lstStyle/>
        <a:p>
          <a:pPr rtl="1"/>
          <a:endParaRPr lang="ar-SA"/>
        </a:p>
      </dgm:t>
    </dgm:pt>
    <dgm:pt modelId="{5D010D11-F9EB-4ACA-9EB6-90E3D4F04293}">
      <dgm:prSet phldrT="[نص]"/>
      <dgm:spPr/>
      <dgm:t>
        <a:bodyPr/>
        <a:lstStyle/>
        <a:p>
          <a:pPr rtl="1"/>
          <a:r>
            <a:rPr lang="en-US" b="0" i="0" dirty="0" smtClean="0"/>
            <a:t>.</a:t>
          </a:r>
          <a:r>
            <a:rPr lang="en-US" b="1" i="0" dirty="0" smtClean="0"/>
            <a:t>Bacterial pneumonia</a:t>
          </a:r>
          <a:endParaRPr lang="ar-SA" dirty="0"/>
        </a:p>
      </dgm:t>
    </dgm:pt>
    <dgm:pt modelId="{24DA23CD-624C-4F95-95E5-7C3A9E7F6D88}" type="parTrans" cxnId="{905705E3-5969-462A-9114-237027A3B2E9}">
      <dgm:prSet/>
      <dgm:spPr/>
      <dgm:t>
        <a:bodyPr/>
        <a:lstStyle/>
        <a:p>
          <a:pPr rtl="1"/>
          <a:endParaRPr lang="ar-SA"/>
        </a:p>
      </dgm:t>
    </dgm:pt>
    <dgm:pt modelId="{D688E6E9-51D5-43CE-BCFE-89BB70EAFAFE}" type="sibTrans" cxnId="{905705E3-5969-462A-9114-237027A3B2E9}">
      <dgm:prSet/>
      <dgm:spPr/>
      <dgm:t>
        <a:bodyPr/>
        <a:lstStyle/>
        <a:p>
          <a:pPr rtl="1"/>
          <a:endParaRPr lang="ar-SA"/>
        </a:p>
      </dgm:t>
    </dgm:pt>
    <dgm:pt modelId="{9ED29438-080C-453E-A485-B036CEC712A8}">
      <dgm:prSet phldrT="[نص]"/>
      <dgm:spPr/>
      <dgm:t>
        <a:bodyPr/>
        <a:lstStyle/>
        <a:p>
          <a:pPr rtl="1"/>
          <a:r>
            <a:rPr lang="en-US" b="1" i="0" dirty="0" smtClean="0"/>
            <a:t>Fungal pneumonia</a:t>
          </a:r>
          <a:endParaRPr lang="ar-SA" dirty="0"/>
        </a:p>
      </dgm:t>
    </dgm:pt>
    <dgm:pt modelId="{17D1E08E-5591-4924-BAB7-85B82AEC9C51}" type="parTrans" cxnId="{AF073EB0-CC24-40B8-9462-8639BDA5DB80}">
      <dgm:prSet/>
      <dgm:spPr/>
      <dgm:t>
        <a:bodyPr/>
        <a:lstStyle/>
        <a:p>
          <a:pPr rtl="1"/>
          <a:endParaRPr lang="ar-SA"/>
        </a:p>
      </dgm:t>
    </dgm:pt>
    <dgm:pt modelId="{84FB1EB2-BB2D-447A-8557-EAA59EBFFB55}" type="sibTrans" cxnId="{AF073EB0-CC24-40B8-9462-8639BDA5DB80}">
      <dgm:prSet/>
      <dgm:spPr/>
      <dgm:t>
        <a:bodyPr/>
        <a:lstStyle/>
        <a:p>
          <a:pPr rtl="1"/>
          <a:endParaRPr lang="ar-SA"/>
        </a:p>
      </dgm:t>
    </dgm:pt>
    <dgm:pt modelId="{BBE9B38D-D35A-4980-872A-0EA55CC64AB6}">
      <dgm:prSet phldrT="[نص]"/>
      <dgm:spPr/>
      <dgm:t>
        <a:bodyPr/>
        <a:lstStyle/>
        <a:p>
          <a:pPr rtl="1"/>
          <a:r>
            <a:rPr lang="en-US" b="1" i="0" dirty="0" smtClean="0"/>
            <a:t>Viral pneumonia</a:t>
          </a:r>
          <a:endParaRPr lang="ar-SA" dirty="0"/>
        </a:p>
      </dgm:t>
    </dgm:pt>
    <dgm:pt modelId="{A590588D-3365-41E8-8965-B1F54A09CEC8}" type="parTrans" cxnId="{779EA696-1A93-4D35-BA77-CA393855D93B}">
      <dgm:prSet/>
      <dgm:spPr/>
      <dgm:t>
        <a:bodyPr/>
        <a:lstStyle/>
        <a:p>
          <a:pPr rtl="1"/>
          <a:endParaRPr lang="ar-SA"/>
        </a:p>
      </dgm:t>
    </dgm:pt>
    <dgm:pt modelId="{698CAF20-12DC-4D9E-9635-28A54A788E3F}" type="sibTrans" cxnId="{779EA696-1A93-4D35-BA77-CA393855D93B}">
      <dgm:prSet/>
      <dgm:spPr/>
      <dgm:t>
        <a:bodyPr/>
        <a:lstStyle/>
        <a:p>
          <a:pPr rtl="1"/>
          <a:endParaRPr lang="ar-SA"/>
        </a:p>
      </dgm:t>
    </dgm:pt>
    <dgm:pt modelId="{10076458-5291-40FE-B550-366FA1157542}">
      <dgm:prSet phldrT="[نص]"/>
      <dgm:spPr/>
      <dgm:t>
        <a:bodyPr/>
        <a:lstStyle/>
        <a:p>
          <a:pPr rtl="1"/>
          <a:r>
            <a:rPr lang="en-US" b="1" i="0" dirty="0" smtClean="0"/>
            <a:t>Community-acquired pneumonia (CAP)</a:t>
          </a:r>
          <a:endParaRPr lang="ar-SA" dirty="0"/>
        </a:p>
      </dgm:t>
    </dgm:pt>
    <dgm:pt modelId="{E291BC12-CCEC-4B14-8494-E7A68D2A4021}" type="parTrans" cxnId="{31463FEF-764E-4F04-B4B7-5D897060348F}">
      <dgm:prSet/>
      <dgm:spPr/>
      <dgm:t>
        <a:bodyPr/>
        <a:lstStyle/>
        <a:p>
          <a:pPr rtl="1"/>
          <a:endParaRPr lang="ar-SA"/>
        </a:p>
      </dgm:t>
    </dgm:pt>
    <dgm:pt modelId="{EBF9DBEB-B419-44C6-AE2D-BB31205D87CB}" type="sibTrans" cxnId="{31463FEF-764E-4F04-B4B7-5D897060348F}">
      <dgm:prSet/>
      <dgm:spPr/>
      <dgm:t>
        <a:bodyPr/>
        <a:lstStyle/>
        <a:p>
          <a:pPr rtl="1"/>
          <a:endParaRPr lang="ar-SA"/>
        </a:p>
      </dgm:t>
    </dgm:pt>
    <dgm:pt modelId="{9F35BDB7-BCFC-4E93-9AB0-444666E52467}">
      <dgm:prSet phldrT="[نص]"/>
      <dgm:spPr/>
      <dgm:t>
        <a:bodyPr/>
        <a:lstStyle/>
        <a:p>
          <a:pPr rtl="1"/>
          <a:r>
            <a:rPr lang="en-US" b="1" i="0" dirty="0" smtClean="0"/>
            <a:t>Aspiration pneumonia</a:t>
          </a:r>
          <a:endParaRPr lang="ar-SA" dirty="0"/>
        </a:p>
      </dgm:t>
    </dgm:pt>
    <dgm:pt modelId="{DE1344C5-ACFE-487B-95D8-77F025CB0E25}" type="parTrans" cxnId="{3910B5AE-3E4C-483A-9847-9A085910F3DB}">
      <dgm:prSet/>
      <dgm:spPr/>
      <dgm:t>
        <a:bodyPr/>
        <a:lstStyle/>
        <a:p>
          <a:pPr rtl="1"/>
          <a:endParaRPr lang="ar-SA"/>
        </a:p>
      </dgm:t>
    </dgm:pt>
    <dgm:pt modelId="{49F690CD-A116-4A7F-AE45-8030E1B3710B}" type="sibTrans" cxnId="{3910B5AE-3E4C-483A-9847-9A085910F3DB}">
      <dgm:prSet/>
      <dgm:spPr/>
      <dgm:t>
        <a:bodyPr/>
        <a:lstStyle/>
        <a:p>
          <a:pPr rtl="1"/>
          <a:endParaRPr lang="ar-SA"/>
        </a:p>
      </dgm:t>
    </dgm:pt>
    <dgm:pt modelId="{4E8CF4DB-9AB3-4DFB-A3A1-2D674A2934D3}" type="pres">
      <dgm:prSet presAssocID="{9166F7E0-6E18-439D-B1BE-6E8CB94F12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C7BD15F-A72D-4792-941A-1313BD2AD5F8}" type="pres">
      <dgm:prSet presAssocID="{8524E2FC-9FB5-4719-BAFC-250E4DF3A930}" presName="hierRoot1" presStyleCnt="0"/>
      <dgm:spPr/>
      <dgm:t>
        <a:bodyPr/>
        <a:lstStyle/>
        <a:p>
          <a:pPr rtl="1"/>
          <a:endParaRPr lang="ar-SA"/>
        </a:p>
      </dgm:t>
    </dgm:pt>
    <dgm:pt modelId="{142263A6-9C02-4C79-AEB9-62EF9C7D2DFB}" type="pres">
      <dgm:prSet presAssocID="{8524E2FC-9FB5-4719-BAFC-250E4DF3A930}" presName="composite" presStyleCnt="0"/>
      <dgm:spPr/>
      <dgm:t>
        <a:bodyPr/>
        <a:lstStyle/>
        <a:p>
          <a:pPr rtl="1"/>
          <a:endParaRPr lang="ar-SA"/>
        </a:p>
      </dgm:t>
    </dgm:pt>
    <dgm:pt modelId="{5D15901E-3F1E-488A-9EC2-7644E80164A0}" type="pres">
      <dgm:prSet presAssocID="{8524E2FC-9FB5-4719-BAFC-250E4DF3A930}" presName="background" presStyleLbl="node0" presStyleIdx="0" presStyleCnt="1"/>
      <dgm:spPr/>
      <dgm:t>
        <a:bodyPr/>
        <a:lstStyle/>
        <a:p>
          <a:pPr rtl="1"/>
          <a:endParaRPr lang="ar-SA"/>
        </a:p>
      </dgm:t>
    </dgm:pt>
    <dgm:pt modelId="{FA283657-82DF-405D-9106-D89233B33003}" type="pres">
      <dgm:prSet presAssocID="{8524E2FC-9FB5-4719-BAFC-250E4DF3A930}" presName="text" presStyleLbl="fgAcc0" presStyleIdx="0" presStyleCnt="1" custScaleX="388527" custScaleY="286864" custLinFactY="-70009" custLinFactNeighborX="-48712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2D05FE4-151E-458A-8DC4-51DC35F1BDD5}" type="pres">
      <dgm:prSet presAssocID="{8524E2FC-9FB5-4719-BAFC-250E4DF3A930}" presName="hierChild2" presStyleCnt="0"/>
      <dgm:spPr/>
      <dgm:t>
        <a:bodyPr/>
        <a:lstStyle/>
        <a:p>
          <a:pPr rtl="1"/>
          <a:endParaRPr lang="ar-SA"/>
        </a:p>
      </dgm:t>
    </dgm:pt>
    <dgm:pt modelId="{AED4FA5F-8B1A-4944-A7B3-6006A41E69D0}" type="pres">
      <dgm:prSet presAssocID="{C08BDB21-D48A-4FCA-83F6-5E0FA61946FE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6E01C8F3-FF92-47C6-9171-E0E1ED7ACA8F}" type="pres">
      <dgm:prSet presAssocID="{13798698-2409-4068-A979-7D8EAF4161D7}" presName="hierRoot2" presStyleCnt="0"/>
      <dgm:spPr/>
      <dgm:t>
        <a:bodyPr/>
        <a:lstStyle/>
        <a:p>
          <a:pPr rtl="1"/>
          <a:endParaRPr lang="ar-SA"/>
        </a:p>
      </dgm:t>
    </dgm:pt>
    <dgm:pt modelId="{D0F5BF98-5AE9-4ED4-9135-7FCBC6C9C4F0}" type="pres">
      <dgm:prSet presAssocID="{13798698-2409-4068-A979-7D8EAF4161D7}" presName="composite2" presStyleCnt="0"/>
      <dgm:spPr/>
      <dgm:t>
        <a:bodyPr/>
        <a:lstStyle/>
        <a:p>
          <a:pPr rtl="1"/>
          <a:endParaRPr lang="ar-SA"/>
        </a:p>
      </dgm:t>
    </dgm:pt>
    <dgm:pt modelId="{22EEA6B1-8B5C-4E86-8B17-26A3A136926A}" type="pres">
      <dgm:prSet presAssocID="{13798698-2409-4068-A979-7D8EAF4161D7}" presName="background2" presStyleLbl="node2" presStyleIdx="0" presStyleCnt="2"/>
      <dgm:spPr/>
      <dgm:t>
        <a:bodyPr/>
        <a:lstStyle/>
        <a:p>
          <a:pPr rtl="1"/>
          <a:endParaRPr lang="ar-SA"/>
        </a:p>
      </dgm:t>
    </dgm:pt>
    <dgm:pt modelId="{2D47C90F-017F-48AF-A1E8-F9541A631779}" type="pres">
      <dgm:prSet presAssocID="{13798698-2409-4068-A979-7D8EAF4161D7}" presName="text2" presStyleLbl="fgAcc2" presStyleIdx="0" presStyleCnt="2" custAng="10800000" custFlipVert="1" custScaleX="475069" custScaleY="309102" custLinFactX="-69165" custLinFactNeighborX="-100000" custLinFactNeighborY="-9763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6DED246-2C63-46AB-9E48-9773D3BE15E4}" type="pres">
      <dgm:prSet presAssocID="{13798698-2409-4068-A979-7D8EAF4161D7}" presName="hierChild3" presStyleCnt="0"/>
      <dgm:spPr/>
      <dgm:t>
        <a:bodyPr/>
        <a:lstStyle/>
        <a:p>
          <a:pPr rtl="1"/>
          <a:endParaRPr lang="ar-SA"/>
        </a:p>
      </dgm:t>
    </dgm:pt>
    <dgm:pt modelId="{E9709BAE-A1C3-4C3A-B1A6-08F59EEF79AA}" type="pres">
      <dgm:prSet presAssocID="{2717265D-C6BE-49E9-8AEE-1CB9F96EE139}" presName="Name17" presStyleLbl="parChTrans1D3" presStyleIdx="0" presStyleCnt="7"/>
      <dgm:spPr/>
      <dgm:t>
        <a:bodyPr/>
        <a:lstStyle/>
        <a:p>
          <a:pPr rtl="1"/>
          <a:endParaRPr lang="ar-SA"/>
        </a:p>
      </dgm:t>
    </dgm:pt>
    <dgm:pt modelId="{64C142D4-1A22-4A4C-BF53-96F6D7F94CA4}" type="pres">
      <dgm:prSet presAssocID="{A6D87EAE-E94A-4DB5-AB98-148B2D36F8A6}" presName="hierRoot3" presStyleCnt="0"/>
      <dgm:spPr/>
      <dgm:t>
        <a:bodyPr/>
        <a:lstStyle/>
        <a:p>
          <a:pPr rtl="1"/>
          <a:endParaRPr lang="ar-SA"/>
        </a:p>
      </dgm:t>
    </dgm:pt>
    <dgm:pt modelId="{5D39B629-8F97-4789-9825-E0708F3CF787}" type="pres">
      <dgm:prSet presAssocID="{A6D87EAE-E94A-4DB5-AB98-148B2D36F8A6}" presName="composite3" presStyleCnt="0"/>
      <dgm:spPr/>
      <dgm:t>
        <a:bodyPr/>
        <a:lstStyle/>
        <a:p>
          <a:pPr rtl="1"/>
          <a:endParaRPr lang="ar-SA"/>
        </a:p>
      </dgm:t>
    </dgm:pt>
    <dgm:pt modelId="{45C62633-E113-4DAE-8544-E632E0CA22F1}" type="pres">
      <dgm:prSet presAssocID="{A6D87EAE-E94A-4DB5-AB98-148B2D36F8A6}" presName="background3" presStyleLbl="node3" presStyleIdx="0" presStyleCnt="7"/>
      <dgm:spPr/>
      <dgm:t>
        <a:bodyPr/>
        <a:lstStyle/>
        <a:p>
          <a:pPr rtl="1"/>
          <a:endParaRPr lang="ar-SA"/>
        </a:p>
      </dgm:t>
    </dgm:pt>
    <dgm:pt modelId="{9E41DD07-AC8B-42BF-B2B5-01E43A62620E}" type="pres">
      <dgm:prSet presAssocID="{A6D87EAE-E94A-4DB5-AB98-148B2D36F8A6}" presName="text3" presStyleLbl="fgAcc3" presStyleIdx="0" presStyleCnt="7" custScaleX="217265" custScaleY="266035" custLinFactY="21380" custLinFactNeighborX="-11168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71CFC30-A48E-4B1E-85E4-4AD62DEAAD91}" type="pres">
      <dgm:prSet presAssocID="{A6D87EAE-E94A-4DB5-AB98-148B2D36F8A6}" presName="hierChild4" presStyleCnt="0"/>
      <dgm:spPr/>
      <dgm:t>
        <a:bodyPr/>
        <a:lstStyle/>
        <a:p>
          <a:pPr rtl="1"/>
          <a:endParaRPr lang="ar-SA"/>
        </a:p>
      </dgm:t>
    </dgm:pt>
    <dgm:pt modelId="{DF7795F6-1DEB-4DEC-9B51-6D84F364ACCD}" type="pres">
      <dgm:prSet presAssocID="{DE1344C5-ACFE-487B-95D8-77F025CB0E25}" presName="Name17" presStyleLbl="parChTrans1D3" presStyleIdx="1" presStyleCnt="7"/>
      <dgm:spPr/>
      <dgm:t>
        <a:bodyPr/>
        <a:lstStyle/>
        <a:p>
          <a:pPr rtl="1"/>
          <a:endParaRPr lang="ar-SA"/>
        </a:p>
      </dgm:t>
    </dgm:pt>
    <dgm:pt modelId="{6010D2CE-6698-4A77-8486-9C8AC51E3C86}" type="pres">
      <dgm:prSet presAssocID="{9F35BDB7-BCFC-4E93-9AB0-444666E52467}" presName="hierRoot3" presStyleCnt="0"/>
      <dgm:spPr/>
      <dgm:t>
        <a:bodyPr/>
        <a:lstStyle/>
        <a:p>
          <a:pPr rtl="1"/>
          <a:endParaRPr lang="ar-SA"/>
        </a:p>
      </dgm:t>
    </dgm:pt>
    <dgm:pt modelId="{7B5D1F3D-D518-48D9-9F97-8CB289BB599C}" type="pres">
      <dgm:prSet presAssocID="{9F35BDB7-BCFC-4E93-9AB0-444666E52467}" presName="composite3" presStyleCnt="0"/>
      <dgm:spPr/>
      <dgm:t>
        <a:bodyPr/>
        <a:lstStyle/>
        <a:p>
          <a:pPr rtl="1"/>
          <a:endParaRPr lang="ar-SA"/>
        </a:p>
      </dgm:t>
    </dgm:pt>
    <dgm:pt modelId="{5CDB3FDD-2DA3-4479-B5DE-7B5CC67AD81E}" type="pres">
      <dgm:prSet presAssocID="{9F35BDB7-BCFC-4E93-9AB0-444666E52467}" presName="background3" presStyleLbl="node3" presStyleIdx="1" presStyleCnt="7"/>
      <dgm:spPr/>
      <dgm:t>
        <a:bodyPr/>
        <a:lstStyle/>
        <a:p>
          <a:pPr rtl="1"/>
          <a:endParaRPr lang="ar-SA"/>
        </a:p>
      </dgm:t>
    </dgm:pt>
    <dgm:pt modelId="{A9D897A3-96B5-474B-8D3A-EB3B6BCFE1D6}" type="pres">
      <dgm:prSet presAssocID="{9F35BDB7-BCFC-4E93-9AB0-444666E52467}" presName="text3" presStyleLbl="fgAcc3" presStyleIdx="1" presStyleCnt="7" custScaleX="222390" custScaleY="246041" custLinFactY="1925" custLinFactNeighborX="-15935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AC4F6A0-7F82-44B7-9389-6E9F8D6E1F78}" type="pres">
      <dgm:prSet presAssocID="{9F35BDB7-BCFC-4E93-9AB0-444666E52467}" presName="hierChild4" presStyleCnt="0"/>
      <dgm:spPr/>
      <dgm:t>
        <a:bodyPr/>
        <a:lstStyle/>
        <a:p>
          <a:pPr rtl="1"/>
          <a:endParaRPr lang="ar-SA"/>
        </a:p>
      </dgm:t>
    </dgm:pt>
    <dgm:pt modelId="{B460F5F8-B987-46DA-B269-B8081C798505}" type="pres">
      <dgm:prSet presAssocID="{37C0E25A-DCFD-4FE1-9B19-FA29B2A1AA77}" presName="Name17" presStyleLbl="parChTrans1D3" presStyleIdx="2" presStyleCnt="7"/>
      <dgm:spPr/>
      <dgm:t>
        <a:bodyPr/>
        <a:lstStyle/>
        <a:p>
          <a:pPr rtl="1"/>
          <a:endParaRPr lang="ar-SA"/>
        </a:p>
      </dgm:t>
    </dgm:pt>
    <dgm:pt modelId="{AFEB14F0-F814-46C6-A78F-4364AB561CC4}" type="pres">
      <dgm:prSet presAssocID="{DB64E00C-A9DC-4D8C-9DF0-A7D65DDC92E4}" presName="hierRoot3" presStyleCnt="0"/>
      <dgm:spPr/>
      <dgm:t>
        <a:bodyPr/>
        <a:lstStyle/>
        <a:p>
          <a:pPr rtl="1"/>
          <a:endParaRPr lang="ar-SA"/>
        </a:p>
      </dgm:t>
    </dgm:pt>
    <dgm:pt modelId="{FCD76AFA-AACA-4181-BB8C-18684E4BDA00}" type="pres">
      <dgm:prSet presAssocID="{DB64E00C-A9DC-4D8C-9DF0-A7D65DDC92E4}" presName="composite3" presStyleCnt="0"/>
      <dgm:spPr/>
      <dgm:t>
        <a:bodyPr/>
        <a:lstStyle/>
        <a:p>
          <a:pPr rtl="1"/>
          <a:endParaRPr lang="ar-SA"/>
        </a:p>
      </dgm:t>
    </dgm:pt>
    <dgm:pt modelId="{CA7D2D02-A847-4400-A95C-5F5B83D22C87}" type="pres">
      <dgm:prSet presAssocID="{DB64E00C-A9DC-4D8C-9DF0-A7D65DDC92E4}" presName="background3" presStyleLbl="node3" presStyleIdx="2" presStyleCnt="7"/>
      <dgm:spPr/>
      <dgm:t>
        <a:bodyPr/>
        <a:lstStyle/>
        <a:p>
          <a:pPr rtl="1"/>
          <a:endParaRPr lang="ar-SA"/>
        </a:p>
      </dgm:t>
    </dgm:pt>
    <dgm:pt modelId="{E72519F6-0416-4A72-B0E5-3CC3E9E72A4F}" type="pres">
      <dgm:prSet presAssocID="{DB64E00C-A9DC-4D8C-9DF0-A7D65DDC92E4}" presName="text3" presStyleLbl="fgAcc3" presStyleIdx="2" presStyleCnt="7" custScaleX="207411" custScaleY="222624" custLinFactY="21380" custLinFactNeighborX="-1119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66F15B6-4AF9-44ED-A69B-0B3D869B5182}" type="pres">
      <dgm:prSet presAssocID="{DB64E00C-A9DC-4D8C-9DF0-A7D65DDC92E4}" presName="hierChild4" presStyleCnt="0"/>
      <dgm:spPr/>
      <dgm:t>
        <a:bodyPr/>
        <a:lstStyle/>
        <a:p>
          <a:pPr rtl="1"/>
          <a:endParaRPr lang="ar-SA"/>
        </a:p>
      </dgm:t>
    </dgm:pt>
    <dgm:pt modelId="{3AC9EE1D-271E-4FF7-A978-CC8490848435}" type="pres">
      <dgm:prSet presAssocID="{E291BC12-CCEC-4B14-8494-E7A68D2A4021}" presName="Name17" presStyleLbl="parChTrans1D3" presStyleIdx="3" presStyleCnt="7"/>
      <dgm:spPr/>
      <dgm:t>
        <a:bodyPr/>
        <a:lstStyle/>
        <a:p>
          <a:pPr rtl="1"/>
          <a:endParaRPr lang="ar-SA"/>
        </a:p>
      </dgm:t>
    </dgm:pt>
    <dgm:pt modelId="{FCA4DAB2-2244-4AFE-8F42-ABEC0E38DA8B}" type="pres">
      <dgm:prSet presAssocID="{10076458-5291-40FE-B550-366FA1157542}" presName="hierRoot3" presStyleCnt="0"/>
      <dgm:spPr/>
      <dgm:t>
        <a:bodyPr/>
        <a:lstStyle/>
        <a:p>
          <a:pPr rtl="1"/>
          <a:endParaRPr lang="ar-SA"/>
        </a:p>
      </dgm:t>
    </dgm:pt>
    <dgm:pt modelId="{78CEB83D-59EA-4F70-91AF-5ED2E8363835}" type="pres">
      <dgm:prSet presAssocID="{10076458-5291-40FE-B550-366FA1157542}" presName="composite3" presStyleCnt="0"/>
      <dgm:spPr/>
      <dgm:t>
        <a:bodyPr/>
        <a:lstStyle/>
        <a:p>
          <a:pPr rtl="1"/>
          <a:endParaRPr lang="ar-SA"/>
        </a:p>
      </dgm:t>
    </dgm:pt>
    <dgm:pt modelId="{66D88247-5B56-4FF0-8875-E1B4C6DDA054}" type="pres">
      <dgm:prSet presAssocID="{10076458-5291-40FE-B550-366FA1157542}" presName="background3" presStyleLbl="node3" presStyleIdx="3" presStyleCnt="7"/>
      <dgm:spPr/>
      <dgm:t>
        <a:bodyPr/>
        <a:lstStyle/>
        <a:p>
          <a:pPr rtl="1"/>
          <a:endParaRPr lang="ar-SA"/>
        </a:p>
      </dgm:t>
    </dgm:pt>
    <dgm:pt modelId="{EEE71125-FA86-4F93-B3EA-648A259CDA5D}" type="pres">
      <dgm:prSet presAssocID="{10076458-5291-40FE-B550-366FA1157542}" presName="text3" presStyleLbl="fgAcc3" presStyleIdx="3" presStyleCnt="7" custScaleX="151452" custScaleY="266035" custLinFactY="21380" custLinFactNeighborX="3969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2A261E-ABCF-415B-9F2E-EF64841BA7B8}" type="pres">
      <dgm:prSet presAssocID="{10076458-5291-40FE-B550-366FA1157542}" presName="hierChild4" presStyleCnt="0"/>
      <dgm:spPr/>
      <dgm:t>
        <a:bodyPr/>
        <a:lstStyle/>
        <a:p>
          <a:pPr rtl="1"/>
          <a:endParaRPr lang="ar-SA"/>
        </a:p>
      </dgm:t>
    </dgm:pt>
    <dgm:pt modelId="{6CDB50B8-AF90-494A-B1F2-1805BCF33075}" type="pres">
      <dgm:prSet presAssocID="{44A8CB9E-AA9F-4580-9959-777243CEF0CC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520C82DD-9249-41D7-9A00-C8FEE6FE7DB7}" type="pres">
      <dgm:prSet presAssocID="{2E69F1E3-EF2C-4719-A36F-2FF73ECD578D}" presName="hierRoot2" presStyleCnt="0"/>
      <dgm:spPr/>
      <dgm:t>
        <a:bodyPr/>
        <a:lstStyle/>
        <a:p>
          <a:pPr rtl="1"/>
          <a:endParaRPr lang="ar-SA"/>
        </a:p>
      </dgm:t>
    </dgm:pt>
    <dgm:pt modelId="{576132C5-E2CB-490E-A0E8-C19FB5930CFB}" type="pres">
      <dgm:prSet presAssocID="{2E69F1E3-EF2C-4719-A36F-2FF73ECD578D}" presName="composite2" presStyleCnt="0"/>
      <dgm:spPr/>
      <dgm:t>
        <a:bodyPr/>
        <a:lstStyle/>
        <a:p>
          <a:pPr rtl="1"/>
          <a:endParaRPr lang="ar-SA"/>
        </a:p>
      </dgm:t>
    </dgm:pt>
    <dgm:pt modelId="{8C80D9FD-9ECE-40A1-9C48-35ED0079910D}" type="pres">
      <dgm:prSet presAssocID="{2E69F1E3-EF2C-4719-A36F-2FF73ECD578D}" presName="background2" presStyleLbl="node2" presStyleIdx="1" presStyleCnt="2"/>
      <dgm:spPr/>
      <dgm:t>
        <a:bodyPr/>
        <a:lstStyle/>
        <a:p>
          <a:pPr rtl="1"/>
          <a:endParaRPr lang="ar-SA"/>
        </a:p>
      </dgm:t>
    </dgm:pt>
    <dgm:pt modelId="{3A4CAE44-BABC-4BE3-B0A4-A83CD9E74CB7}" type="pres">
      <dgm:prSet presAssocID="{2E69F1E3-EF2C-4719-A36F-2FF73ECD578D}" presName="text2" presStyleLbl="fgAcc2" presStyleIdx="1" presStyleCnt="2" custScaleX="355203" custScaleY="210039" custLinFactY="-100000" custLinFactNeighborX="60651" custLinFactNeighborY="-1074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C1F2E3-347E-4A54-99D4-BEDC7D2EA3E4}" type="pres">
      <dgm:prSet presAssocID="{2E69F1E3-EF2C-4719-A36F-2FF73ECD578D}" presName="hierChild3" presStyleCnt="0"/>
      <dgm:spPr/>
      <dgm:t>
        <a:bodyPr/>
        <a:lstStyle/>
        <a:p>
          <a:pPr rtl="1"/>
          <a:endParaRPr lang="ar-SA"/>
        </a:p>
      </dgm:t>
    </dgm:pt>
    <dgm:pt modelId="{B0245BC7-3B88-4942-98F8-4DBCF10DB3A2}" type="pres">
      <dgm:prSet presAssocID="{24DA23CD-624C-4F95-95E5-7C3A9E7F6D88}" presName="Name17" presStyleLbl="parChTrans1D3" presStyleIdx="4" presStyleCnt="7"/>
      <dgm:spPr/>
      <dgm:t>
        <a:bodyPr/>
        <a:lstStyle/>
        <a:p>
          <a:pPr rtl="1"/>
          <a:endParaRPr lang="ar-SA"/>
        </a:p>
      </dgm:t>
    </dgm:pt>
    <dgm:pt modelId="{3EFD09E4-666F-4ACD-BC94-2F76A0CE9A9A}" type="pres">
      <dgm:prSet presAssocID="{5D010D11-F9EB-4ACA-9EB6-90E3D4F04293}" presName="hierRoot3" presStyleCnt="0"/>
      <dgm:spPr/>
      <dgm:t>
        <a:bodyPr/>
        <a:lstStyle/>
        <a:p>
          <a:pPr rtl="1"/>
          <a:endParaRPr lang="ar-SA"/>
        </a:p>
      </dgm:t>
    </dgm:pt>
    <dgm:pt modelId="{34B8637E-55ED-4507-B9DB-A63C2123BA46}" type="pres">
      <dgm:prSet presAssocID="{5D010D11-F9EB-4ACA-9EB6-90E3D4F04293}" presName="composite3" presStyleCnt="0"/>
      <dgm:spPr/>
      <dgm:t>
        <a:bodyPr/>
        <a:lstStyle/>
        <a:p>
          <a:pPr rtl="1"/>
          <a:endParaRPr lang="ar-SA"/>
        </a:p>
      </dgm:t>
    </dgm:pt>
    <dgm:pt modelId="{28F49480-628F-440D-A26F-ECA4BA9ED8FE}" type="pres">
      <dgm:prSet presAssocID="{5D010D11-F9EB-4ACA-9EB6-90E3D4F04293}" presName="background3" presStyleLbl="node3" presStyleIdx="4" presStyleCnt="7"/>
      <dgm:spPr/>
      <dgm:t>
        <a:bodyPr/>
        <a:lstStyle/>
        <a:p>
          <a:pPr rtl="1"/>
          <a:endParaRPr lang="ar-SA"/>
        </a:p>
      </dgm:t>
    </dgm:pt>
    <dgm:pt modelId="{31181BB4-7FDB-4C35-9419-C2BBD8D81E9C}" type="pres">
      <dgm:prSet presAssocID="{5D010D11-F9EB-4ACA-9EB6-90E3D4F04293}" presName="text3" presStyleLbl="fgAcc3" presStyleIdx="4" presStyleCnt="7" custScaleX="178418" custScaleY="170325" custLinFactNeighborX="-58522" custLinFactNeighborY="-7137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A46330-5047-4AAF-97C5-1DC6FD377DF1}" type="pres">
      <dgm:prSet presAssocID="{5D010D11-F9EB-4ACA-9EB6-90E3D4F04293}" presName="hierChild4" presStyleCnt="0"/>
      <dgm:spPr/>
      <dgm:t>
        <a:bodyPr/>
        <a:lstStyle/>
        <a:p>
          <a:pPr rtl="1"/>
          <a:endParaRPr lang="ar-SA"/>
        </a:p>
      </dgm:t>
    </dgm:pt>
    <dgm:pt modelId="{5B09353C-CD8E-4A19-8F92-1434AE66FFF5}" type="pres">
      <dgm:prSet presAssocID="{A590588D-3365-41E8-8965-B1F54A09CEC8}" presName="Name17" presStyleLbl="parChTrans1D3" presStyleIdx="5" presStyleCnt="7"/>
      <dgm:spPr/>
      <dgm:t>
        <a:bodyPr/>
        <a:lstStyle/>
        <a:p>
          <a:pPr rtl="1"/>
          <a:endParaRPr lang="ar-SA"/>
        </a:p>
      </dgm:t>
    </dgm:pt>
    <dgm:pt modelId="{B1F0A63E-4F17-4F89-85C0-136AA83A18D7}" type="pres">
      <dgm:prSet presAssocID="{BBE9B38D-D35A-4980-872A-0EA55CC64AB6}" presName="hierRoot3" presStyleCnt="0"/>
      <dgm:spPr/>
      <dgm:t>
        <a:bodyPr/>
        <a:lstStyle/>
        <a:p>
          <a:pPr rtl="1"/>
          <a:endParaRPr lang="ar-SA"/>
        </a:p>
      </dgm:t>
    </dgm:pt>
    <dgm:pt modelId="{638D98F4-C9CC-4259-A5FE-1A5BFC32ED45}" type="pres">
      <dgm:prSet presAssocID="{BBE9B38D-D35A-4980-872A-0EA55CC64AB6}" presName="composite3" presStyleCnt="0"/>
      <dgm:spPr/>
      <dgm:t>
        <a:bodyPr/>
        <a:lstStyle/>
        <a:p>
          <a:pPr rtl="1"/>
          <a:endParaRPr lang="ar-SA"/>
        </a:p>
      </dgm:t>
    </dgm:pt>
    <dgm:pt modelId="{0C23E6C4-76A6-480E-9865-5275A4F278AC}" type="pres">
      <dgm:prSet presAssocID="{BBE9B38D-D35A-4980-872A-0EA55CC64AB6}" presName="background3" presStyleLbl="node3" presStyleIdx="5" presStyleCnt="7"/>
      <dgm:spPr/>
      <dgm:t>
        <a:bodyPr/>
        <a:lstStyle/>
        <a:p>
          <a:pPr rtl="1"/>
          <a:endParaRPr lang="ar-SA"/>
        </a:p>
      </dgm:t>
    </dgm:pt>
    <dgm:pt modelId="{ECD4E0AF-0A96-4AAF-9388-D8BCB396A073}" type="pres">
      <dgm:prSet presAssocID="{BBE9B38D-D35A-4980-872A-0EA55CC64AB6}" presName="text3" presStyleLbl="fgAcc3" presStyleIdx="5" presStyleCnt="7" custScaleX="191790" custScaleY="185383" custLinFactNeighborX="-12088" custLinFactNeighborY="-1301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A303CC7-8A03-4C35-89B8-06800106F6E7}" type="pres">
      <dgm:prSet presAssocID="{BBE9B38D-D35A-4980-872A-0EA55CC64AB6}" presName="hierChild4" presStyleCnt="0"/>
      <dgm:spPr/>
      <dgm:t>
        <a:bodyPr/>
        <a:lstStyle/>
        <a:p>
          <a:pPr rtl="1"/>
          <a:endParaRPr lang="ar-SA"/>
        </a:p>
      </dgm:t>
    </dgm:pt>
    <dgm:pt modelId="{4D70F867-31AC-4819-AD13-4C0357291359}" type="pres">
      <dgm:prSet presAssocID="{17D1E08E-5591-4924-BAB7-85B82AEC9C51}" presName="Name17" presStyleLbl="parChTrans1D3" presStyleIdx="6" presStyleCnt="7"/>
      <dgm:spPr/>
      <dgm:t>
        <a:bodyPr/>
        <a:lstStyle/>
        <a:p>
          <a:pPr rtl="1"/>
          <a:endParaRPr lang="ar-SA"/>
        </a:p>
      </dgm:t>
    </dgm:pt>
    <dgm:pt modelId="{6E26A5E9-2365-425D-88F3-DE67524C30A1}" type="pres">
      <dgm:prSet presAssocID="{9ED29438-080C-453E-A485-B036CEC712A8}" presName="hierRoot3" presStyleCnt="0"/>
      <dgm:spPr/>
      <dgm:t>
        <a:bodyPr/>
        <a:lstStyle/>
        <a:p>
          <a:pPr rtl="1"/>
          <a:endParaRPr lang="ar-SA"/>
        </a:p>
      </dgm:t>
    </dgm:pt>
    <dgm:pt modelId="{455E3D31-E468-43D5-BF34-9063B5593A0E}" type="pres">
      <dgm:prSet presAssocID="{9ED29438-080C-453E-A485-B036CEC712A8}" presName="composite3" presStyleCnt="0"/>
      <dgm:spPr/>
      <dgm:t>
        <a:bodyPr/>
        <a:lstStyle/>
        <a:p>
          <a:pPr rtl="1"/>
          <a:endParaRPr lang="ar-SA"/>
        </a:p>
      </dgm:t>
    </dgm:pt>
    <dgm:pt modelId="{F8508077-3E95-40D5-B183-28DA3D454B34}" type="pres">
      <dgm:prSet presAssocID="{9ED29438-080C-453E-A485-B036CEC712A8}" presName="background3" presStyleLbl="node3" presStyleIdx="6" presStyleCnt="7"/>
      <dgm:spPr/>
      <dgm:t>
        <a:bodyPr/>
        <a:lstStyle/>
        <a:p>
          <a:pPr rtl="1"/>
          <a:endParaRPr lang="ar-SA"/>
        </a:p>
      </dgm:t>
    </dgm:pt>
    <dgm:pt modelId="{76F8A655-FEAE-4CEC-AE82-D72BDD503D33}" type="pres">
      <dgm:prSet presAssocID="{9ED29438-080C-453E-A485-B036CEC712A8}" presName="text3" presStyleLbl="fgAcc3" presStyleIdx="6" presStyleCnt="7" custScaleX="169162" custScaleY="185383" custLinFactNeighborX="-17329" custLinFactNeighborY="-353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3E086AF-B40E-4C65-B51B-FE1A4B0AB519}" type="pres">
      <dgm:prSet presAssocID="{9ED29438-080C-453E-A485-B036CEC712A8}" presName="hierChild4" presStyleCnt="0"/>
      <dgm:spPr/>
      <dgm:t>
        <a:bodyPr/>
        <a:lstStyle/>
        <a:p>
          <a:pPr rtl="1"/>
          <a:endParaRPr lang="ar-SA"/>
        </a:p>
      </dgm:t>
    </dgm:pt>
  </dgm:ptLst>
  <dgm:cxnLst>
    <dgm:cxn modelId="{8967FB27-6C75-40FC-97DA-D0CC73038A59}" type="presOf" srcId="{DB64E00C-A9DC-4D8C-9DF0-A7D65DDC92E4}" destId="{E72519F6-0416-4A72-B0E5-3CC3E9E72A4F}" srcOrd="0" destOrd="0" presId="urn:microsoft.com/office/officeart/2005/8/layout/hierarchy1"/>
    <dgm:cxn modelId="{D6F97959-F291-47F9-A398-B65189D6DE18}" srcId="{13798698-2409-4068-A979-7D8EAF4161D7}" destId="{A6D87EAE-E94A-4DB5-AB98-148B2D36F8A6}" srcOrd="0" destOrd="0" parTransId="{2717265D-C6BE-49E9-8AEE-1CB9F96EE139}" sibTransId="{06FB9247-0B40-4A9B-A704-8014E2774D50}"/>
    <dgm:cxn modelId="{FC04B8B5-379D-4A9D-A9D4-4A1A3C3A9A3D}" type="presOf" srcId="{A6D87EAE-E94A-4DB5-AB98-148B2D36F8A6}" destId="{9E41DD07-AC8B-42BF-B2B5-01E43A62620E}" srcOrd="0" destOrd="0" presId="urn:microsoft.com/office/officeart/2005/8/layout/hierarchy1"/>
    <dgm:cxn modelId="{F21A035F-6101-453D-89C7-2AC30636589D}" srcId="{8524E2FC-9FB5-4719-BAFC-250E4DF3A930}" destId="{2E69F1E3-EF2C-4719-A36F-2FF73ECD578D}" srcOrd="1" destOrd="0" parTransId="{44A8CB9E-AA9F-4580-9959-777243CEF0CC}" sibTransId="{25CF4201-6D8A-43C7-80D1-43B5E544F3F0}"/>
    <dgm:cxn modelId="{C09C03DB-6975-4CA6-97A6-6145E17C49B6}" type="presOf" srcId="{37C0E25A-DCFD-4FE1-9B19-FA29B2A1AA77}" destId="{B460F5F8-B987-46DA-B269-B8081C798505}" srcOrd="0" destOrd="0" presId="urn:microsoft.com/office/officeart/2005/8/layout/hierarchy1"/>
    <dgm:cxn modelId="{9B4473B8-776D-4FB1-8C8E-3E6F868475FE}" type="presOf" srcId="{2717265D-C6BE-49E9-8AEE-1CB9F96EE139}" destId="{E9709BAE-A1C3-4C3A-B1A6-08F59EEF79AA}" srcOrd="0" destOrd="0" presId="urn:microsoft.com/office/officeart/2005/8/layout/hierarchy1"/>
    <dgm:cxn modelId="{3910B5AE-3E4C-483A-9847-9A085910F3DB}" srcId="{13798698-2409-4068-A979-7D8EAF4161D7}" destId="{9F35BDB7-BCFC-4E93-9AB0-444666E52467}" srcOrd="1" destOrd="0" parTransId="{DE1344C5-ACFE-487B-95D8-77F025CB0E25}" sibTransId="{49F690CD-A116-4A7F-AE45-8030E1B3710B}"/>
    <dgm:cxn modelId="{1D24B0EF-E76E-43AD-9199-581A258B87AC}" srcId="{9166F7E0-6E18-439D-B1BE-6E8CB94F1210}" destId="{8524E2FC-9FB5-4719-BAFC-250E4DF3A930}" srcOrd="0" destOrd="0" parTransId="{B6A9FC46-6C1C-4FC2-A09F-C1C747C28BCF}" sibTransId="{14B63B39-7CD9-4D49-B548-3A057C03D093}"/>
    <dgm:cxn modelId="{3D791EB7-6D12-4B8D-8865-A2C657847442}" type="presOf" srcId="{9F35BDB7-BCFC-4E93-9AB0-444666E52467}" destId="{A9D897A3-96B5-474B-8D3A-EB3B6BCFE1D6}" srcOrd="0" destOrd="0" presId="urn:microsoft.com/office/officeart/2005/8/layout/hierarchy1"/>
    <dgm:cxn modelId="{DFF8683E-7505-41A7-98D7-F04238FDDD4E}" srcId="{13798698-2409-4068-A979-7D8EAF4161D7}" destId="{DB64E00C-A9DC-4D8C-9DF0-A7D65DDC92E4}" srcOrd="2" destOrd="0" parTransId="{37C0E25A-DCFD-4FE1-9B19-FA29B2A1AA77}" sibTransId="{A02854A0-4F35-4BBB-A42B-D640F611BAF6}"/>
    <dgm:cxn modelId="{4E23154C-1367-4845-B896-CC909D98403E}" type="presOf" srcId="{24DA23CD-624C-4F95-95E5-7C3A9E7F6D88}" destId="{B0245BC7-3B88-4942-98F8-4DBCF10DB3A2}" srcOrd="0" destOrd="0" presId="urn:microsoft.com/office/officeart/2005/8/layout/hierarchy1"/>
    <dgm:cxn modelId="{7FF8AFF5-6E19-4584-B1EB-712A03EDA6FB}" type="presOf" srcId="{DE1344C5-ACFE-487B-95D8-77F025CB0E25}" destId="{DF7795F6-1DEB-4DEC-9B51-6D84F364ACCD}" srcOrd="0" destOrd="0" presId="urn:microsoft.com/office/officeart/2005/8/layout/hierarchy1"/>
    <dgm:cxn modelId="{4DC5AC66-FCA7-48F5-AC84-5742A3C13D98}" type="presOf" srcId="{2E69F1E3-EF2C-4719-A36F-2FF73ECD578D}" destId="{3A4CAE44-BABC-4BE3-B0A4-A83CD9E74CB7}" srcOrd="0" destOrd="0" presId="urn:microsoft.com/office/officeart/2005/8/layout/hierarchy1"/>
    <dgm:cxn modelId="{85952322-71F7-457F-AFE9-6ABC985CD834}" type="presOf" srcId="{5D010D11-F9EB-4ACA-9EB6-90E3D4F04293}" destId="{31181BB4-7FDB-4C35-9419-C2BBD8D81E9C}" srcOrd="0" destOrd="0" presId="urn:microsoft.com/office/officeart/2005/8/layout/hierarchy1"/>
    <dgm:cxn modelId="{31463FEF-764E-4F04-B4B7-5D897060348F}" srcId="{13798698-2409-4068-A979-7D8EAF4161D7}" destId="{10076458-5291-40FE-B550-366FA1157542}" srcOrd="3" destOrd="0" parTransId="{E291BC12-CCEC-4B14-8494-E7A68D2A4021}" sibTransId="{EBF9DBEB-B419-44C6-AE2D-BB31205D87CB}"/>
    <dgm:cxn modelId="{A21A27C4-B68B-4638-9697-1F85BA785F2A}" srcId="{8524E2FC-9FB5-4719-BAFC-250E4DF3A930}" destId="{13798698-2409-4068-A979-7D8EAF4161D7}" srcOrd="0" destOrd="0" parTransId="{C08BDB21-D48A-4FCA-83F6-5E0FA61946FE}" sibTransId="{1339BFC9-5D2E-4871-9F21-CD003FAB4926}"/>
    <dgm:cxn modelId="{EE8E61D4-3378-4D2A-8EFC-139841F3E48A}" type="presOf" srcId="{13798698-2409-4068-A979-7D8EAF4161D7}" destId="{2D47C90F-017F-48AF-A1E8-F9541A631779}" srcOrd="0" destOrd="0" presId="urn:microsoft.com/office/officeart/2005/8/layout/hierarchy1"/>
    <dgm:cxn modelId="{5993F1E0-FD87-45B1-BA8A-D83A5F7F8B61}" type="presOf" srcId="{10076458-5291-40FE-B550-366FA1157542}" destId="{EEE71125-FA86-4F93-B3EA-648A259CDA5D}" srcOrd="0" destOrd="0" presId="urn:microsoft.com/office/officeart/2005/8/layout/hierarchy1"/>
    <dgm:cxn modelId="{7E73444F-E195-4EC0-BB96-E3EDF9DC417F}" type="presOf" srcId="{C08BDB21-D48A-4FCA-83F6-5E0FA61946FE}" destId="{AED4FA5F-8B1A-4944-A7B3-6006A41E69D0}" srcOrd="0" destOrd="0" presId="urn:microsoft.com/office/officeart/2005/8/layout/hierarchy1"/>
    <dgm:cxn modelId="{1D9F7A2A-AE64-449E-91AF-17EE26C330D6}" type="presOf" srcId="{BBE9B38D-D35A-4980-872A-0EA55CC64AB6}" destId="{ECD4E0AF-0A96-4AAF-9388-D8BCB396A073}" srcOrd="0" destOrd="0" presId="urn:microsoft.com/office/officeart/2005/8/layout/hierarchy1"/>
    <dgm:cxn modelId="{AF073EB0-CC24-40B8-9462-8639BDA5DB80}" srcId="{2E69F1E3-EF2C-4719-A36F-2FF73ECD578D}" destId="{9ED29438-080C-453E-A485-B036CEC712A8}" srcOrd="2" destOrd="0" parTransId="{17D1E08E-5591-4924-BAB7-85B82AEC9C51}" sibTransId="{84FB1EB2-BB2D-447A-8557-EAA59EBFFB55}"/>
    <dgm:cxn modelId="{09C31571-B6EF-46AD-8114-08576B732981}" type="presOf" srcId="{44A8CB9E-AA9F-4580-9959-777243CEF0CC}" destId="{6CDB50B8-AF90-494A-B1F2-1805BCF33075}" srcOrd="0" destOrd="0" presId="urn:microsoft.com/office/officeart/2005/8/layout/hierarchy1"/>
    <dgm:cxn modelId="{E7AB9670-112C-4FD9-8BD2-F9D25A100612}" type="presOf" srcId="{9166F7E0-6E18-439D-B1BE-6E8CB94F1210}" destId="{4E8CF4DB-9AB3-4DFB-A3A1-2D674A2934D3}" srcOrd="0" destOrd="0" presId="urn:microsoft.com/office/officeart/2005/8/layout/hierarchy1"/>
    <dgm:cxn modelId="{CCF70D99-0BE1-4266-AB1E-EE2B4E7DFEB9}" type="presOf" srcId="{A590588D-3365-41E8-8965-B1F54A09CEC8}" destId="{5B09353C-CD8E-4A19-8F92-1434AE66FFF5}" srcOrd="0" destOrd="0" presId="urn:microsoft.com/office/officeart/2005/8/layout/hierarchy1"/>
    <dgm:cxn modelId="{028A9F2C-5232-49BF-9154-55DF2145C261}" type="presOf" srcId="{E291BC12-CCEC-4B14-8494-E7A68D2A4021}" destId="{3AC9EE1D-271E-4FF7-A978-CC8490848435}" srcOrd="0" destOrd="0" presId="urn:microsoft.com/office/officeart/2005/8/layout/hierarchy1"/>
    <dgm:cxn modelId="{779EA696-1A93-4D35-BA77-CA393855D93B}" srcId="{2E69F1E3-EF2C-4719-A36F-2FF73ECD578D}" destId="{BBE9B38D-D35A-4980-872A-0EA55CC64AB6}" srcOrd="1" destOrd="0" parTransId="{A590588D-3365-41E8-8965-B1F54A09CEC8}" sibTransId="{698CAF20-12DC-4D9E-9635-28A54A788E3F}"/>
    <dgm:cxn modelId="{905705E3-5969-462A-9114-237027A3B2E9}" srcId="{2E69F1E3-EF2C-4719-A36F-2FF73ECD578D}" destId="{5D010D11-F9EB-4ACA-9EB6-90E3D4F04293}" srcOrd="0" destOrd="0" parTransId="{24DA23CD-624C-4F95-95E5-7C3A9E7F6D88}" sibTransId="{D688E6E9-51D5-43CE-BCFE-89BB70EAFAFE}"/>
    <dgm:cxn modelId="{A30CBD20-FC54-4BD4-BF0C-98AE915BFA37}" type="presOf" srcId="{9ED29438-080C-453E-A485-B036CEC712A8}" destId="{76F8A655-FEAE-4CEC-AE82-D72BDD503D33}" srcOrd="0" destOrd="0" presId="urn:microsoft.com/office/officeart/2005/8/layout/hierarchy1"/>
    <dgm:cxn modelId="{48F69651-85FA-4C0C-B4FA-0E3D015B6256}" type="presOf" srcId="{17D1E08E-5591-4924-BAB7-85B82AEC9C51}" destId="{4D70F867-31AC-4819-AD13-4C0357291359}" srcOrd="0" destOrd="0" presId="urn:microsoft.com/office/officeart/2005/8/layout/hierarchy1"/>
    <dgm:cxn modelId="{37A72E11-6F5B-44AE-83E5-DE11BE755A85}" type="presOf" srcId="{8524E2FC-9FB5-4719-BAFC-250E4DF3A930}" destId="{FA283657-82DF-405D-9106-D89233B33003}" srcOrd="0" destOrd="0" presId="urn:microsoft.com/office/officeart/2005/8/layout/hierarchy1"/>
    <dgm:cxn modelId="{857030D8-F0F0-4A9C-A508-715C04E71F9F}" type="presParOf" srcId="{4E8CF4DB-9AB3-4DFB-A3A1-2D674A2934D3}" destId="{7C7BD15F-A72D-4792-941A-1313BD2AD5F8}" srcOrd="0" destOrd="0" presId="urn:microsoft.com/office/officeart/2005/8/layout/hierarchy1"/>
    <dgm:cxn modelId="{CA88E6FA-A522-42F5-B458-17D855B30EB5}" type="presParOf" srcId="{7C7BD15F-A72D-4792-941A-1313BD2AD5F8}" destId="{142263A6-9C02-4C79-AEB9-62EF9C7D2DFB}" srcOrd="0" destOrd="0" presId="urn:microsoft.com/office/officeart/2005/8/layout/hierarchy1"/>
    <dgm:cxn modelId="{5E9B38C1-C5F4-4A09-8EB4-8802C29DA913}" type="presParOf" srcId="{142263A6-9C02-4C79-AEB9-62EF9C7D2DFB}" destId="{5D15901E-3F1E-488A-9EC2-7644E80164A0}" srcOrd="0" destOrd="0" presId="urn:microsoft.com/office/officeart/2005/8/layout/hierarchy1"/>
    <dgm:cxn modelId="{16887B48-458C-4DF6-950D-9F8FD05540FA}" type="presParOf" srcId="{142263A6-9C02-4C79-AEB9-62EF9C7D2DFB}" destId="{FA283657-82DF-405D-9106-D89233B33003}" srcOrd="1" destOrd="0" presId="urn:microsoft.com/office/officeart/2005/8/layout/hierarchy1"/>
    <dgm:cxn modelId="{E3478795-7276-4B4F-8445-5148FFC57710}" type="presParOf" srcId="{7C7BD15F-A72D-4792-941A-1313BD2AD5F8}" destId="{F2D05FE4-151E-458A-8DC4-51DC35F1BDD5}" srcOrd="1" destOrd="0" presId="urn:microsoft.com/office/officeart/2005/8/layout/hierarchy1"/>
    <dgm:cxn modelId="{ADA81A48-3477-4873-AA4A-887878E061D7}" type="presParOf" srcId="{F2D05FE4-151E-458A-8DC4-51DC35F1BDD5}" destId="{AED4FA5F-8B1A-4944-A7B3-6006A41E69D0}" srcOrd="0" destOrd="0" presId="urn:microsoft.com/office/officeart/2005/8/layout/hierarchy1"/>
    <dgm:cxn modelId="{34DEA658-8BFE-4960-A1F7-34AD3F839310}" type="presParOf" srcId="{F2D05FE4-151E-458A-8DC4-51DC35F1BDD5}" destId="{6E01C8F3-FF92-47C6-9171-E0E1ED7ACA8F}" srcOrd="1" destOrd="0" presId="urn:microsoft.com/office/officeart/2005/8/layout/hierarchy1"/>
    <dgm:cxn modelId="{11813879-D604-477C-8FCB-97DA9847D608}" type="presParOf" srcId="{6E01C8F3-FF92-47C6-9171-E0E1ED7ACA8F}" destId="{D0F5BF98-5AE9-4ED4-9135-7FCBC6C9C4F0}" srcOrd="0" destOrd="0" presId="urn:microsoft.com/office/officeart/2005/8/layout/hierarchy1"/>
    <dgm:cxn modelId="{5BABBD0E-4832-449B-87F5-B048CFFD0B83}" type="presParOf" srcId="{D0F5BF98-5AE9-4ED4-9135-7FCBC6C9C4F0}" destId="{22EEA6B1-8B5C-4E86-8B17-26A3A136926A}" srcOrd="0" destOrd="0" presId="urn:microsoft.com/office/officeart/2005/8/layout/hierarchy1"/>
    <dgm:cxn modelId="{8754D2D6-5CAF-4320-B0B9-D3EE1710E892}" type="presParOf" srcId="{D0F5BF98-5AE9-4ED4-9135-7FCBC6C9C4F0}" destId="{2D47C90F-017F-48AF-A1E8-F9541A631779}" srcOrd="1" destOrd="0" presId="urn:microsoft.com/office/officeart/2005/8/layout/hierarchy1"/>
    <dgm:cxn modelId="{93E29B35-954A-4A38-B368-1F16A94AE062}" type="presParOf" srcId="{6E01C8F3-FF92-47C6-9171-E0E1ED7ACA8F}" destId="{D6DED246-2C63-46AB-9E48-9773D3BE15E4}" srcOrd="1" destOrd="0" presId="urn:microsoft.com/office/officeart/2005/8/layout/hierarchy1"/>
    <dgm:cxn modelId="{3350BD41-1CC6-4D28-9C0B-1BA4D612C576}" type="presParOf" srcId="{D6DED246-2C63-46AB-9E48-9773D3BE15E4}" destId="{E9709BAE-A1C3-4C3A-B1A6-08F59EEF79AA}" srcOrd="0" destOrd="0" presId="urn:microsoft.com/office/officeart/2005/8/layout/hierarchy1"/>
    <dgm:cxn modelId="{50284AE0-3C6A-45EC-86BF-5B047042CF3A}" type="presParOf" srcId="{D6DED246-2C63-46AB-9E48-9773D3BE15E4}" destId="{64C142D4-1A22-4A4C-BF53-96F6D7F94CA4}" srcOrd="1" destOrd="0" presId="urn:microsoft.com/office/officeart/2005/8/layout/hierarchy1"/>
    <dgm:cxn modelId="{037E0D45-7D7E-4DAF-B187-88E179C4BD8A}" type="presParOf" srcId="{64C142D4-1A22-4A4C-BF53-96F6D7F94CA4}" destId="{5D39B629-8F97-4789-9825-E0708F3CF787}" srcOrd="0" destOrd="0" presId="urn:microsoft.com/office/officeart/2005/8/layout/hierarchy1"/>
    <dgm:cxn modelId="{2EC4864F-CB6F-4DD8-866D-D90F6A17CA1C}" type="presParOf" srcId="{5D39B629-8F97-4789-9825-E0708F3CF787}" destId="{45C62633-E113-4DAE-8544-E632E0CA22F1}" srcOrd="0" destOrd="0" presId="urn:microsoft.com/office/officeart/2005/8/layout/hierarchy1"/>
    <dgm:cxn modelId="{DDA4E9F7-AC05-4E91-9F9D-55B6A6C68A89}" type="presParOf" srcId="{5D39B629-8F97-4789-9825-E0708F3CF787}" destId="{9E41DD07-AC8B-42BF-B2B5-01E43A62620E}" srcOrd="1" destOrd="0" presId="urn:microsoft.com/office/officeart/2005/8/layout/hierarchy1"/>
    <dgm:cxn modelId="{809B7BF5-251C-4FA5-AFEE-14611DBCA77A}" type="presParOf" srcId="{64C142D4-1A22-4A4C-BF53-96F6D7F94CA4}" destId="{871CFC30-A48E-4B1E-85E4-4AD62DEAAD91}" srcOrd="1" destOrd="0" presId="urn:microsoft.com/office/officeart/2005/8/layout/hierarchy1"/>
    <dgm:cxn modelId="{6C611EA5-38E7-4456-BE6A-2B17C0F1A80B}" type="presParOf" srcId="{D6DED246-2C63-46AB-9E48-9773D3BE15E4}" destId="{DF7795F6-1DEB-4DEC-9B51-6D84F364ACCD}" srcOrd="2" destOrd="0" presId="urn:microsoft.com/office/officeart/2005/8/layout/hierarchy1"/>
    <dgm:cxn modelId="{7B00F8CF-26AB-43DA-8A3C-1CB337F69A1A}" type="presParOf" srcId="{D6DED246-2C63-46AB-9E48-9773D3BE15E4}" destId="{6010D2CE-6698-4A77-8486-9C8AC51E3C86}" srcOrd="3" destOrd="0" presId="urn:microsoft.com/office/officeart/2005/8/layout/hierarchy1"/>
    <dgm:cxn modelId="{1DF83E21-E97F-40F8-967C-15B507870D15}" type="presParOf" srcId="{6010D2CE-6698-4A77-8486-9C8AC51E3C86}" destId="{7B5D1F3D-D518-48D9-9F97-8CB289BB599C}" srcOrd="0" destOrd="0" presId="urn:microsoft.com/office/officeart/2005/8/layout/hierarchy1"/>
    <dgm:cxn modelId="{6064AD07-BEED-4B84-9B0D-757C9AD9B2E5}" type="presParOf" srcId="{7B5D1F3D-D518-48D9-9F97-8CB289BB599C}" destId="{5CDB3FDD-2DA3-4479-B5DE-7B5CC67AD81E}" srcOrd="0" destOrd="0" presId="urn:microsoft.com/office/officeart/2005/8/layout/hierarchy1"/>
    <dgm:cxn modelId="{57FB4AD3-6C32-41A2-9D5B-51565CE7A9DE}" type="presParOf" srcId="{7B5D1F3D-D518-48D9-9F97-8CB289BB599C}" destId="{A9D897A3-96B5-474B-8D3A-EB3B6BCFE1D6}" srcOrd="1" destOrd="0" presId="urn:microsoft.com/office/officeart/2005/8/layout/hierarchy1"/>
    <dgm:cxn modelId="{B410C583-8EB9-437D-9411-BFB27E0876F4}" type="presParOf" srcId="{6010D2CE-6698-4A77-8486-9C8AC51E3C86}" destId="{CAC4F6A0-7F82-44B7-9389-6E9F8D6E1F78}" srcOrd="1" destOrd="0" presId="urn:microsoft.com/office/officeart/2005/8/layout/hierarchy1"/>
    <dgm:cxn modelId="{AD0187C0-2EBC-4CB5-A20D-35B61F345115}" type="presParOf" srcId="{D6DED246-2C63-46AB-9E48-9773D3BE15E4}" destId="{B460F5F8-B987-46DA-B269-B8081C798505}" srcOrd="4" destOrd="0" presId="urn:microsoft.com/office/officeart/2005/8/layout/hierarchy1"/>
    <dgm:cxn modelId="{3E2618C1-DBBB-44FC-80CD-77A8353DC089}" type="presParOf" srcId="{D6DED246-2C63-46AB-9E48-9773D3BE15E4}" destId="{AFEB14F0-F814-46C6-A78F-4364AB561CC4}" srcOrd="5" destOrd="0" presId="urn:microsoft.com/office/officeart/2005/8/layout/hierarchy1"/>
    <dgm:cxn modelId="{2DC25D01-416D-42E5-B1F6-746FCEF31497}" type="presParOf" srcId="{AFEB14F0-F814-46C6-A78F-4364AB561CC4}" destId="{FCD76AFA-AACA-4181-BB8C-18684E4BDA00}" srcOrd="0" destOrd="0" presId="urn:microsoft.com/office/officeart/2005/8/layout/hierarchy1"/>
    <dgm:cxn modelId="{AC7E5588-3F7A-4CCB-B148-ABAFF8CDAC98}" type="presParOf" srcId="{FCD76AFA-AACA-4181-BB8C-18684E4BDA00}" destId="{CA7D2D02-A847-4400-A95C-5F5B83D22C87}" srcOrd="0" destOrd="0" presId="urn:microsoft.com/office/officeart/2005/8/layout/hierarchy1"/>
    <dgm:cxn modelId="{5BB03638-A7B4-40B5-A741-6B6771180857}" type="presParOf" srcId="{FCD76AFA-AACA-4181-BB8C-18684E4BDA00}" destId="{E72519F6-0416-4A72-B0E5-3CC3E9E72A4F}" srcOrd="1" destOrd="0" presId="urn:microsoft.com/office/officeart/2005/8/layout/hierarchy1"/>
    <dgm:cxn modelId="{80738BEE-EB56-4605-ACC5-EA7A285136DB}" type="presParOf" srcId="{AFEB14F0-F814-46C6-A78F-4364AB561CC4}" destId="{466F15B6-4AF9-44ED-A69B-0B3D869B5182}" srcOrd="1" destOrd="0" presId="urn:microsoft.com/office/officeart/2005/8/layout/hierarchy1"/>
    <dgm:cxn modelId="{ECF68485-03A9-4EEC-9708-87788F0FAAA6}" type="presParOf" srcId="{D6DED246-2C63-46AB-9E48-9773D3BE15E4}" destId="{3AC9EE1D-271E-4FF7-A978-CC8490848435}" srcOrd="6" destOrd="0" presId="urn:microsoft.com/office/officeart/2005/8/layout/hierarchy1"/>
    <dgm:cxn modelId="{4B4F069C-00C4-4B85-B0E2-477D2041C20E}" type="presParOf" srcId="{D6DED246-2C63-46AB-9E48-9773D3BE15E4}" destId="{FCA4DAB2-2244-4AFE-8F42-ABEC0E38DA8B}" srcOrd="7" destOrd="0" presId="urn:microsoft.com/office/officeart/2005/8/layout/hierarchy1"/>
    <dgm:cxn modelId="{CB3A1F21-6F4E-416A-B87F-AAFE743285FE}" type="presParOf" srcId="{FCA4DAB2-2244-4AFE-8F42-ABEC0E38DA8B}" destId="{78CEB83D-59EA-4F70-91AF-5ED2E8363835}" srcOrd="0" destOrd="0" presId="urn:microsoft.com/office/officeart/2005/8/layout/hierarchy1"/>
    <dgm:cxn modelId="{06B45175-2FC8-47DD-8259-2D7983D60FAC}" type="presParOf" srcId="{78CEB83D-59EA-4F70-91AF-5ED2E8363835}" destId="{66D88247-5B56-4FF0-8875-E1B4C6DDA054}" srcOrd="0" destOrd="0" presId="urn:microsoft.com/office/officeart/2005/8/layout/hierarchy1"/>
    <dgm:cxn modelId="{460E1C10-AC1E-42C9-B136-CFE117FFFE64}" type="presParOf" srcId="{78CEB83D-59EA-4F70-91AF-5ED2E8363835}" destId="{EEE71125-FA86-4F93-B3EA-648A259CDA5D}" srcOrd="1" destOrd="0" presId="urn:microsoft.com/office/officeart/2005/8/layout/hierarchy1"/>
    <dgm:cxn modelId="{8885B283-37AA-4180-836A-8BBB5EC119DF}" type="presParOf" srcId="{FCA4DAB2-2244-4AFE-8F42-ABEC0E38DA8B}" destId="{7D2A261E-ABCF-415B-9F2E-EF64841BA7B8}" srcOrd="1" destOrd="0" presId="urn:microsoft.com/office/officeart/2005/8/layout/hierarchy1"/>
    <dgm:cxn modelId="{845CE9C0-0C3A-4B09-A04F-A27C228FA799}" type="presParOf" srcId="{F2D05FE4-151E-458A-8DC4-51DC35F1BDD5}" destId="{6CDB50B8-AF90-494A-B1F2-1805BCF33075}" srcOrd="2" destOrd="0" presId="urn:microsoft.com/office/officeart/2005/8/layout/hierarchy1"/>
    <dgm:cxn modelId="{FF3AEB01-C385-4A18-802C-DE52965D999F}" type="presParOf" srcId="{F2D05FE4-151E-458A-8DC4-51DC35F1BDD5}" destId="{520C82DD-9249-41D7-9A00-C8FEE6FE7DB7}" srcOrd="3" destOrd="0" presId="urn:microsoft.com/office/officeart/2005/8/layout/hierarchy1"/>
    <dgm:cxn modelId="{4FD43D5F-65E6-481E-8E83-A6BCC4283D47}" type="presParOf" srcId="{520C82DD-9249-41D7-9A00-C8FEE6FE7DB7}" destId="{576132C5-E2CB-490E-A0E8-C19FB5930CFB}" srcOrd="0" destOrd="0" presId="urn:microsoft.com/office/officeart/2005/8/layout/hierarchy1"/>
    <dgm:cxn modelId="{0F656222-2F05-40E7-9D32-360B86CB0490}" type="presParOf" srcId="{576132C5-E2CB-490E-A0E8-C19FB5930CFB}" destId="{8C80D9FD-9ECE-40A1-9C48-35ED0079910D}" srcOrd="0" destOrd="0" presId="urn:microsoft.com/office/officeart/2005/8/layout/hierarchy1"/>
    <dgm:cxn modelId="{A751F90B-2CE1-40A5-9AE3-86A1C0B652AD}" type="presParOf" srcId="{576132C5-E2CB-490E-A0E8-C19FB5930CFB}" destId="{3A4CAE44-BABC-4BE3-B0A4-A83CD9E74CB7}" srcOrd="1" destOrd="0" presId="urn:microsoft.com/office/officeart/2005/8/layout/hierarchy1"/>
    <dgm:cxn modelId="{17849273-BD28-43D8-BA0C-9016492B9DCF}" type="presParOf" srcId="{520C82DD-9249-41D7-9A00-C8FEE6FE7DB7}" destId="{0CC1F2E3-347E-4A54-99D4-BEDC7D2EA3E4}" srcOrd="1" destOrd="0" presId="urn:microsoft.com/office/officeart/2005/8/layout/hierarchy1"/>
    <dgm:cxn modelId="{0E0A1ACE-C8AA-4218-B98B-B271E40811D9}" type="presParOf" srcId="{0CC1F2E3-347E-4A54-99D4-BEDC7D2EA3E4}" destId="{B0245BC7-3B88-4942-98F8-4DBCF10DB3A2}" srcOrd="0" destOrd="0" presId="urn:microsoft.com/office/officeart/2005/8/layout/hierarchy1"/>
    <dgm:cxn modelId="{C6FA402B-65EE-4167-AA2E-19CB207B3E32}" type="presParOf" srcId="{0CC1F2E3-347E-4A54-99D4-BEDC7D2EA3E4}" destId="{3EFD09E4-666F-4ACD-BC94-2F76A0CE9A9A}" srcOrd="1" destOrd="0" presId="urn:microsoft.com/office/officeart/2005/8/layout/hierarchy1"/>
    <dgm:cxn modelId="{15B6793F-D215-4A5D-8BBB-4590383CD007}" type="presParOf" srcId="{3EFD09E4-666F-4ACD-BC94-2F76A0CE9A9A}" destId="{34B8637E-55ED-4507-B9DB-A63C2123BA46}" srcOrd="0" destOrd="0" presId="urn:microsoft.com/office/officeart/2005/8/layout/hierarchy1"/>
    <dgm:cxn modelId="{C1D086DF-472A-4720-8257-8BCF461AF2A1}" type="presParOf" srcId="{34B8637E-55ED-4507-B9DB-A63C2123BA46}" destId="{28F49480-628F-440D-A26F-ECA4BA9ED8FE}" srcOrd="0" destOrd="0" presId="urn:microsoft.com/office/officeart/2005/8/layout/hierarchy1"/>
    <dgm:cxn modelId="{6D44C003-72E6-4126-A25F-AE775478AB7A}" type="presParOf" srcId="{34B8637E-55ED-4507-B9DB-A63C2123BA46}" destId="{31181BB4-7FDB-4C35-9419-C2BBD8D81E9C}" srcOrd="1" destOrd="0" presId="urn:microsoft.com/office/officeart/2005/8/layout/hierarchy1"/>
    <dgm:cxn modelId="{A7ECC27F-FFDE-4868-8D4D-6AF5B9AF0C12}" type="presParOf" srcId="{3EFD09E4-666F-4ACD-BC94-2F76A0CE9A9A}" destId="{1CA46330-5047-4AAF-97C5-1DC6FD377DF1}" srcOrd="1" destOrd="0" presId="urn:microsoft.com/office/officeart/2005/8/layout/hierarchy1"/>
    <dgm:cxn modelId="{A9A79548-9978-4E62-B395-2C780F320E69}" type="presParOf" srcId="{0CC1F2E3-347E-4A54-99D4-BEDC7D2EA3E4}" destId="{5B09353C-CD8E-4A19-8F92-1434AE66FFF5}" srcOrd="2" destOrd="0" presId="urn:microsoft.com/office/officeart/2005/8/layout/hierarchy1"/>
    <dgm:cxn modelId="{56CF763A-812F-481A-B80C-D32CBADEDF02}" type="presParOf" srcId="{0CC1F2E3-347E-4A54-99D4-BEDC7D2EA3E4}" destId="{B1F0A63E-4F17-4F89-85C0-136AA83A18D7}" srcOrd="3" destOrd="0" presId="urn:microsoft.com/office/officeart/2005/8/layout/hierarchy1"/>
    <dgm:cxn modelId="{C2FCCE67-1634-4841-880F-FC5D13543E95}" type="presParOf" srcId="{B1F0A63E-4F17-4F89-85C0-136AA83A18D7}" destId="{638D98F4-C9CC-4259-A5FE-1A5BFC32ED45}" srcOrd="0" destOrd="0" presId="urn:microsoft.com/office/officeart/2005/8/layout/hierarchy1"/>
    <dgm:cxn modelId="{F093D669-50B4-4FC3-B399-FEDB9D6E7802}" type="presParOf" srcId="{638D98F4-C9CC-4259-A5FE-1A5BFC32ED45}" destId="{0C23E6C4-76A6-480E-9865-5275A4F278AC}" srcOrd="0" destOrd="0" presId="urn:microsoft.com/office/officeart/2005/8/layout/hierarchy1"/>
    <dgm:cxn modelId="{450E3182-B8E4-49C9-B3E8-1BB818777040}" type="presParOf" srcId="{638D98F4-C9CC-4259-A5FE-1A5BFC32ED45}" destId="{ECD4E0AF-0A96-4AAF-9388-D8BCB396A073}" srcOrd="1" destOrd="0" presId="urn:microsoft.com/office/officeart/2005/8/layout/hierarchy1"/>
    <dgm:cxn modelId="{1BB19703-15C4-4F68-9722-6D79EE4091BF}" type="presParOf" srcId="{B1F0A63E-4F17-4F89-85C0-136AA83A18D7}" destId="{CA303CC7-8A03-4C35-89B8-06800106F6E7}" srcOrd="1" destOrd="0" presId="urn:microsoft.com/office/officeart/2005/8/layout/hierarchy1"/>
    <dgm:cxn modelId="{CE8E0A99-8F62-4C42-8441-4E6C7DE86A74}" type="presParOf" srcId="{0CC1F2E3-347E-4A54-99D4-BEDC7D2EA3E4}" destId="{4D70F867-31AC-4819-AD13-4C0357291359}" srcOrd="4" destOrd="0" presId="urn:microsoft.com/office/officeart/2005/8/layout/hierarchy1"/>
    <dgm:cxn modelId="{59F3A705-8BFE-42B1-B38A-37CB50330ED2}" type="presParOf" srcId="{0CC1F2E3-347E-4A54-99D4-BEDC7D2EA3E4}" destId="{6E26A5E9-2365-425D-88F3-DE67524C30A1}" srcOrd="5" destOrd="0" presId="urn:microsoft.com/office/officeart/2005/8/layout/hierarchy1"/>
    <dgm:cxn modelId="{173819E7-62DF-43D5-AA80-C099988DB17B}" type="presParOf" srcId="{6E26A5E9-2365-425D-88F3-DE67524C30A1}" destId="{455E3D31-E468-43D5-BF34-9063B5593A0E}" srcOrd="0" destOrd="0" presId="urn:microsoft.com/office/officeart/2005/8/layout/hierarchy1"/>
    <dgm:cxn modelId="{F7F8F8F8-0C83-4C10-8129-F10E2FD8B5F6}" type="presParOf" srcId="{455E3D31-E468-43D5-BF34-9063B5593A0E}" destId="{F8508077-3E95-40D5-B183-28DA3D454B34}" srcOrd="0" destOrd="0" presId="urn:microsoft.com/office/officeart/2005/8/layout/hierarchy1"/>
    <dgm:cxn modelId="{8CDE4D93-293E-4B1E-9285-A0AFCF5466D8}" type="presParOf" srcId="{455E3D31-E468-43D5-BF34-9063B5593A0E}" destId="{76F8A655-FEAE-4CEC-AE82-D72BDD503D33}" srcOrd="1" destOrd="0" presId="urn:microsoft.com/office/officeart/2005/8/layout/hierarchy1"/>
    <dgm:cxn modelId="{223C5F2F-AC5C-4556-B7E3-33A194E8EE3A}" type="presParOf" srcId="{6E26A5E9-2365-425D-88F3-DE67524C30A1}" destId="{53E086AF-B40E-4C65-B51B-FE1A4B0AB519}" srcOrd="1" destOrd="0" presId="urn:microsoft.com/office/officeart/2005/8/layout/hierarchy1"/>
  </dgm:cxnLst>
  <dgm:bg/>
  <dgm:whole>
    <a:ln>
      <a:solidFill>
        <a:schemeClr val="bg1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71239D-6695-4611-A2D3-F2D588304E7E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8912300-634B-4CDD-9C83-5211782C64EA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973C0-4C55-4F65-B4BE-0F73FC71293C}" type="datetimeFigureOut">
              <a:rPr lang="ar-SA" smtClean="0"/>
              <a:pPr/>
              <a:t>30/05/1442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1FE25-E7A2-4C44-BA4C-5E6DE9EA489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.uk/conditions/common-col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hs.uk/conditions/asthma/" TargetMode="External"/><Relationship Id="rId4" Type="http://schemas.openxmlformats.org/officeDocument/2006/relationships/hyperlink" Target="https://www.nhs.uk/conditions/bronchiti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urseslabs.com/digestive-syste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urseslabs.com/cholera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nurseslabs.com/imbalanced-nutrition-less-body-requirement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nurseslabs.com/pneumonia-nursing-care-plans/8/" TargetMode="External"/><Relationship Id="rId3" Type="http://schemas.openxmlformats.org/officeDocument/2006/relationships/hyperlink" Target="https://www.healthline.com/health/pneumonia" TargetMode="External"/><Relationship Id="rId7" Type="http://schemas.openxmlformats.org/officeDocument/2006/relationships/hyperlink" Target="https://www.passporthealthusa.com/2015/08/pneumonia-history-and-prevention-of-the-winter-fev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hs.uk/conditions/pneumonia/" TargetMode="External"/><Relationship Id="rId5" Type="http://schemas.openxmlformats.org/officeDocument/2006/relationships/hyperlink" Target="https://www.webmd.com/lung/ss/slideshow-pneumonia-facts" TargetMode="External"/><Relationship Id="rId4" Type="http://schemas.openxmlformats.org/officeDocument/2006/relationships/hyperlink" Target="https://www.mayoclinic.org/diseases-conditions/pneumonia/symptoms-causes/syc-2035420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start-your-degree-in-human-medicin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6" name="مربع نص 5"/>
          <p:cNvSpPr txBox="1"/>
          <p:nvPr/>
        </p:nvSpPr>
        <p:spPr>
          <a:xfrm>
            <a:off x="1447800" y="1905000"/>
            <a:ext cx="632460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Fundamentals of Nursing</a:t>
            </a:r>
          </a:p>
          <a:p>
            <a:pPr algn="ctr"/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Pneumonia</a:t>
            </a:r>
          </a:p>
          <a:p>
            <a:pPr algn="ctr"/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Fatimajbara-1201586</a:t>
            </a:r>
          </a:p>
          <a:p>
            <a:pPr algn="ctr"/>
            <a:endParaRPr lang="en-US" sz="60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US" sz="6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US" sz="6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صورة 4" descr="birzeit_AE_smal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533400"/>
            <a:ext cx="22860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5" name="مربع نص 4"/>
          <p:cNvSpPr txBox="1"/>
          <p:nvPr/>
        </p:nvSpPr>
        <p:spPr>
          <a:xfrm>
            <a:off x="2667000" y="457200"/>
            <a:ext cx="54102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400" u="sng" dirty="0" smtClean="0">
                <a:ln>
                  <a:solidFill>
                    <a:schemeClr val="bg1"/>
                  </a:solidFill>
                </a:ln>
              </a:rPr>
              <a:t> : </a:t>
            </a:r>
            <a:r>
              <a:rPr lang="en-US" sz="4400" u="sng" dirty="0" smtClean="0">
                <a:ln>
                  <a:solidFill>
                    <a:schemeClr val="bg1"/>
                  </a:solidFill>
                </a:ln>
              </a:rPr>
              <a:t>cause</a:t>
            </a:r>
          </a:p>
          <a:p>
            <a:pPr lvl="0" algn="ctr"/>
            <a:r>
              <a:rPr lang="en-US" sz="2400" u="sng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types of infectious agents</a:t>
            </a:r>
            <a:r>
              <a:rPr lang="en-US" sz="2400" u="sng" dirty="0" smtClean="0">
                <a:solidFill>
                  <a:srgbClr val="002060"/>
                </a:solidFill>
              </a:rPr>
              <a:t> </a:t>
            </a:r>
            <a:endParaRPr lang="ar-SA" sz="2400" u="sng" dirty="0" smtClean="0">
              <a:solidFill>
                <a:srgbClr val="002060"/>
              </a:solidFill>
            </a:endParaRPr>
          </a:p>
          <a:p>
            <a:pPr algn="ctr"/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914400" y="2590800"/>
            <a:ext cx="7010400" cy="2062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Viruses</a:t>
            </a:r>
          </a:p>
          <a:p>
            <a:pPr algn="l"/>
            <a:endParaRPr lang="en-US" sz="2000" i="1" u="sng" dirty="0" smtClean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including COVID-19. Some of the viruses that cause colds and the flu can cause pneumonia. Viruses are the most common cause of pneumonia in children younger than 5 years. Viral pneumonia is usually mild. But in some cases it can become very serious</a:t>
            </a:r>
            <a:r>
              <a:rPr lang="en-US" sz="2000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.</a:t>
            </a:r>
            <a:r>
              <a:rPr lang="en-US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6324600"/>
          </a:xfrm>
        </p:spPr>
      </p:pic>
      <p:sp>
        <p:nvSpPr>
          <p:cNvPr id="5" name="مربع نص 4"/>
          <p:cNvSpPr txBox="1"/>
          <p:nvPr/>
        </p:nvSpPr>
        <p:spPr>
          <a:xfrm>
            <a:off x="381000" y="1066800"/>
            <a:ext cx="8763000" cy="49552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ctr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Hospital-acquired pneumonia (HAP)</a:t>
            </a:r>
          </a:p>
          <a:p>
            <a:pPr algn="ctr" rtl="0">
              <a:buFont typeface="Wingdings" pitchFamily="2" charset="2"/>
              <a:buChar char="Ø"/>
            </a:pPr>
            <a:endParaRPr lang="en-US" sz="1600" dirty="0" smtClean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This type of bacterial pneumonia is acquired during a hospital stay. It can be more serious than other types, as the bacteria </a:t>
            </a:r>
            <a:endParaRPr lang="ar-AE" sz="2400" dirty="0" smtClean="0">
              <a:solidFill>
                <a:schemeClr val="bg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involved may be more resistant to antibiotics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ctr"/>
            <a:endParaRPr lang="en-US" sz="1600" dirty="0" smtClean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Community-acquired pneumonia (CAP)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 rtl="0">
              <a:buFont typeface="Wingdings" pitchFamily="2" charset="2"/>
              <a:buChar char="Ø"/>
            </a:pPr>
            <a:endParaRPr lang="en-US" sz="1600" dirty="0" smtClean="0">
              <a:latin typeface="Andalus" pitchFamily="18" charset="-78"/>
              <a:cs typeface="Andalus" pitchFamily="18" charset="-78"/>
            </a:endParaRPr>
          </a:p>
          <a:p>
            <a:pPr algn="ctr" rtl="0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refers to pneumonia that’s acquired outside of a medical or institutional setting.</a:t>
            </a:r>
          </a:p>
          <a:p>
            <a:pPr algn="ctr" rtl="0">
              <a:buFont typeface="Wingdings" pitchFamily="2" charset="2"/>
              <a:buChar char="Ø"/>
            </a:pPr>
            <a:endParaRPr lang="en-US" sz="1400" dirty="0" smtClean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Ventilator-associated pneumonia (VAP)</a:t>
            </a:r>
          </a:p>
          <a:p>
            <a:pPr algn="ctr" rtl="0">
              <a:buFont typeface="Wingdings" pitchFamily="2" charset="2"/>
              <a:buChar char="Ø"/>
            </a:pPr>
            <a:endParaRPr lang="en-US" sz="1400" dirty="0" smtClean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When people who are using a ventilator get pneumonia, it’s called VAP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2057400" y="0"/>
            <a:ext cx="5257800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u="sng" dirty="0" smtClean="0">
                <a:ln>
                  <a:solidFill>
                    <a:schemeClr val="bg1"/>
                  </a:solidFill>
                </a:ln>
              </a:rPr>
              <a:t>Cause</a:t>
            </a:r>
          </a:p>
          <a:p>
            <a:pPr lvl="0" algn="ctr"/>
            <a:r>
              <a:rPr lang="en-US" sz="2000" i="1" u="sng" dirty="0" smtClean="0">
                <a:solidFill>
                  <a:schemeClr val="bg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where or how it was acquired</a:t>
            </a:r>
            <a:endParaRPr lang="ar-SA" sz="2000" i="1" u="sng" dirty="0" smtClean="0">
              <a:solidFill>
                <a:schemeClr val="bg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2000" u="sng" dirty="0" smtClean="0">
              <a:ln>
                <a:solidFill>
                  <a:schemeClr val="bg1"/>
                </a:solidFill>
              </a:ln>
            </a:endParaRPr>
          </a:p>
          <a:p>
            <a:pPr lvl="0" algn="ctr"/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5" name="مستطيل 4"/>
          <p:cNvSpPr/>
          <p:nvPr/>
        </p:nvSpPr>
        <p:spPr>
          <a:xfrm>
            <a:off x="2286000" y="1828800"/>
            <a:ext cx="5715000" cy="2554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 rtl="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Aspiration pneumonia</a:t>
            </a:r>
          </a:p>
          <a:p>
            <a:pPr algn="ctr"/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Aspiration pneumonia happens when you inhale bacteria into your lungs from food, drink, or saliva. This type is more likely to occur if you have a swallowing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problem.</a:t>
            </a:r>
            <a:endParaRPr lang="ar-SA" sz="3200" dirty="0">
              <a:solidFill>
                <a:schemeClr val="bg2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667000" y="304800"/>
            <a:ext cx="5257800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u="sng" dirty="0" smtClean="0">
                <a:ln>
                  <a:solidFill>
                    <a:schemeClr val="bg1"/>
                  </a:solidFill>
                </a:ln>
              </a:rPr>
              <a:t>Cause</a:t>
            </a:r>
          </a:p>
          <a:p>
            <a:pPr lvl="0" algn="ctr"/>
            <a:r>
              <a:rPr lang="en-US" sz="2000" i="1" u="sng" dirty="0" smtClean="0">
                <a:solidFill>
                  <a:schemeClr val="bg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where or how it was acquired</a:t>
            </a:r>
            <a:endParaRPr lang="ar-SA" sz="2000" i="1" u="sng" dirty="0" smtClean="0">
              <a:solidFill>
                <a:schemeClr val="bg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4400" u="sng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sz="2000" u="sng" dirty="0" smtClean="0">
              <a:ln>
                <a:solidFill>
                  <a:schemeClr val="bg1"/>
                </a:solidFill>
              </a:ln>
            </a:endParaRPr>
          </a:p>
          <a:p>
            <a:pPr lvl="0" algn="ctr"/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3" name="مربع نص 2"/>
          <p:cNvSpPr txBox="1"/>
          <p:nvPr/>
        </p:nvSpPr>
        <p:spPr>
          <a:xfrm>
            <a:off x="457200" y="1600200"/>
            <a:ext cx="8458200" cy="46474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C00000"/>
                </a:solidFill>
              </a:rPr>
              <a:t>Pneumonia can be difficult to diagnose because it shares many symptoms with other conditions, such as the </a:t>
            </a:r>
            <a:r>
              <a:rPr lang="en-US" sz="2000" u="sng" dirty="0" smtClean="0">
                <a:solidFill>
                  <a:srgbClr val="C00000"/>
                </a:solidFill>
                <a:hlinkClick r:id="rId3"/>
              </a:rPr>
              <a:t>common cold</a:t>
            </a:r>
            <a:r>
              <a:rPr lang="en-US" sz="2000" u="sng" dirty="0" smtClean="0">
                <a:solidFill>
                  <a:srgbClr val="C00000"/>
                </a:solidFill>
              </a:rPr>
              <a:t>, </a:t>
            </a:r>
            <a:r>
              <a:rPr lang="en-US" sz="2000" u="sng" dirty="0" smtClean="0">
                <a:solidFill>
                  <a:srgbClr val="C00000"/>
                </a:solidFill>
                <a:hlinkClick r:id="rId4"/>
              </a:rPr>
              <a:t>bronchitis</a:t>
            </a:r>
            <a:r>
              <a:rPr lang="en-US" sz="2000" u="sng" dirty="0" smtClean="0">
                <a:solidFill>
                  <a:srgbClr val="C00000"/>
                </a:solidFill>
              </a:rPr>
              <a:t> and </a:t>
            </a:r>
            <a:r>
              <a:rPr lang="en-US" sz="2000" u="sng" dirty="0" smtClean="0">
                <a:solidFill>
                  <a:srgbClr val="C00000"/>
                </a:solidFill>
                <a:hlinkClick r:id="rId5"/>
              </a:rPr>
              <a:t>asthma</a:t>
            </a:r>
            <a:r>
              <a:rPr lang="en-US" sz="2000" u="sng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en-US" sz="2000" u="sng" dirty="0" smtClean="0">
                <a:solidFill>
                  <a:srgbClr val="C00000"/>
                </a:solidFill>
              </a:rPr>
              <a:t>To </a:t>
            </a:r>
            <a:r>
              <a:rPr lang="en-US" sz="2000" u="sng" dirty="0" smtClean="0">
                <a:solidFill>
                  <a:srgbClr val="C00000"/>
                </a:solidFill>
              </a:rPr>
              <a:t>help make a diagnosis, a doctor may ask you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en-US" sz="2800" dirty="0" smtClean="0"/>
          </a:p>
          <a:p>
            <a:pPr lvl="0" algn="l" rtl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whether you feel breathless or you're breathing faster than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usual</a:t>
            </a:r>
          </a:p>
          <a:p>
            <a:pPr lvl="0" algn="l" rtl="0"/>
            <a:endParaRPr lang="en-US" sz="2400" dirty="0" smtClean="0">
              <a:solidFill>
                <a:schemeClr val="bg2">
                  <a:lumMod val="75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lvl="0" algn="l" rtl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how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long you have had your cough, and whether you're coughing up mucus and what 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colour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it is</a:t>
            </a:r>
          </a:p>
          <a:p>
            <a:pPr lvl="0" algn="l" rtl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if the pain in your chest is worse when you breathe in or out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A doctor may also take your temperature and listen to your chest and back with a stethoscope to check for any crackling or rattling sounds</a:t>
            </a:r>
            <a:r>
              <a:rPr lang="en-US" sz="2800" dirty="0" smtClean="0"/>
              <a:t>.</a:t>
            </a:r>
          </a:p>
          <a:p>
            <a:pPr marL="342900" indent="-342900" algn="l" rtl="0">
              <a:buFont typeface="Wingdings" pitchFamily="2" charset="2"/>
              <a:buChar char="§"/>
            </a:pPr>
            <a:endParaRPr lang="ar-SA" sz="2800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667000" y="533400"/>
            <a:ext cx="4953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Diagnose  pneumonia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3" name="مربع نص 2"/>
          <p:cNvSpPr txBox="1"/>
          <p:nvPr/>
        </p:nvSpPr>
        <p:spPr>
          <a:xfrm>
            <a:off x="457200" y="2057400"/>
            <a:ext cx="8458200" cy="22467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marL="342900" indent="-342900" algn="l" rt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A doctor may also take your temperature and listen to your chest and back with a stethoscope to check for any crackling or rattling sounds.</a:t>
            </a:r>
          </a:p>
          <a:p>
            <a:pPr marL="342900" indent="-342900" algn="l" rt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They may also listen to your chest by 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tapping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.</a:t>
            </a:r>
            <a:endParaRPr lang="en-US" sz="2800" dirty="0" smtClean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marL="342900" indent="-342900" algn="l" rt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You 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may need a chest X-ray or other tests, such as a sputum (mucus) test or blood tests, if your symptoms have not improved within 48 hours of starting treatment</a:t>
            </a:r>
            <a:endParaRPr lang="ar-SA" sz="2800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667000" y="533400"/>
            <a:ext cx="4953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Diagnose  pneumonia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172200"/>
          </a:xfrm>
        </p:spPr>
      </p:pic>
      <p:sp>
        <p:nvSpPr>
          <p:cNvPr id="5" name="مربع نص 4"/>
          <p:cNvSpPr txBox="1"/>
          <p:nvPr/>
        </p:nvSpPr>
        <p:spPr>
          <a:xfrm>
            <a:off x="1752600" y="228600"/>
            <a:ext cx="6248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Treating pneumonia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762000" y="1066800"/>
            <a:ext cx="7924800" cy="47705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Treating pneumonia</a:t>
            </a:r>
          </a:p>
          <a:p>
            <a:pPr algn="ctr" rtl="0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Mild pneumonia can usually be treated at home by: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•getting plenty of rest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•taking antibiotics if the pneumonia is likely to be caused by a bacterial infection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•drinking plenty of fluids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If you do not have any other health problems, you should respond well to treatment and soon recover, although your cough may last for some time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ar-SA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6248400"/>
          </a:xfrm>
        </p:spPr>
      </p:pic>
      <p:sp>
        <p:nvSpPr>
          <p:cNvPr id="3" name="مربع نص 2"/>
          <p:cNvSpPr txBox="1"/>
          <p:nvPr/>
        </p:nvSpPr>
        <p:spPr>
          <a:xfrm>
            <a:off x="2209800" y="304800"/>
            <a:ext cx="54102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4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Treating pneumonia</a:t>
            </a:r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04800" y="1219200"/>
            <a:ext cx="8839200" cy="53245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</a:t>
            </a:r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or at-risk groups, pneumonia can be severe and may need to be treated in </a:t>
            </a:r>
            <a:endParaRPr lang="ar-AE" sz="2000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hospital.</a:t>
            </a:r>
          </a:p>
          <a:p>
            <a:pPr algn="ctr"/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This is because it can lead to serious complications, which in some cases can be </a:t>
            </a:r>
            <a:endParaRPr lang="ar-AE" sz="2000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fatal, depending on a person's</a:t>
            </a:r>
            <a:r>
              <a:rPr lang="en-US" sz="2000" u="sng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u="sng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health </a:t>
            </a:r>
            <a:r>
              <a:rPr lang="en-US" sz="2000" u="sng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and </a:t>
            </a:r>
            <a:r>
              <a:rPr lang="en-US" sz="2000" u="sng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age</a:t>
            </a:r>
          </a:p>
          <a:p>
            <a:pPr algn="l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/>
            <a:endParaRPr lang="ar-AE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You may need treatment in hospital if your symptoms are severe.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You should be given antibiotics as soon as possible if your pneumonia is likely to be caused by a bacterial infection.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You may also be given fluids intravenously through a drip, and you may need oxygen to help breathing.</a:t>
            </a:r>
          </a:p>
          <a:p>
            <a:pPr algn="l" rtl="0"/>
            <a:endParaRPr lang="en-US" sz="20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In serious cases of pneumonia, breathing assistance through a ventilator in an intensive care unit (ICU) may be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5" name="مربع نص 4"/>
          <p:cNvSpPr txBox="1"/>
          <p:nvPr/>
        </p:nvSpPr>
        <p:spPr>
          <a:xfrm>
            <a:off x="1676400" y="2209800"/>
            <a:ext cx="6553200" cy="3170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ctr" rtl="0">
              <a:buFont typeface="Wingdings" pitchFamily="2" charset="2"/>
              <a:buChar char="v"/>
            </a:pPr>
            <a:r>
              <a:rPr lang="en-US" sz="2800" u="sng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 pneumonia</a:t>
            </a:r>
            <a:endParaRPr lang="ar-AE" sz="2800" u="sng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 u="sng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If you've breathed in an object that's causing pneumonia, it may need to be removed.</a:t>
            </a:r>
          </a:p>
          <a:p>
            <a:pPr algn="l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To do this, an instrument called a bronchoscope may be used to look into your airways and lungs so that the object can be located and removed. This procedure is known as a 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</a:rPr>
              <a:t>bronchoscopy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667000" y="533400"/>
            <a:ext cx="54102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Treating pneumonia</a:t>
            </a:r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400800"/>
          </a:xfrm>
        </p:spPr>
      </p:pic>
      <p:sp>
        <p:nvSpPr>
          <p:cNvPr id="3" name="مستطيل 2"/>
          <p:cNvSpPr/>
          <p:nvPr/>
        </p:nvSpPr>
        <p:spPr>
          <a:xfrm>
            <a:off x="2971800" y="228600"/>
            <a:ext cx="342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health care plan</a:t>
            </a:r>
            <a:endParaRPr lang="ar-SA" sz="3200" u="sng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685800" y="990600"/>
            <a:ext cx="7620000" cy="14773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a patient have a</a:t>
            </a:r>
            <a:r>
              <a:rPr lang="en-US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solidFill>
                  <a:schemeClr val="bg2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r>
              <a:rPr lang="en-US" b="1" u="sng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/</a:t>
            </a:r>
            <a:r>
              <a:rPr lang="en-US" b="1" dirty="0" smtClean="0"/>
              <a:t>  </a:t>
            </a:r>
            <a:r>
              <a:rPr lang="en-US" b="1" dirty="0" smtClean="0">
                <a:solidFill>
                  <a:srgbClr val="C00000"/>
                </a:solidFill>
              </a:rPr>
              <a:t> Deficient Fluid </a:t>
            </a:r>
            <a:r>
              <a:rPr lang="en-US" b="1" dirty="0" smtClean="0">
                <a:solidFill>
                  <a:srgbClr val="C00000"/>
                </a:solidFill>
              </a:rPr>
              <a:t>Volume\ R.1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1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this patient at risk of- </a:t>
            </a:r>
            <a:r>
              <a:rPr lang="en-US" b="1" dirty="0" smtClean="0"/>
              <a:t> 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bg2"/>
                </a:solidFill>
              </a:rPr>
              <a:t>Deficient Fluid Volume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 </a:t>
            </a:r>
            <a:r>
              <a:rPr lang="en-US" dirty="0" smtClean="0">
                <a:solidFill>
                  <a:schemeClr val="bg2"/>
                </a:solidFill>
              </a:rPr>
              <a:t>which may </a:t>
            </a:r>
            <a:r>
              <a:rPr lang="en-US" dirty="0" smtClean="0">
                <a:solidFill>
                  <a:schemeClr val="bg2"/>
                </a:solidFill>
              </a:rPr>
              <a:t>be related to the common risk factors manifested by patients with pneumonia</a:t>
            </a:r>
            <a:r>
              <a:rPr lang="en-US" u="sng" dirty="0" smtClean="0">
                <a:solidFill>
                  <a:srgbClr val="C00000"/>
                </a:solidFill>
              </a:rPr>
              <a:t>: fever, diaphoresis, and </a:t>
            </a:r>
            <a:r>
              <a:rPr lang="en-US" u="sng" dirty="0" smtClean="0">
                <a:solidFill>
                  <a:srgbClr val="C00000"/>
                </a:solidFill>
                <a:hlinkClick r:id="rId3"/>
              </a:rPr>
              <a:t>mouth</a:t>
            </a:r>
            <a:r>
              <a:rPr lang="en-US" u="sng" dirty="0" smtClean="0">
                <a:solidFill>
                  <a:srgbClr val="C00000"/>
                </a:solidFill>
              </a:rPr>
              <a:t> breathing</a:t>
            </a:r>
            <a:r>
              <a:rPr lang="en-US" u="sng" dirty="0" smtClean="0">
                <a:solidFill>
                  <a:srgbClr val="C00000"/>
                </a:solidFill>
              </a:rPr>
              <a:t>.</a:t>
            </a: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609600" y="2667000"/>
          <a:ext cx="7924800" cy="3505200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924608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rgbClr val="FFFFFF"/>
                          </a:solidFill>
                        </a:rPr>
                        <a:t>Nursing Interventions</a:t>
                      </a:r>
                    </a:p>
                  </a:txBody>
                  <a:tcPr marL="8759" marR="8759" marT="70069" marB="70069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Rationale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FFFFFF"/>
                        </a:solidFill>
                      </a:endParaRPr>
                    </a:p>
                  </a:txBody>
                  <a:tcPr marL="8759" marR="8759" marT="70069" marB="70069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</a:tr>
              <a:tr h="481986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chemeClr val="bg2"/>
                          </a:solidFill>
                        </a:rPr>
                        <a:t>Assessment</a:t>
                      </a:r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700" dirty="0">
                        <a:solidFill>
                          <a:schemeClr val="bg2"/>
                        </a:solidFill>
                      </a:endParaRPr>
                    </a:p>
                  </a:txBody>
                  <a:tcPr marL="84083" marR="84083" marT="42041" marB="42041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606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2"/>
                          </a:solidFill>
                        </a:rPr>
                        <a:t>Assess vital sign changes: increasing temperature, prolonged fever, orthostatic hypotension, </a:t>
                      </a:r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tachycardia</a:t>
                      </a:r>
                    </a:p>
                    <a:p>
                      <a:endParaRPr lang="en-US" sz="1700" dirty="0" smtClean="0">
                        <a:solidFill>
                          <a:schemeClr val="bg2"/>
                        </a:solidFill>
                      </a:endParaRPr>
                    </a:p>
                    <a:p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.</a:t>
                      </a:r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Elevated </a:t>
                      </a:r>
                      <a:r>
                        <a:rPr lang="en-US" sz="1700" dirty="0">
                          <a:solidFill>
                            <a:schemeClr val="bg2"/>
                          </a:solidFill>
                        </a:rPr>
                        <a:t>temperature and prolonged fever increases metabolic rate and fluid loss through evaporation. Orthostatic BP changes and increasing tachycardia may indicate systemic fluid deficit</a:t>
                      </a:r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.</a:t>
                      </a:r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324600"/>
          </a:xfrm>
        </p:spPr>
      </p:pic>
      <p:sp>
        <p:nvSpPr>
          <p:cNvPr id="6" name="مربع نص 5"/>
          <p:cNvSpPr txBox="1"/>
          <p:nvPr/>
        </p:nvSpPr>
        <p:spPr>
          <a:xfrm>
            <a:off x="838200" y="304800"/>
            <a:ext cx="800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health </a:t>
            </a:r>
            <a:r>
              <a:rPr lang="en-US" sz="40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care </a:t>
            </a:r>
            <a:r>
              <a:rPr lang="en-US" sz="40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plan</a:t>
            </a:r>
            <a:endParaRPr lang="ar-SA" sz="4400" u="sng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85800" y="1143000"/>
            <a:ext cx="7924800" cy="13234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a patient have </a:t>
            </a:r>
            <a:r>
              <a:rPr lang="en-US" sz="2000" b="1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a</a:t>
            </a:r>
            <a:r>
              <a:rPr lang="en-US" sz="20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solidFill>
                  <a:schemeClr val="bg2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r>
              <a:rPr lang="en-US" sz="2000" b="1" u="sng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/</a:t>
            </a:r>
            <a:r>
              <a:rPr lang="ar-SA" sz="20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Hyperthermia</a:t>
            </a:r>
            <a:r>
              <a:rPr lang="en-US" sz="20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/R.2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this patient at risk of hyperthermia-</a:t>
            </a:r>
            <a:r>
              <a:rPr lang="en-US" dirty="0" smtClean="0">
                <a:solidFill>
                  <a:schemeClr val="bg2"/>
                </a:solidFill>
              </a:rPr>
              <a:t>is </a:t>
            </a:r>
            <a:r>
              <a:rPr lang="en-US" dirty="0" smtClean="0">
                <a:solidFill>
                  <a:schemeClr val="bg2"/>
                </a:solidFill>
              </a:rPr>
              <a:t>related to </a:t>
            </a:r>
            <a:r>
              <a:rPr lang="en-US" dirty="0" smtClean="0">
                <a:solidFill>
                  <a:schemeClr val="bg2"/>
                </a:solidFill>
                <a:hlinkClick r:id="rId3"/>
              </a:rPr>
              <a:t>dehydration</a:t>
            </a:r>
            <a:r>
              <a:rPr lang="en-US" dirty="0" smtClean="0">
                <a:solidFill>
                  <a:schemeClr val="bg2"/>
                </a:solidFill>
              </a:rPr>
              <a:t> and </a:t>
            </a:r>
            <a:r>
              <a:rPr lang="en-US" dirty="0" smtClean="0">
                <a:solidFill>
                  <a:schemeClr val="bg2"/>
                </a:solidFill>
              </a:rPr>
              <a:t>infection </a:t>
            </a:r>
            <a:r>
              <a:rPr lang="en-US" sz="2000" dirty="0" smtClean="0">
                <a:solidFill>
                  <a:schemeClr val="bg2"/>
                </a:solidFill>
              </a:rPr>
              <a:t>and </a:t>
            </a:r>
            <a:r>
              <a:rPr lang="en-US" sz="2000" dirty="0" smtClean="0">
                <a:solidFill>
                  <a:schemeClr val="bg2"/>
                </a:solidFill>
              </a:rPr>
              <a:t>Increased metabolic </a:t>
            </a:r>
            <a:r>
              <a:rPr lang="en-US" sz="2000" dirty="0" smtClean="0">
                <a:solidFill>
                  <a:schemeClr val="bg2"/>
                </a:solidFill>
              </a:rPr>
              <a:t>rate</a:t>
            </a:r>
            <a:endParaRPr lang="en-US" sz="20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838200" y="3048000"/>
          <a:ext cx="7779252" cy="2503913"/>
        </p:xfrm>
        <a:graphic>
          <a:graphicData uri="http://schemas.openxmlformats.org/drawingml/2006/table">
            <a:tbl>
              <a:tblPr/>
              <a:tblGrid>
                <a:gridCol w="3810000"/>
                <a:gridCol w="3969252"/>
              </a:tblGrid>
              <a:tr h="31740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rgbClr val="FFFFFF"/>
                          </a:solidFill>
                        </a:rPr>
                        <a:t>Nursing Interventions</a:t>
                      </a:r>
                    </a:p>
                  </a:txBody>
                  <a:tcPr marL="8759" marR="8759" marT="70069" marB="700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solidFill>
                            <a:srgbClr val="FFFFFF"/>
                          </a:solidFill>
                        </a:rPr>
                        <a:t>Rationales</a:t>
                      </a:r>
                    </a:p>
                  </a:txBody>
                  <a:tcPr marL="8759" marR="8759" marT="70069" marB="70069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</a:tr>
              <a:tr h="272841">
                <a:tc>
                  <a:txBody>
                    <a:bodyPr/>
                    <a:lstStyle/>
                    <a:p>
                      <a:pPr algn="ctr"/>
                      <a:r>
                        <a:rPr lang="en-US" sz="1700" b="1" smtClean="0">
                          <a:solidFill>
                            <a:schemeClr val="bg2"/>
                          </a:solidFill>
                        </a:rPr>
                        <a:t>Assessment</a:t>
                      </a:r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700">
                        <a:solidFill>
                          <a:schemeClr val="bg2"/>
                        </a:solidFill>
                      </a:endParaRPr>
                    </a:p>
                  </a:txBody>
                  <a:tcPr marL="84083" marR="84083" marT="42041" marB="42041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41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.</a:t>
                      </a:r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 Determine the patient’s age and weight.</a:t>
                      </a:r>
                    </a:p>
                    <a:p>
                      <a:pPr algn="ctr"/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Extremes of age or weight increase the risk for the inability to control body temperature</a:t>
                      </a:r>
                      <a:r>
                        <a:rPr lang="en-US" sz="1700" dirty="0" smtClean="0">
                          <a:solidFill>
                            <a:schemeClr val="bg2"/>
                          </a:solidFill>
                        </a:rPr>
                        <a:t>.</a:t>
                      </a:r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i="1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5" name="مربع نص 4"/>
          <p:cNvSpPr txBox="1"/>
          <p:nvPr/>
        </p:nvSpPr>
        <p:spPr>
          <a:xfrm>
            <a:off x="4648200" y="533400"/>
            <a:ext cx="2743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dirty="0" smtClean="0">
                <a:solidFill>
                  <a:schemeClr val="bg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Outline:-</a:t>
            </a:r>
            <a:endParaRPr lang="ar-SA" sz="5400" dirty="0">
              <a:solidFill>
                <a:schemeClr val="bg2">
                  <a:lumMod val="50000"/>
                </a:schemeClr>
              </a:solidFill>
              <a:latin typeface="Angsana New" pitchFamily="18" charset="-34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62400" y="1447800"/>
            <a:ext cx="6781800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the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definition of pneumonia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 the sign and symptoms of pneumonia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 cause of pneumonia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Diagnose  pneumonia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 treating pneumonia 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The health care plan of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pneumonia</a:t>
            </a:r>
          </a:p>
          <a:p>
            <a:pPr algn="l" rtl="0"/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        as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Aldhabi" pitchFamily="2" charset="-78"/>
                <a:cs typeface="Aldhabi" pitchFamily="2" charset="-78"/>
              </a:rPr>
              <a:t>nurse</a:t>
            </a:r>
            <a:endParaRPr lang="en-US" sz="3600" dirty="0" smtClean="0">
              <a:solidFill>
                <a:schemeClr val="bg2">
                  <a:lumMod val="50000"/>
                </a:schemeClr>
              </a:solidFill>
              <a:latin typeface="Aldhabi" pitchFamily="2" charset="-78"/>
              <a:cs typeface="Aldhabi" pitchFamily="2" charset="-78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ar-S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762000" y="3124200"/>
          <a:ext cx="7924800" cy="1066801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1066801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rgbClr val="FFFFFF"/>
                          </a:solidFill>
                        </a:rPr>
                        <a:t>Nursing Interventions</a:t>
                      </a:r>
                    </a:p>
                  </a:txBody>
                  <a:tcPr marL="8759" marR="8759" marT="70069" marB="7006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Rationale</a:t>
                      </a:r>
                    </a:p>
                    <a:p>
                      <a:pPr algn="ctr"/>
                      <a:endParaRPr lang="en-US" sz="1700" dirty="0">
                        <a:solidFill>
                          <a:srgbClr val="FFFFFF"/>
                        </a:solidFill>
                      </a:endParaRPr>
                    </a:p>
                  </a:txBody>
                  <a:tcPr marL="8759" marR="8759" marT="70069" marB="7006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386B"/>
                    </a:solidFill>
                  </a:tcPr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2819400" y="838200"/>
            <a:ext cx="396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health care plan</a:t>
            </a:r>
            <a:endParaRPr lang="ar-SA" sz="3200" u="sng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762001" y="4191000"/>
          <a:ext cx="7924800" cy="1406634"/>
        </p:xfrm>
        <a:graphic>
          <a:graphicData uri="http://schemas.openxmlformats.org/drawingml/2006/table">
            <a:tbl>
              <a:tblPr/>
              <a:tblGrid>
                <a:gridCol w="3414453"/>
                <a:gridCol w="4510347"/>
              </a:tblGrid>
              <a:tr h="1272628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Evaluate general nutritional state, obtain baseline weight</a:t>
                      </a:r>
                      <a:endParaRPr lang="ar-SA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Presence of chronic conditions (COPD or alcoholism) or financial limitations can contribute to malnutrition, lowered resistance to infection, and/or delayed response to therapy</a:t>
                      </a:r>
                      <a:endParaRPr lang="ar-SA" dirty="0">
                        <a:solidFill>
                          <a:schemeClr val="bg2"/>
                        </a:solidFill>
                      </a:endParaRPr>
                    </a:p>
                  </a:txBody>
                  <a:tcPr marL="70069" marR="70069" marT="17517" marB="1751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685800" y="1295400"/>
            <a:ext cx="7924800" cy="10156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a patient have </a:t>
            </a:r>
            <a:r>
              <a:rPr lang="en-US" sz="2000" b="1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a</a:t>
            </a:r>
            <a:r>
              <a:rPr lang="en-US" sz="2000" u="sng" dirty="0" smtClean="0">
                <a:ln>
                  <a:solidFill>
                    <a:schemeClr val="bg1">
                      <a:lumMod val="65000"/>
                      <a:lumOff val="35000"/>
                    </a:schemeClr>
                  </a:solidFill>
                </a:ln>
                <a:solidFill>
                  <a:schemeClr val="bg2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r>
              <a:rPr lang="en-US" sz="2000" b="1" u="sng" dirty="0" smtClean="0">
                <a:solidFill>
                  <a:schemeClr val="bg2"/>
                </a:solidFill>
                <a:latin typeface="Andalus" pitchFamily="18" charset="-78"/>
                <a:cs typeface="Andalus" pitchFamily="18" charset="-78"/>
              </a:rPr>
              <a:t>/</a:t>
            </a:r>
            <a:r>
              <a:rPr lang="en-US" sz="2000" b="1" dirty="0" smtClean="0">
                <a:hlinkClick r:id="rId3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hlinkClick r:id="rId3"/>
              </a:rPr>
              <a:t>Imbalanced Nutrition</a:t>
            </a:r>
            <a:r>
              <a:rPr lang="en-US" sz="2000" b="1" dirty="0" smtClean="0">
                <a:solidFill>
                  <a:srgbClr val="C00000"/>
                </a:solidFill>
              </a:rPr>
              <a:t>: Less Than Body Requirements</a:t>
            </a:r>
            <a:r>
              <a:rPr lang="en-US" sz="2000" dirty="0" smtClean="0">
                <a:solidFill>
                  <a:srgbClr val="C00000"/>
                </a:solidFill>
              </a:rPr>
              <a:t> </a:t>
            </a:r>
            <a:r>
              <a:rPr lang="en-US" sz="2000" dirty="0" smtClean="0">
                <a:solidFill>
                  <a:srgbClr val="C00000"/>
                </a:solidFill>
              </a:rPr>
              <a:t>\R.3</a:t>
            </a:r>
            <a:endParaRPr lang="en-US" sz="2000" b="1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8" name="مستطيل 7"/>
          <p:cNvSpPr/>
          <p:nvPr/>
        </p:nvSpPr>
        <p:spPr>
          <a:xfrm>
            <a:off x="3048000" y="838200"/>
            <a:ext cx="35317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References</a:t>
            </a:r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-</a:t>
            </a:r>
            <a:endParaRPr lang="ar-SA" sz="6000" dirty="0">
              <a:solidFill>
                <a:schemeClr val="bg2">
                  <a:lumMod val="50000"/>
                </a:schemeClr>
              </a:solidFill>
              <a:latin typeface="Angsana New" pitchFamily="18" charset="-34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838200" y="2362200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www.healthline.com/health/pneumonia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/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4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www.mayoclinic.org/diseases-conditions/pneumonia/symptoms-causes/syc-20354204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5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5"/>
              </a:rPr>
              <a:t>www.webmd.com/lung/ss/slideshow-pneumonia-facts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6"/>
              </a:rPr>
              <a:t>https://www.nhs.uk/conditions/pneumonia</a:t>
            </a:r>
            <a:r>
              <a:rPr lang="en-US" dirty="0" smtClean="0">
                <a:solidFill>
                  <a:schemeClr val="bg1"/>
                </a:solidFill>
                <a:hlinkClick r:id="rId6"/>
              </a:rPr>
              <a:t>/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/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7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7"/>
              </a:rPr>
              <a:t>www.passporthealthusa.com/2015/08/pneumonia-history-and-prevention-of-the-winter-feve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  <a:hlinkClick r:id="rId8"/>
              </a:rPr>
              <a:t>https://nurseslabs.com/pneumonia-nursing-care-plans/8</a:t>
            </a:r>
            <a:r>
              <a:rPr lang="en-US" dirty="0" smtClean="0">
                <a:solidFill>
                  <a:schemeClr val="bg1"/>
                </a:solidFill>
                <a:hlinkClick r:id="rId8"/>
              </a:rPr>
              <a:t>/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l" rtl="0">
              <a:buFont typeface="Wingdings" pitchFamily="2" charset="2"/>
              <a:buChar char="v"/>
            </a:pPr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019800"/>
          </a:xfrm>
        </p:spPr>
      </p:pic>
      <p:sp>
        <p:nvSpPr>
          <p:cNvPr id="6" name="مربع نص 5"/>
          <p:cNvSpPr txBox="1"/>
          <p:nvPr/>
        </p:nvSpPr>
        <p:spPr>
          <a:xfrm>
            <a:off x="1752600" y="2286000"/>
            <a:ext cx="6629400" cy="2831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AE" dirty="0" smtClean="0"/>
              <a:t>  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Pneumonia is an infection in one or both lungs </a:t>
            </a:r>
          </a:p>
          <a:p>
            <a:pPr algn="ctr"/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( If it’s in both lungs, it’s called double pneumonia.)</a:t>
            </a:r>
          </a:p>
          <a:p>
            <a:pPr algn="ctr"/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The infection causes inflammation in the air sacs in your lungs, which are called alveoli. The alveoli fill with fluid or pus, making it difficult to breathe.</a:t>
            </a:r>
          </a:p>
          <a:p>
            <a:pPr algn="ctr"/>
            <a:endParaRPr lang="ar-S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971800" y="609600"/>
            <a:ext cx="44958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b="1" u="sng" cap="all" dirty="0" smtClean="0">
                <a:ln w="9000" cmpd="sng">
                  <a:solidFill>
                    <a:schemeClr val="bg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ldhabi" pitchFamily="2" charset="-78"/>
                <a:cs typeface="Aldhabi" pitchFamily="2" charset="-78"/>
              </a:rPr>
              <a:t>the definition of pneumonia</a:t>
            </a:r>
            <a:endParaRPr lang="ar-SA" sz="4000" b="1" u="sng" cap="all" dirty="0">
              <a:ln w="9000" cmpd="sng">
                <a:solidFill>
                  <a:schemeClr val="bg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pic>
        <p:nvPicPr>
          <p:cNvPr id="5" name="صورة 4" descr="196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95400"/>
            <a:ext cx="7086600" cy="4419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139700">
              <a:schemeClr val="accent5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228600"/>
            <a:ext cx="9255513" cy="6324600"/>
          </a:xfrm>
        </p:spPr>
      </p:pic>
      <p:sp>
        <p:nvSpPr>
          <p:cNvPr id="3" name="مربع نص 2"/>
          <p:cNvSpPr txBox="1"/>
          <p:nvPr/>
        </p:nvSpPr>
        <p:spPr>
          <a:xfrm>
            <a:off x="2895600" y="0"/>
            <a:ext cx="4038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u="sng" cap="all" dirty="0" smtClean="0">
                <a:ln w="9000" cmpd="sng">
                  <a:solidFill>
                    <a:schemeClr val="bg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ldhabi" pitchFamily="2" charset="-78"/>
                <a:cs typeface="Aldhabi" pitchFamily="2" charset="-78"/>
              </a:rPr>
              <a:t>sign &amp;symptoms of pneumonia</a:t>
            </a:r>
            <a:endParaRPr lang="ar-SA" sz="3600" b="1" u="sng" cap="all" dirty="0">
              <a:ln w="9000" cmpd="sng">
                <a:solidFill>
                  <a:schemeClr val="bg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3400" y="1676400"/>
            <a:ext cx="8305800" cy="41549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•coughing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which may be dry or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produce phlegm (mucus)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•fever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•sweating or chills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•shortness of breath that happens while doing normal activities or even          while resting 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•chest pain that’s worse when you breathe or cough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•feelings of tiredness or fatigue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•loss of appetite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•nausea or vomiting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•headaches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khbar MT" pitchFamily="2" charset="-78"/>
              </a:rPr>
              <a:t>•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 rapid heartbeat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2488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248400"/>
          </a:xfrm>
        </p:spPr>
      </p:pic>
      <p:sp>
        <p:nvSpPr>
          <p:cNvPr id="3" name="مربع نص 2"/>
          <p:cNvSpPr txBox="1"/>
          <p:nvPr/>
        </p:nvSpPr>
        <p:spPr>
          <a:xfrm>
            <a:off x="2514600" y="381000"/>
            <a:ext cx="43434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u="sng" cap="all" dirty="0" smtClean="0">
                <a:ln w="9000" cmpd="sng">
                  <a:solidFill>
                    <a:schemeClr val="bg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ldhabi" pitchFamily="2" charset="-78"/>
                <a:cs typeface="Aldhabi" pitchFamily="2" charset="-78"/>
              </a:rPr>
              <a:t>sign &amp;symptoms of pneumonia</a:t>
            </a:r>
            <a:endParaRPr lang="ar-SA" sz="3600" b="1" u="sng" cap="all" dirty="0">
              <a:ln w="9000" cmpd="sng">
                <a:solidFill>
                  <a:schemeClr val="bg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81000" y="1905000"/>
            <a:ext cx="8534400" cy="452431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Other symptoms can vary according to your age and </a:t>
            </a:r>
            <a:endParaRPr lang="ar-AE" sz="2400" dirty="0" smtClean="0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general health</a:t>
            </a:r>
            <a:r>
              <a:rPr lang="en-US" sz="2400" dirty="0" smtClean="0">
                <a:ln>
                  <a:solidFill>
                    <a:schemeClr val="bg1">
                      <a:lumMod val="75000"/>
                      <a:lumOff val="25000"/>
                    </a:schemeClr>
                  </a:solidFill>
                </a:ln>
              </a:rPr>
              <a:t>:</a:t>
            </a:r>
            <a:endParaRPr lang="ar-AE" sz="2400" dirty="0" smtClean="0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a:endParaRPr>
          </a:p>
          <a:p>
            <a:pPr algn="ctr"/>
            <a:endParaRPr lang="en-US" sz="2400" dirty="0" smtClean="0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a:endParaRPr>
          </a:p>
          <a:p>
            <a:pPr lvl="0"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Children under 5 years old may have fast breathing or wheezing.</a:t>
            </a:r>
          </a:p>
          <a:p>
            <a:pPr lvl="0" algn="l" rtl="0"/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lvl="0"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Infants may appear to have no symptoms, but sometimes they may vomit, lack energy, or have trouble drinking or eating.</a:t>
            </a:r>
          </a:p>
          <a:p>
            <a:pPr lvl="0" algn="l" rtl="0">
              <a:buFont typeface="Wingdings" pitchFamily="2" charset="2"/>
              <a:buChar char="Ø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Lower than normal body temperature (in adults older than age 65 and people with weak immune systems</a:t>
            </a:r>
          </a:p>
          <a:p>
            <a:pPr algn="l" rtl="0"/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Confusion or changes in mental awareness (in adults age 65 and older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رسم تخطيطي 5"/>
          <p:cNvGraphicFramePr/>
          <p:nvPr/>
        </p:nvGraphicFramePr>
        <p:xfrm>
          <a:off x="0" y="228600"/>
          <a:ext cx="9144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6" name="مربع نص 5"/>
          <p:cNvSpPr txBox="1"/>
          <p:nvPr/>
        </p:nvSpPr>
        <p:spPr>
          <a:xfrm>
            <a:off x="2438400" y="304800"/>
            <a:ext cx="54102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400" u="sng" dirty="0" smtClean="0">
                <a:ln>
                  <a:solidFill>
                    <a:schemeClr val="bg1"/>
                  </a:solidFill>
                </a:ln>
              </a:rPr>
              <a:t> : </a:t>
            </a:r>
            <a:r>
              <a:rPr lang="en-US" sz="4400" u="sng" dirty="0" smtClean="0">
                <a:ln>
                  <a:solidFill>
                    <a:schemeClr val="bg1"/>
                  </a:solidFill>
                </a:ln>
              </a:rPr>
              <a:t>cause</a:t>
            </a:r>
          </a:p>
          <a:p>
            <a:pPr lvl="0" algn="ctr"/>
            <a:r>
              <a:rPr lang="en-US" sz="2400" u="sng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types of infectious agents</a:t>
            </a:r>
            <a:r>
              <a:rPr lang="en-US" sz="2400" u="sng" dirty="0" smtClean="0">
                <a:solidFill>
                  <a:srgbClr val="002060"/>
                </a:solidFill>
              </a:rPr>
              <a:t> </a:t>
            </a:r>
            <a:endParaRPr lang="ar-SA" sz="2400" u="sng" dirty="0" smtClean="0">
              <a:solidFill>
                <a:srgbClr val="002060"/>
              </a:solidFill>
            </a:endParaRPr>
          </a:p>
          <a:p>
            <a:pPr algn="ctr"/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9600" y="1828800"/>
            <a:ext cx="8077200" cy="35394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002060"/>
                </a:solidFill>
              </a:rPr>
              <a:t>•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  <a:latin typeface="AngsanaUPC" pitchFamily="18" charset="-34"/>
                <a:cs typeface="Akhbar MT" pitchFamily="2" charset="-78"/>
              </a:rPr>
              <a:t>Bacteria</a:t>
            </a:r>
            <a:r>
              <a:rPr lang="en-US" sz="2800" u="sng" dirty="0" smtClean="0">
                <a:solidFill>
                  <a:schemeClr val="accent2">
                    <a:lumMod val="75000"/>
                  </a:schemeClr>
                </a:solidFill>
                <a:latin typeface="AngsanaUPC" pitchFamily="18" charset="-34"/>
                <a:cs typeface="Akhbar MT" pitchFamily="2" charset="-78"/>
              </a:rPr>
              <a:t>. </a:t>
            </a:r>
          </a:p>
          <a:p>
            <a:pPr algn="l" rtl="0"/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The most common cause of bacterial pneumonia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.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is Streptococcus </a:t>
            </a:r>
            <a:r>
              <a:rPr lang="en-US" sz="2800" dirty="0" err="1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pneumoniae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. This type of pneumonia can occur on its own or after you've had a cold or the flu. It may affect one part (lobe) of the lung, a condition called lobar pneumonia.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•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  <a:latin typeface="AngsanaUPC" pitchFamily="18" charset="-34"/>
                <a:cs typeface="Akhbar MT" pitchFamily="2" charset="-78"/>
              </a:rPr>
              <a:t>Bacteria-like organisms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. </a:t>
            </a:r>
          </a:p>
          <a:p>
            <a:pPr algn="l" rtl="0"/>
            <a:r>
              <a:rPr lang="en-US" sz="2800" dirty="0" err="1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Mycoplasma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pneumoniae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 also can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cause pneumonia. It typically produces milder symptoms than do other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types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of pneumonia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.,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khbar MT" pitchFamily="2" charset="-78"/>
              </a:rPr>
              <a:t>which typically isn't severe enough to require bed </a:t>
            </a:r>
            <a:r>
              <a:rPr lang="en-US" sz="2800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rest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ar-SA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octor-famil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019800"/>
          </a:xfrm>
        </p:spPr>
      </p:pic>
      <p:sp>
        <p:nvSpPr>
          <p:cNvPr id="5" name="مربع نص 4"/>
          <p:cNvSpPr txBox="1"/>
          <p:nvPr/>
        </p:nvSpPr>
        <p:spPr>
          <a:xfrm>
            <a:off x="1600200" y="2209800"/>
            <a:ext cx="6858000" cy="27699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1">
            <a:sp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600" u="sng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Fungi.</a:t>
            </a:r>
            <a:r>
              <a:rPr lang="en-US" sz="3600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/>
          </a:p>
          <a:p>
            <a:pPr algn="l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This type of pneumonia is most common in people with chronic health problems or weakened immune systems,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fungi that cause it can be found in soil or bird droppings and vary depending upon geographic location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438400" y="304800"/>
            <a:ext cx="54102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400" u="sng" dirty="0" smtClean="0">
                <a:ln>
                  <a:solidFill>
                    <a:schemeClr val="bg1"/>
                  </a:solidFill>
                </a:ln>
              </a:rPr>
              <a:t> : </a:t>
            </a:r>
            <a:r>
              <a:rPr lang="en-US" sz="4400" u="sng" dirty="0" smtClean="0">
                <a:ln>
                  <a:solidFill>
                    <a:schemeClr val="bg1"/>
                  </a:solidFill>
                </a:ln>
              </a:rPr>
              <a:t>cause</a:t>
            </a:r>
          </a:p>
          <a:p>
            <a:pPr lvl="0" algn="ctr"/>
            <a:r>
              <a:rPr lang="en-US" sz="2400" u="sng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types of infectious agents</a:t>
            </a:r>
            <a:r>
              <a:rPr lang="en-US" sz="2400" u="sng" dirty="0" smtClean="0">
                <a:solidFill>
                  <a:srgbClr val="002060"/>
                </a:solidFill>
              </a:rPr>
              <a:t> </a:t>
            </a:r>
            <a:endParaRPr lang="ar-SA" sz="2400" u="sng" dirty="0" smtClean="0">
              <a:solidFill>
                <a:srgbClr val="002060"/>
              </a:solidFill>
            </a:endParaRPr>
          </a:p>
          <a:p>
            <a:pPr algn="ctr"/>
            <a:endParaRPr lang="ar-SA" sz="4400" u="sng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7701</TotalTime>
  <Words>1119</Words>
  <Application>Microsoft Office PowerPoint</Application>
  <PresentationFormat>عرض على الشاشة (3:4)‏</PresentationFormat>
  <Paragraphs>177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fatima</dc:creator>
  <cp:lastModifiedBy>fatima</cp:lastModifiedBy>
  <cp:revision>89</cp:revision>
  <dcterms:created xsi:type="dcterms:W3CDTF">2020-12-30T22:44:19Z</dcterms:created>
  <dcterms:modified xsi:type="dcterms:W3CDTF">2021-01-14T12:04:55Z</dcterms:modified>
</cp:coreProperties>
</file>